
<file path=[Content_Types].xml><?xml version="1.0" encoding="utf-8"?>
<Types xmlns="http://schemas.openxmlformats.org/package/2006/content-types">
  <Default Extension="jpeg" ContentType="image/jpeg"/>
  <Default Extension="m4a" ContentType="audio/mp4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0"/>
  </p:sldMasterIdLst>
  <p:notesMasterIdLst>
    <p:notesMasterId r:id="rId15"/>
  </p:notesMasterIdLst>
  <p:handoutMasterIdLst>
    <p:handoutMasterId r:id="rId16"/>
  </p:handoutMasterIdLst>
  <p:sldIdLst>
    <p:sldId id="256" r:id="rId11"/>
    <p:sldId id="368" r:id="rId12"/>
    <p:sldId id="371" r:id="rId13"/>
    <p:sldId id="362" r:id="rId14"/>
  </p:sldIdLst>
  <p:sldSz cx="12192000" cy="6858000"/>
  <p:notesSz cx="6858000" cy="9144000"/>
  <p:custDataLst>
    <p:tags r:id="rId1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ourse Slides" id="{FBE60AAB-D247-4DF3-B498-3AF8AA16D2D8}">
          <p14:sldIdLst>
            <p14:sldId id="256"/>
            <p14:sldId id="368"/>
            <p14:sldId id="371"/>
            <p14:sldId id="36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92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skren Nikolov" initials="IN" lastIdx="1" clrIdx="0">
    <p:extLst>
      <p:ext uri="{19B8F6BF-5375-455C-9EA6-DF929625EA0E}">
        <p15:presenceInfo xmlns:p15="http://schemas.microsoft.com/office/powerpoint/2012/main" userId="ab24f552d122ff65" providerId="Windows Live"/>
      </p:ext>
    </p:extLst>
  </p:cmAuthor>
  <p:cmAuthor id="2" name="Adrienne Koger" initials="AK" lastIdx="2" clrIdx="1">
    <p:extLst>
      <p:ext uri="{19B8F6BF-5375-455C-9EA6-DF929625EA0E}">
        <p15:presenceInfo xmlns:p15="http://schemas.microsoft.com/office/powerpoint/2012/main" userId="S-1-5-21-4238561009-3572522374-3492982074-923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EEF0"/>
    <a:srgbClr val="076F8A"/>
    <a:srgbClr val="B7D560"/>
    <a:srgbClr val="AE1A27"/>
    <a:srgbClr val="1E3B46"/>
    <a:srgbClr val="590508"/>
    <a:srgbClr val="9BACB2"/>
    <a:srgbClr val="3D3D3D"/>
    <a:srgbClr val="FFFFFF"/>
    <a:srgbClr val="858383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95" autoAdjust="0"/>
    <p:restoredTop sz="76054" autoAdjust="0"/>
  </p:normalViewPr>
  <p:slideViewPr>
    <p:cSldViewPr snapToGrid="0">
      <p:cViewPr varScale="1">
        <p:scale>
          <a:sx n="96" d="100"/>
          <a:sy n="96" d="100"/>
        </p:scale>
        <p:origin x="1520" y="160"/>
      </p:cViewPr>
      <p:guideLst>
        <p:guide orient="horz" pos="1920"/>
        <p:guide pos="3840"/>
      </p:guideLst>
    </p:cSldViewPr>
  </p:slideViewPr>
  <p:outlineViewPr>
    <p:cViewPr>
      <p:scale>
        <a:sx n="33" d="100"/>
        <a:sy n="33" d="100"/>
      </p:scale>
      <p:origin x="0" y="-57318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1014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8.xml"/><Relationship Id="rId13" Type="http://schemas.openxmlformats.org/officeDocument/2006/relationships/slide" Target="slides/slide3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customXml" Target="../customXml/item7.xml"/><Relationship Id="rId12" Type="http://schemas.openxmlformats.org/officeDocument/2006/relationships/slide" Target="slides/slide2.xml"/><Relationship Id="rId17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1.xml"/><Relationship Id="rId5" Type="http://schemas.openxmlformats.org/officeDocument/2006/relationships/customXml" Target="../customXml/item5.xml"/><Relationship Id="rId15" Type="http://schemas.openxmlformats.org/officeDocument/2006/relationships/notesMaster" Target="notesMasters/notesMaster1.xml"/><Relationship Id="rId10" Type="http://schemas.openxmlformats.org/officeDocument/2006/relationships/slideMaster" Target="slideMasters/slideMaster1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slide" Target="slides/slide4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135AA9F-81FA-42C8-8DA4-7B53C84299F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607DCA-16B1-4C23-BBDD-900092233AB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3FB752-42D2-4A54-8D49-FDE482613981}" type="datetimeFigureOut">
              <a:rPr lang="en-US" smtClean="0"/>
              <a:t>7/10/23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1F507B-C0CB-4EA3-BACE-DBE5136A63B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90FDD7-5A34-4439-9844-82085816D13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99F48E-299E-44EC-A4A1-62C92C50B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6533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D6C722-B898-45D2-8227-B21BADCC8A1D}" type="datetimeFigureOut">
              <a:rPr lang="en-US" smtClean="0"/>
              <a:t>7/10/23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2985E4-63A6-42C5-B555-D36F14EDE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3659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br>
              <a:rPr lang="en-GB" dirty="0"/>
            </a:br>
            <a:endParaRPr lang="en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2985E4-63A6-42C5-B555-D36F14EDE62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8964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2985E4-63A6-42C5-B555-D36F14EDE62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8347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2985E4-63A6-42C5-B555-D36F14EDE62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37743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2985E4-63A6-42C5-B555-D36F14EDE62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9406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microsoft.com/office/2007/relationships/media" Target="../media/media1.m4a"/><Relationship Id="rId1" Type="http://schemas.openxmlformats.org/officeDocument/2006/relationships/audio" Target="NULL" TargetMode="Externa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0.svg"/><Relationship Id="rId11" Type="http://schemas.openxmlformats.org/officeDocument/2006/relationships/image" Target="../media/image1.png"/><Relationship Id="rId5" Type="http://schemas.openxmlformats.org/officeDocument/2006/relationships/image" Target="../media/image9.png"/><Relationship Id="rId10" Type="http://schemas.openxmlformats.org/officeDocument/2006/relationships/image" Target="../media/image14.svg"/><Relationship Id="rId4" Type="http://schemas.openxmlformats.org/officeDocument/2006/relationships/image" Target="../media/image8.svg"/><Relationship Id="rId9" Type="http://schemas.openxmlformats.org/officeDocument/2006/relationships/image" Target="../media/image13.pn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microsoft.com/office/2007/relationships/media" Target="../media/media1.m4a"/><Relationship Id="rId1" Type="http://schemas.openxmlformats.org/officeDocument/2006/relationships/audio" Target="NULL" TargetMode="Externa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oping Moving Gradient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Silent Track to Trigger Animation">
            <a:hlinkClick r:id="" action="ppaction://media"/>
            <a:extLst>
              <a:ext uri="{FF2B5EF4-FFF2-40B4-BE49-F238E27FC236}">
                <a16:creationId xmlns:a16="http://schemas.microsoft.com/office/drawing/2014/main" id="{69BD2BE3-DAC5-48AA-A4CF-A90064080F80}"/>
              </a:ext>
            </a:extLst>
          </p:cNvPr>
          <p:cNvPicPr>
            <a:picLocks noChangeAspect="1"/>
          </p:cNvPicPr>
          <p:nvPr userDrawn="1">
            <a:audioFile r:link="rId1"/>
            <p:extLst>
              <p:ext uri="{DAA4B4D4-6D71-4841-9C94-3DE7FCFB9230}">
                <p14:media xmlns:p14="http://schemas.microsoft.com/office/powerpoint/2010/main" r:embed="rId2">
                  <p14:trim end="823.365"/>
                  <p14:bmkLst>
                    <p14:bmk name="Bookmark 1" time="0"/>
                  </p14:bmkLst>
                </p14:media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356782" y="6355081"/>
            <a:ext cx="609600" cy="609600"/>
          </a:xfrm>
          <a:prstGeom prst="rect">
            <a:avLst/>
          </a:prstGeom>
        </p:spPr>
      </p:pic>
      <p:sp>
        <p:nvSpPr>
          <p:cNvPr id="38" name="middle dark">
            <a:extLst>
              <a:ext uri="{FF2B5EF4-FFF2-40B4-BE49-F238E27FC236}">
                <a16:creationId xmlns:a16="http://schemas.microsoft.com/office/drawing/2014/main" id="{517CB609-4ECB-4C50-961A-8AFE856D09F3}"/>
              </a:ext>
            </a:extLst>
          </p:cNvPr>
          <p:cNvSpPr/>
          <p:nvPr userDrawn="1"/>
        </p:nvSpPr>
        <p:spPr>
          <a:xfrm>
            <a:off x="0" y="0"/>
            <a:ext cx="12192000" cy="7040881"/>
          </a:xfrm>
          <a:prstGeom prst="rect">
            <a:avLst/>
          </a:prstGeom>
          <a:gradFill flip="none" rotWithShape="1">
            <a:gsLst>
              <a:gs pos="99000">
                <a:schemeClr val="bg2"/>
              </a:gs>
              <a:gs pos="0">
                <a:schemeClr val="bg2">
                  <a:lumMod val="100000"/>
                </a:schemeClr>
              </a:gs>
              <a:gs pos="48000">
                <a:schemeClr val="accent3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9" name="bottom right dark">
            <a:extLst>
              <a:ext uri="{FF2B5EF4-FFF2-40B4-BE49-F238E27FC236}">
                <a16:creationId xmlns:a16="http://schemas.microsoft.com/office/drawing/2014/main" id="{37A74D59-9BF1-41F0-9A30-C6F6CAF9E812}"/>
              </a:ext>
            </a:extLst>
          </p:cNvPr>
          <p:cNvSpPr/>
          <p:nvPr userDrawn="1"/>
        </p:nvSpPr>
        <p:spPr>
          <a:xfrm>
            <a:off x="0" y="0"/>
            <a:ext cx="12192000" cy="7040881"/>
          </a:xfrm>
          <a:prstGeom prst="rect">
            <a:avLst/>
          </a:prstGeom>
          <a:gradFill flip="none" rotWithShape="1">
            <a:gsLst>
              <a:gs pos="14000">
                <a:schemeClr val="bg2">
                  <a:lumMod val="100000"/>
                </a:schemeClr>
              </a:gs>
              <a:gs pos="98000">
                <a:schemeClr val="accent3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5" name="top left dark">
            <a:extLst>
              <a:ext uri="{FF2B5EF4-FFF2-40B4-BE49-F238E27FC236}">
                <a16:creationId xmlns:a16="http://schemas.microsoft.com/office/drawing/2014/main" id="{42386A45-73FD-4537-B477-A3BF55D64980}"/>
              </a:ext>
            </a:extLst>
          </p:cNvPr>
          <p:cNvSpPr/>
          <p:nvPr userDrawn="1"/>
        </p:nvSpPr>
        <p:spPr>
          <a:xfrm>
            <a:off x="0" y="0"/>
            <a:ext cx="12192000" cy="7040881"/>
          </a:xfrm>
          <a:prstGeom prst="rect">
            <a:avLst/>
          </a:prstGeom>
          <a:gradFill flip="none" rotWithShape="1">
            <a:gsLst>
              <a:gs pos="14000">
                <a:schemeClr val="bg2">
                  <a:lumMod val="100000"/>
                </a:schemeClr>
              </a:gs>
              <a:gs pos="98000">
                <a:schemeClr val="accent3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3" name="bottom right dark">
            <a:extLst>
              <a:ext uri="{FF2B5EF4-FFF2-40B4-BE49-F238E27FC236}">
                <a16:creationId xmlns:a16="http://schemas.microsoft.com/office/drawing/2014/main" id="{15C5F95A-3571-4005-8F38-074F065F4E20}"/>
              </a:ext>
            </a:extLst>
          </p:cNvPr>
          <p:cNvSpPr/>
          <p:nvPr userDrawn="1"/>
        </p:nvSpPr>
        <p:spPr>
          <a:xfrm>
            <a:off x="0" y="0"/>
            <a:ext cx="12192000" cy="7040881"/>
          </a:xfrm>
          <a:prstGeom prst="rect">
            <a:avLst/>
          </a:prstGeom>
          <a:gradFill flip="none" rotWithShape="1">
            <a:gsLst>
              <a:gs pos="14000">
                <a:schemeClr val="bg2">
                  <a:lumMod val="100000"/>
                </a:schemeClr>
              </a:gs>
              <a:gs pos="98000">
                <a:schemeClr val="accent3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" name="Small Red Line">
            <a:extLst>
              <a:ext uri="{FF2B5EF4-FFF2-40B4-BE49-F238E27FC236}">
                <a16:creationId xmlns:a16="http://schemas.microsoft.com/office/drawing/2014/main" id="{A5DCE20F-D90C-4A35-808E-3AF205D0DD7E}"/>
              </a:ext>
            </a:extLst>
          </p:cNvPr>
          <p:cNvSpPr/>
          <p:nvPr userDrawn="1"/>
        </p:nvSpPr>
        <p:spPr>
          <a:xfrm flipH="1">
            <a:off x="10199715" y="0"/>
            <a:ext cx="199506" cy="94765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62443A6F-B4E3-42D1-9947-D1DE3281239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47803" y="2516726"/>
            <a:ext cx="8096394" cy="1305466"/>
          </a:xfrm>
          <a:prstGeom prst="rect">
            <a:avLst/>
          </a:prstGeom>
        </p:spPr>
        <p:txBody>
          <a:bodyPr lIns="91440" tIns="0" rIns="91440" bIns="0" anchor="ctr" anchorCtr="0">
            <a:noAutofit/>
          </a:bodyPr>
          <a:lstStyle>
            <a:lvl1pPr marL="0" indent="0" algn="ctr">
              <a:buFontTx/>
              <a:buNone/>
              <a:defRPr sz="4400" cap="all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D3F2E1A6-93A0-474B-9934-3907048DCE2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047803" y="3822192"/>
            <a:ext cx="8096394" cy="906734"/>
          </a:xfrm>
          <a:prstGeom prst="rect">
            <a:avLst/>
          </a:prstGeom>
        </p:spPr>
        <p:txBody>
          <a:bodyPr lIns="91440" tIns="0" rIns="91440" bIns="0" anchor="ctr" anchorCtr="0">
            <a:noAutofit/>
          </a:bodyPr>
          <a:lstStyle>
            <a:lvl1pPr marL="0" indent="0" algn="ctr">
              <a:buFontTx/>
              <a:buNone/>
              <a:defRPr sz="2400" cap="none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3111" y="350735"/>
            <a:ext cx="1635653" cy="246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375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" presetClass="mediacall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cmd type="call" cmd="playFrom(0.0)">
                                          <p:cBhvr>
                                            <p:cTn id="6" dur="6826" fill="hold"/>
                                            <p:tgtEl>
                                              <p:spTgt spid="41"/>
                                            </p:tgtEl>
                                          </p:cBhvr>
                                        </p:cmd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  <p:audio>
                  <p:cMediaNode vol="80000" showWhenStopped="0">
                    <p:cTn id="7" repeatCount="indefinite" fill="hold" display="0">
                      <p:stCondLst>
                        <p:cond delay="indefinite"/>
                      </p:stCondLst>
                      <p:endCondLst>
                        <p:cond evt="onStopAudio" delay="0">
                          <p:tgtEl>
                            <p:sldTgt/>
                          </p:tgtEl>
                        </p:cond>
                      </p:endCondLst>
                    </p:cTn>
                    <p:tgtEl>
                      <p:spTgt spid="41"/>
                    </p:tgtEl>
                  </p:cMediaNode>
                </p:audio>
                <p:seq concurrent="1" nextAc="seek">
                  <p:cTn id="8" restart="whenNotActive" fill="hold" evtFilter="cancelBubble" nodeType="interactiveSeq">
                    <p:stCondLst>
                      <p:cond evt="onMediaBookmark" delay="0">
                        <p:tgtEl>
                          <p14:bmkTgt spid="41" bmkName="Bookmark 1"/>
                        </p:tgtEl>
                      </p:cond>
                    </p:stCondLst>
                    <p:endSync evt="end" delay="0">
                      <p:rtn val="all"/>
                    </p:endSync>
                    <p:childTnLst>
                      <p:par>
                        <p:cTn id="9" fill="hold">
                          <p:stCondLst>
                            <p:cond delay="0"/>
                          </p:stCondLst>
                          <p:childTnLst>
                            <p:par>
                              <p:cTn id="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3" dur="2200"/>
                                            <p:tgtEl>
                                              <p:spTgt spid="3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4" presetID="1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6" presetID="10" presetClass="exit" presetSubtype="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17" dur="500"/>
                                            <p:tgtEl>
                                              <p:spTgt spid="43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9" presetID="10" presetClass="exit" presetSubtype="0" fill="hold" grpId="1" nodeType="withEffect">
                                      <p:stCondLst>
                                        <p:cond delay="200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20" dur="3000"/>
                                            <p:tgtEl>
                                              <p:spTgt spid="35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2999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22" presetID="10" presetClass="entr" presetSubtype="0" fill="hold" grpId="0" nodeType="withEffect">
                                      <p:stCondLst>
                                        <p:cond delay="430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4" dur="2500"/>
                                            <p:tgtEl>
                                              <p:spTgt spid="3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nextCondLst>
                    <p:cond evt="onMediaBookmark" delay="0">
                      <p:tgtEl>
                        <p14:bmkTgt spid="41" bmkName="Bookmark 1"/>
                      </p:tgtEl>
                    </p:cond>
                  </p:nextCondLst>
                </p:seq>
              </p:childTnLst>
            </p:cTn>
          </p:par>
        </p:tnLst>
        <p:bldLst>
          <p:bldP spid="39" grpId="0" animBg="1"/>
          <p:bldP spid="35" grpId="0" animBg="1"/>
          <p:bldP spid="35" grpId="1" animBg="1"/>
          <p:bldP spid="43" grpId="0" animBg="1"/>
          <p:bldP spid="43" grpId="1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" presetClass="mediacall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cmd type="call" cmd="playFrom(0.0)">
                                          <p:cBhvr>
                                            <p:cTn id="6" dur="6826" fill="hold"/>
                                            <p:tgtEl>
                                              <p:spTgt spid="41"/>
                                            </p:tgtEl>
                                          </p:cBhvr>
                                        </p:cmd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  <p:audio>
                  <p:cMediaNode vol="80000" showWhenStopped="0">
                    <p:cTn id="7" repeatCount="indefinite" fill="hold" display="0">
                      <p:stCondLst>
                        <p:cond delay="indefinite"/>
                      </p:stCondLst>
                      <p:endCondLst>
                        <p:cond evt="onStopAudio" delay="0">
                          <p:tgtEl>
                            <p:sldTgt/>
                          </p:tgtEl>
                        </p:cond>
                      </p:endCondLst>
                    </p:cTn>
                    <p:tgtEl>
                      <p:spTgt spid="41"/>
                    </p:tgtEl>
                  </p:cMediaNode>
                </p:audio>
              </p:childTnLst>
            </p:cTn>
          </p:par>
        </p:tnLst>
      </p:timing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Large Content Box - Option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26F63320-4EB4-426D-A85C-0E0786CA2F11}"/>
              </a:ext>
            </a:extLst>
          </p:cNvPr>
          <p:cNvSpPr/>
          <p:nvPr userDrawn="1"/>
        </p:nvSpPr>
        <p:spPr>
          <a:xfrm>
            <a:off x="0" y="-34065"/>
            <a:ext cx="10199715" cy="1271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F3E5F100-D6CE-4640-873E-DF924EE43A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068" y="365126"/>
            <a:ext cx="9137074" cy="582526"/>
          </a:xfrm>
          <a:prstGeom prst="rect">
            <a:avLst/>
          </a:prstGeom>
        </p:spPr>
        <p:txBody>
          <a:bodyPr/>
          <a:lstStyle>
            <a:lvl1pPr>
              <a:defRPr lang="en-US" sz="4400" b="0" kern="1200" cap="all" baseline="0" dirty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140E541-0086-4005-9535-5202D0267B3B}"/>
              </a:ext>
            </a:extLst>
          </p:cNvPr>
          <p:cNvSpPr/>
          <p:nvPr userDrawn="1"/>
        </p:nvSpPr>
        <p:spPr>
          <a:xfrm flipH="1">
            <a:off x="10199715" y="0"/>
            <a:ext cx="199506" cy="94765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B53704A-3E24-4B18-8A9F-CB8024DDC3E3}"/>
              </a:ext>
            </a:extLst>
          </p:cNvPr>
          <p:cNvSpPr/>
          <p:nvPr userDrawn="1"/>
        </p:nvSpPr>
        <p:spPr>
          <a:xfrm>
            <a:off x="0" y="6090091"/>
            <a:ext cx="12192000" cy="11196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FB81E81-F00C-4184-82A0-B4118F7CC7DD}"/>
              </a:ext>
            </a:extLst>
          </p:cNvPr>
          <p:cNvCxnSpPr>
            <a:cxnSpLocks/>
          </p:cNvCxnSpPr>
          <p:nvPr userDrawn="1"/>
        </p:nvCxnSpPr>
        <p:spPr>
          <a:xfrm>
            <a:off x="0" y="5922142"/>
            <a:ext cx="12192000" cy="0"/>
          </a:xfrm>
          <a:prstGeom prst="line">
            <a:avLst/>
          </a:prstGeom>
          <a:ln w="19050">
            <a:solidFill>
              <a:srgbClr val="1E3B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E6461701-1AB7-47D9-BA0A-8A30E6C1DFC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2068" y="1918938"/>
            <a:ext cx="10974845" cy="3777703"/>
          </a:xfrm>
          <a:prstGeom prst="rect">
            <a:avLst/>
          </a:prstGeom>
        </p:spPr>
        <p:txBody>
          <a:bodyPr/>
          <a:lstStyle>
            <a:lvl1pPr>
              <a:buClr>
                <a:srgbClr val="C00000"/>
              </a:buClr>
              <a:defRPr sz="2000">
                <a:latin typeface="+mj-lt"/>
              </a:defRPr>
            </a:lvl1pPr>
            <a:lvl2pPr>
              <a:buClr>
                <a:srgbClr val="C00000"/>
              </a:buClr>
              <a:defRPr sz="2000">
                <a:latin typeface="+mj-lt"/>
              </a:defRPr>
            </a:lvl2pPr>
            <a:lvl3pPr>
              <a:buClr>
                <a:srgbClr val="C00000"/>
              </a:buClr>
              <a:defRPr sz="2000">
                <a:latin typeface="+mj-lt"/>
              </a:defRPr>
            </a:lvl3pPr>
            <a:lvl4pPr>
              <a:buClr>
                <a:srgbClr val="C00000"/>
              </a:buClr>
              <a:defRPr sz="2000">
                <a:latin typeface="+mj-lt"/>
              </a:defRPr>
            </a:lvl4pPr>
            <a:lvl5pPr>
              <a:buClr>
                <a:srgbClr val="C00000"/>
              </a:buClr>
              <a:defRPr sz="2000">
                <a:latin typeface="+mj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03394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26F63320-4EB4-426D-A85C-0E0786CA2F11}"/>
              </a:ext>
            </a:extLst>
          </p:cNvPr>
          <p:cNvSpPr/>
          <p:nvPr userDrawn="1"/>
        </p:nvSpPr>
        <p:spPr>
          <a:xfrm>
            <a:off x="1" y="-34065"/>
            <a:ext cx="5967948" cy="1271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140E541-0086-4005-9535-5202D0267B3B}"/>
              </a:ext>
            </a:extLst>
          </p:cNvPr>
          <p:cNvSpPr/>
          <p:nvPr userDrawn="1"/>
        </p:nvSpPr>
        <p:spPr>
          <a:xfrm flipH="1">
            <a:off x="10199715" y="0"/>
            <a:ext cx="199506" cy="94765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5139D52D-3781-4894-B06E-C3070EF7359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l="11087" t="21071" r="53153" b="59732"/>
          <a:stretch/>
        </p:blipFill>
        <p:spPr>
          <a:xfrm>
            <a:off x="10431084" y="319517"/>
            <a:ext cx="1487980" cy="30861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3B53704A-3E24-4B18-8A9F-CB8024DDC3E3}"/>
              </a:ext>
            </a:extLst>
          </p:cNvPr>
          <p:cNvSpPr/>
          <p:nvPr userDrawn="1"/>
        </p:nvSpPr>
        <p:spPr>
          <a:xfrm rot="5400000">
            <a:off x="0" y="5923831"/>
            <a:ext cx="12192000" cy="11196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FB81E81-F00C-4184-82A0-B4118F7CC7DD}"/>
              </a:ext>
            </a:extLst>
          </p:cNvPr>
          <p:cNvCxnSpPr>
            <a:cxnSpLocks/>
          </p:cNvCxnSpPr>
          <p:nvPr userDrawn="1"/>
        </p:nvCxnSpPr>
        <p:spPr>
          <a:xfrm flipH="1">
            <a:off x="5281172" y="-1476184"/>
            <a:ext cx="1234286" cy="12338148"/>
          </a:xfrm>
          <a:prstGeom prst="line">
            <a:avLst/>
          </a:prstGeom>
          <a:ln w="19050">
            <a:solidFill>
              <a:srgbClr val="1E3B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3">
            <a:extLst>
              <a:ext uri="{FF2B5EF4-FFF2-40B4-BE49-F238E27FC236}">
                <a16:creationId xmlns:a16="http://schemas.microsoft.com/office/drawing/2014/main" id="{DC22458D-E9AB-4582-B71D-D744E2F0BB3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2068" y="1905599"/>
            <a:ext cx="4659104" cy="3736178"/>
          </a:xfrm>
          <a:prstGeom prst="rect">
            <a:avLst/>
          </a:prstGeom>
        </p:spPr>
        <p:txBody>
          <a:bodyPr/>
          <a:lstStyle>
            <a:lvl1pPr>
              <a:buClr>
                <a:srgbClr val="AE1A27"/>
              </a:buClr>
              <a:defRPr sz="2000">
                <a:latin typeface="+mj-lt"/>
              </a:defRPr>
            </a:lvl1pPr>
            <a:lvl2pPr>
              <a:buClr>
                <a:srgbClr val="AE1A27"/>
              </a:buClr>
              <a:defRPr sz="2000">
                <a:latin typeface="+mj-lt"/>
              </a:defRPr>
            </a:lvl2pPr>
            <a:lvl3pPr>
              <a:buClr>
                <a:srgbClr val="AE1A27"/>
              </a:buClr>
              <a:defRPr sz="2000">
                <a:latin typeface="+mj-lt"/>
              </a:defRPr>
            </a:lvl3pPr>
            <a:lvl4pPr>
              <a:buClr>
                <a:srgbClr val="AE1A27"/>
              </a:buClr>
              <a:defRPr sz="2000">
                <a:latin typeface="+mj-lt"/>
              </a:defRPr>
            </a:lvl4pPr>
            <a:lvl5pPr>
              <a:buClr>
                <a:srgbClr val="AE1A27"/>
              </a:buClr>
              <a:defRPr sz="2000">
                <a:latin typeface="+mj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BEF5933C-F4C6-4F34-9F65-78815F931DF2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910828" y="1905599"/>
            <a:ext cx="4659104" cy="373617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AE1A27"/>
              </a:buClr>
              <a:buFont typeface="Arial" panose="020B0604020202020204" pitchFamily="34" charset="0"/>
              <a:buChar char="•"/>
              <a:defRPr sz="2000">
                <a:latin typeface="+mj-lt"/>
              </a:defRPr>
            </a:lvl1pPr>
            <a:lvl2pPr marL="800100" indent="-342900">
              <a:buClr>
                <a:srgbClr val="AE1A27"/>
              </a:buClr>
              <a:buFont typeface="Arial" panose="020B0604020202020204" pitchFamily="34" charset="0"/>
              <a:buChar char="•"/>
              <a:defRPr sz="2000">
                <a:latin typeface="+mj-lt"/>
              </a:defRPr>
            </a:lvl2pPr>
            <a:lvl3pPr marL="1257300" indent="-342900">
              <a:buClr>
                <a:srgbClr val="AE1A27"/>
              </a:buClr>
              <a:buFont typeface="Arial" panose="020B0604020202020204" pitchFamily="34" charset="0"/>
              <a:buChar char="•"/>
              <a:defRPr sz="2000">
                <a:latin typeface="+mj-lt"/>
              </a:defRPr>
            </a:lvl3pPr>
            <a:lvl4pPr marL="1714500" indent="-342900">
              <a:buClr>
                <a:srgbClr val="AE1A27"/>
              </a:buClr>
              <a:buFont typeface="Arial" panose="020B0604020202020204" pitchFamily="34" charset="0"/>
              <a:buChar char="•"/>
              <a:defRPr sz="2000">
                <a:latin typeface="+mj-lt"/>
              </a:defRPr>
            </a:lvl4pPr>
            <a:lvl5pPr marL="2171700" indent="-342900">
              <a:buClr>
                <a:srgbClr val="AE1A27"/>
              </a:buClr>
              <a:buFont typeface="Arial" panose="020B0604020202020204" pitchFamily="34" charset="0"/>
              <a:buChar char="•"/>
              <a:defRPr sz="2000">
                <a:latin typeface="+mj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CD3CA89E-0A6C-44FE-BD48-4120FBE864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2068" y="365126"/>
            <a:ext cx="5213467" cy="582526"/>
          </a:xfrm>
          <a:prstGeom prst="rect">
            <a:avLst/>
          </a:prstGeom>
        </p:spPr>
        <p:txBody>
          <a:bodyPr/>
          <a:lstStyle>
            <a:lvl1pPr>
              <a:defRPr lang="en-US" sz="4400" b="0" kern="1200" cap="all" baseline="0" dirty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45254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+ Text -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26F63320-4EB4-426D-A85C-0E0786CA2F11}"/>
              </a:ext>
            </a:extLst>
          </p:cNvPr>
          <p:cNvSpPr/>
          <p:nvPr userDrawn="1"/>
        </p:nvSpPr>
        <p:spPr>
          <a:xfrm>
            <a:off x="0" y="0"/>
            <a:ext cx="10199715" cy="1271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F3E5F100-D6CE-4640-873E-DF924EE43A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068" y="365126"/>
            <a:ext cx="9137074" cy="582526"/>
          </a:xfrm>
          <a:prstGeom prst="rect">
            <a:avLst/>
          </a:prstGeom>
        </p:spPr>
        <p:txBody>
          <a:bodyPr/>
          <a:lstStyle>
            <a:lvl1pPr>
              <a:defRPr lang="en-US" sz="4400" b="0" kern="1200" cap="all" baseline="0" dirty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140E541-0086-4005-9535-5202D0267B3B}"/>
              </a:ext>
            </a:extLst>
          </p:cNvPr>
          <p:cNvSpPr/>
          <p:nvPr userDrawn="1"/>
        </p:nvSpPr>
        <p:spPr>
          <a:xfrm flipH="1">
            <a:off x="10199715" y="0"/>
            <a:ext cx="199506" cy="94765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22F0CD7-E88A-4D2B-8AF3-1CEDB133BCD9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430197" y="-4318"/>
            <a:ext cx="22286" cy="6862318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846B2247-AFEF-4D13-A74A-C98CF8BACEDF}"/>
              </a:ext>
            </a:extLst>
          </p:cNvPr>
          <p:cNvSpPr/>
          <p:nvPr userDrawn="1"/>
        </p:nvSpPr>
        <p:spPr>
          <a:xfrm rot="5400000">
            <a:off x="-3285866" y="3206815"/>
            <a:ext cx="6858003" cy="444369"/>
          </a:xfrm>
          <a:prstGeom prst="rect">
            <a:avLst/>
          </a:prstGeom>
          <a:gradFill flip="none" rotWithShape="1">
            <a:gsLst>
              <a:gs pos="0">
                <a:schemeClr val="bg2">
                  <a:shade val="30000"/>
                  <a:satMod val="115000"/>
                </a:schemeClr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0F58F46A-5564-4B57-984B-0CCA8921B10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929368" y="1960463"/>
            <a:ext cx="4989328" cy="4251425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+mj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337AE87B-4713-4263-9BE4-15BFE23AAE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443891" y="1960563"/>
            <a:ext cx="5230813" cy="4251325"/>
          </a:xfrm>
          <a:prstGeom prst="rect">
            <a:avLst/>
          </a:prstGeom>
        </p:spPr>
        <p:txBody>
          <a:bodyPr/>
          <a:lstStyle>
            <a:lvl1pPr>
              <a:buClr>
                <a:srgbClr val="C00000"/>
              </a:buClr>
              <a:defRPr sz="2000">
                <a:latin typeface="+mj-lt"/>
              </a:defRPr>
            </a:lvl1pPr>
            <a:lvl2pPr>
              <a:buClr>
                <a:srgbClr val="C00000"/>
              </a:buClr>
              <a:defRPr sz="2000">
                <a:latin typeface="+mj-lt"/>
              </a:defRPr>
            </a:lvl2pPr>
            <a:lvl3pPr>
              <a:buClr>
                <a:srgbClr val="C00000"/>
              </a:buClr>
              <a:defRPr sz="2000">
                <a:latin typeface="+mj-lt"/>
              </a:defRPr>
            </a:lvl3pPr>
            <a:lvl4pPr>
              <a:buClr>
                <a:srgbClr val="C00000"/>
              </a:buClr>
              <a:defRPr sz="2000">
                <a:latin typeface="+mj-lt"/>
              </a:defRPr>
            </a:lvl4pPr>
            <a:lvl5pPr>
              <a:buClr>
                <a:srgbClr val="C00000"/>
              </a:buClr>
              <a:defRPr sz="2000">
                <a:latin typeface="+mj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863329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+ Text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26F63320-4EB4-426D-A85C-0E0786CA2F11}"/>
              </a:ext>
            </a:extLst>
          </p:cNvPr>
          <p:cNvSpPr/>
          <p:nvPr userDrawn="1"/>
        </p:nvSpPr>
        <p:spPr>
          <a:xfrm>
            <a:off x="0" y="0"/>
            <a:ext cx="10199715" cy="1271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F3E5F100-D6CE-4640-873E-DF924EE43A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068" y="365126"/>
            <a:ext cx="9137074" cy="582526"/>
          </a:xfrm>
          <a:prstGeom prst="rect">
            <a:avLst/>
          </a:prstGeom>
        </p:spPr>
        <p:txBody>
          <a:bodyPr/>
          <a:lstStyle>
            <a:lvl1pPr>
              <a:defRPr lang="en-US" sz="4400" b="0" kern="1200" cap="all" baseline="0" dirty="0">
                <a:solidFill>
                  <a:schemeClr val="accent3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140E541-0086-4005-9535-5202D0267B3B}"/>
              </a:ext>
            </a:extLst>
          </p:cNvPr>
          <p:cNvSpPr/>
          <p:nvPr userDrawn="1"/>
        </p:nvSpPr>
        <p:spPr>
          <a:xfrm flipH="1">
            <a:off x="10199715" y="0"/>
            <a:ext cx="199506" cy="94765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22F0CD7-E88A-4D2B-8AF3-1CEDB133BCD9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430197" y="-4318"/>
            <a:ext cx="22286" cy="6862318"/>
          </a:xfrm>
          <a:prstGeom prst="line">
            <a:avLst/>
          </a:prstGeom>
          <a:ln w="381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846B2247-AFEF-4D13-A74A-C98CF8BACEDF}"/>
              </a:ext>
            </a:extLst>
          </p:cNvPr>
          <p:cNvSpPr/>
          <p:nvPr userDrawn="1"/>
        </p:nvSpPr>
        <p:spPr>
          <a:xfrm rot="5400000">
            <a:off x="-3285866" y="3206815"/>
            <a:ext cx="6858003" cy="444369"/>
          </a:xfrm>
          <a:prstGeom prst="rect">
            <a:avLst/>
          </a:prstGeom>
          <a:gradFill flip="none" rotWithShape="1">
            <a:gsLst>
              <a:gs pos="0">
                <a:schemeClr val="accent3"/>
              </a:gs>
              <a:gs pos="50000">
                <a:schemeClr val="accent3"/>
              </a:gs>
              <a:gs pos="100000">
                <a:schemeClr val="accent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Picture Placeholder 5">
            <a:extLst>
              <a:ext uri="{FF2B5EF4-FFF2-40B4-BE49-F238E27FC236}">
                <a16:creationId xmlns:a16="http://schemas.microsoft.com/office/drawing/2014/main" id="{48093906-DF43-41A4-88C7-53E1F37B9270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929368" y="1960463"/>
            <a:ext cx="4989328" cy="4251425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+mj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0B8B4C9D-435B-4350-827D-A29588EE7B6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21424" y="1960462"/>
            <a:ext cx="4773168" cy="4251425"/>
          </a:xfrm>
          <a:prstGeom prst="rect">
            <a:avLst/>
          </a:prstGeom>
        </p:spPr>
        <p:txBody>
          <a:bodyPr/>
          <a:lstStyle>
            <a:lvl1pPr>
              <a:buClr>
                <a:srgbClr val="C00000"/>
              </a:buClr>
              <a:defRPr sz="2000">
                <a:latin typeface="+mj-lt"/>
              </a:defRPr>
            </a:lvl1pPr>
            <a:lvl2pPr>
              <a:buClr>
                <a:srgbClr val="C00000"/>
              </a:buClr>
              <a:defRPr sz="2000">
                <a:latin typeface="+mj-lt"/>
              </a:defRPr>
            </a:lvl2pPr>
            <a:lvl3pPr>
              <a:buClr>
                <a:srgbClr val="C00000"/>
              </a:buClr>
              <a:defRPr sz="2000">
                <a:latin typeface="+mj-lt"/>
              </a:defRPr>
            </a:lvl3pPr>
            <a:lvl4pPr>
              <a:buClr>
                <a:srgbClr val="C00000"/>
              </a:buClr>
              <a:defRPr sz="2000">
                <a:latin typeface="+mj-lt"/>
              </a:defRPr>
            </a:lvl4pPr>
            <a:lvl5pPr>
              <a:buClr>
                <a:srgbClr val="C00000"/>
              </a:buClr>
              <a:defRPr sz="2000">
                <a:latin typeface="+mj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902962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nten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26F63320-4EB4-426D-A85C-0E0786CA2F11}"/>
              </a:ext>
            </a:extLst>
          </p:cNvPr>
          <p:cNvSpPr/>
          <p:nvPr userDrawn="1"/>
        </p:nvSpPr>
        <p:spPr>
          <a:xfrm>
            <a:off x="0" y="-34065"/>
            <a:ext cx="10199715" cy="1271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12811B0-FBC9-4B5E-A241-BC8F69B3DECB}"/>
              </a:ext>
            </a:extLst>
          </p:cNvPr>
          <p:cNvCxnSpPr>
            <a:cxnSpLocks/>
          </p:cNvCxnSpPr>
          <p:nvPr userDrawn="1"/>
        </p:nvCxnSpPr>
        <p:spPr>
          <a:xfrm>
            <a:off x="0" y="1741713"/>
            <a:ext cx="121920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02D96F3-864D-4C9B-A3E2-F2987881404D}"/>
              </a:ext>
            </a:extLst>
          </p:cNvPr>
          <p:cNvCxnSpPr>
            <a:cxnSpLocks/>
          </p:cNvCxnSpPr>
          <p:nvPr userDrawn="1"/>
        </p:nvCxnSpPr>
        <p:spPr>
          <a:xfrm>
            <a:off x="0" y="1584957"/>
            <a:ext cx="12261669" cy="496392"/>
          </a:xfrm>
          <a:prstGeom prst="line">
            <a:avLst/>
          </a:prstGeom>
          <a:ln w="762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2140E541-0086-4005-9535-5202D0267B3B}"/>
              </a:ext>
            </a:extLst>
          </p:cNvPr>
          <p:cNvSpPr/>
          <p:nvPr userDrawn="1"/>
        </p:nvSpPr>
        <p:spPr>
          <a:xfrm flipH="1">
            <a:off x="10199715" y="0"/>
            <a:ext cx="199506" cy="94765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1D460C71-2DBB-44CD-9262-D5A868030D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068" y="365126"/>
            <a:ext cx="9137074" cy="582526"/>
          </a:xfrm>
          <a:prstGeom prst="rect">
            <a:avLst/>
          </a:prstGeom>
        </p:spPr>
        <p:txBody>
          <a:bodyPr/>
          <a:lstStyle>
            <a:lvl1pPr>
              <a:defRPr lang="en-US" sz="4400" b="0" kern="1200" cap="all" baseline="0" dirty="0">
                <a:solidFill>
                  <a:schemeClr val="accent3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Content Placeholder 3">
            <a:extLst>
              <a:ext uri="{FF2B5EF4-FFF2-40B4-BE49-F238E27FC236}">
                <a16:creationId xmlns:a16="http://schemas.microsoft.com/office/drawing/2014/main" id="{BB23CA71-920F-4225-9850-7011B611CF2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439597" y="2445441"/>
            <a:ext cx="3322068" cy="3251200"/>
          </a:xfrm>
          <a:prstGeom prst="rect">
            <a:avLst/>
          </a:prstGeom>
        </p:spPr>
        <p:txBody>
          <a:bodyPr/>
          <a:lstStyle>
            <a:lvl1pPr>
              <a:buClr>
                <a:srgbClr val="C00000"/>
              </a:buClr>
              <a:defRPr sz="2000">
                <a:latin typeface="+mj-lt"/>
              </a:defRPr>
            </a:lvl1pPr>
            <a:lvl2pPr>
              <a:buClr>
                <a:srgbClr val="C00000"/>
              </a:buClr>
              <a:defRPr sz="2000">
                <a:latin typeface="+mj-lt"/>
              </a:defRPr>
            </a:lvl2pPr>
            <a:lvl3pPr>
              <a:buClr>
                <a:srgbClr val="C00000"/>
              </a:buClr>
              <a:defRPr sz="2000">
                <a:latin typeface="+mj-lt"/>
              </a:defRPr>
            </a:lvl3pPr>
            <a:lvl4pPr>
              <a:buClr>
                <a:srgbClr val="C00000"/>
              </a:buClr>
              <a:defRPr sz="2000">
                <a:latin typeface="+mj-lt"/>
              </a:defRPr>
            </a:lvl4pPr>
            <a:lvl5pPr marL="1828800" indent="0">
              <a:buClr>
                <a:srgbClr val="C00000"/>
              </a:buClr>
              <a:buNone/>
              <a:defRPr sz="2000">
                <a:latin typeface="+mj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84265879-B87B-43AE-9A42-C6A56C0CDFD0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253375" y="2445441"/>
            <a:ext cx="3322068" cy="3251200"/>
          </a:xfrm>
          <a:prstGeom prst="rect">
            <a:avLst/>
          </a:prstGeom>
        </p:spPr>
        <p:txBody>
          <a:bodyPr/>
          <a:lstStyle>
            <a:lvl1pPr>
              <a:buClr>
                <a:schemeClr val="bg2"/>
              </a:buClr>
              <a:defRPr sz="2000">
                <a:latin typeface="+mj-lt"/>
              </a:defRPr>
            </a:lvl1pPr>
            <a:lvl2pPr>
              <a:buClr>
                <a:schemeClr val="bg2"/>
              </a:buClr>
              <a:defRPr sz="2000">
                <a:latin typeface="+mj-lt"/>
              </a:defRPr>
            </a:lvl2pPr>
            <a:lvl3pPr>
              <a:buClr>
                <a:schemeClr val="bg2"/>
              </a:buClr>
              <a:defRPr sz="2000">
                <a:latin typeface="+mj-lt"/>
              </a:defRPr>
            </a:lvl3pPr>
            <a:lvl4pPr>
              <a:buClr>
                <a:schemeClr val="bg2"/>
              </a:buClr>
              <a:defRPr sz="2000">
                <a:latin typeface="+mj-lt"/>
              </a:defRPr>
            </a:lvl4pPr>
            <a:lvl5pPr>
              <a:buClr>
                <a:schemeClr val="bg2"/>
              </a:buClr>
              <a:defRPr sz="2000">
                <a:latin typeface="+mj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5432E0DD-CA24-48C8-9AE0-2D183B8E341C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25819" y="2445441"/>
            <a:ext cx="3322068" cy="3251200"/>
          </a:xfrm>
          <a:prstGeom prst="rect">
            <a:avLst/>
          </a:prstGeom>
        </p:spPr>
        <p:txBody>
          <a:bodyPr/>
          <a:lstStyle>
            <a:lvl1pPr>
              <a:buClr>
                <a:srgbClr val="AE1A27"/>
              </a:buClr>
              <a:defRPr sz="2000">
                <a:latin typeface="+mj-lt"/>
              </a:defRPr>
            </a:lvl1pPr>
            <a:lvl2pPr>
              <a:buClr>
                <a:srgbClr val="AE1A27"/>
              </a:buClr>
              <a:defRPr sz="2000">
                <a:latin typeface="+mj-lt"/>
              </a:defRPr>
            </a:lvl2pPr>
            <a:lvl3pPr>
              <a:buClr>
                <a:srgbClr val="AE1A27"/>
              </a:buClr>
              <a:defRPr sz="2000">
                <a:latin typeface="+mj-lt"/>
              </a:defRPr>
            </a:lvl3pPr>
            <a:lvl4pPr>
              <a:buClr>
                <a:srgbClr val="AE1A27"/>
              </a:buClr>
              <a:defRPr sz="2000">
                <a:latin typeface="+mj-lt"/>
              </a:defRPr>
            </a:lvl4pPr>
            <a:lvl5pPr>
              <a:buClr>
                <a:srgbClr val="AE1A27"/>
              </a:buClr>
              <a:defRPr sz="2000">
                <a:latin typeface="+mj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2918277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ntent Boxes w/ Dividers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26F63320-4EB4-426D-A85C-0E0786CA2F11}"/>
              </a:ext>
            </a:extLst>
          </p:cNvPr>
          <p:cNvSpPr/>
          <p:nvPr userDrawn="1"/>
        </p:nvSpPr>
        <p:spPr>
          <a:xfrm>
            <a:off x="0" y="0"/>
            <a:ext cx="10199715" cy="1271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F3E5F100-D6CE-4640-873E-DF924EE43A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068" y="365126"/>
            <a:ext cx="9137074" cy="582526"/>
          </a:xfrm>
          <a:prstGeom prst="rect">
            <a:avLst/>
          </a:prstGeom>
        </p:spPr>
        <p:txBody>
          <a:bodyPr/>
          <a:lstStyle>
            <a:lvl1pPr>
              <a:defRPr lang="en-US" sz="4400" b="0" kern="1200" cap="all" baseline="0" dirty="0">
                <a:solidFill>
                  <a:schemeClr val="accent3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140E541-0086-4005-9535-5202D0267B3B}"/>
              </a:ext>
            </a:extLst>
          </p:cNvPr>
          <p:cNvSpPr/>
          <p:nvPr userDrawn="1"/>
        </p:nvSpPr>
        <p:spPr>
          <a:xfrm flipH="1">
            <a:off x="10199715" y="0"/>
            <a:ext cx="199506" cy="94765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AEB2A90-04B9-4F9F-BD73-B2CBCB0A9CBB}"/>
              </a:ext>
            </a:extLst>
          </p:cNvPr>
          <p:cNvCxnSpPr>
            <a:cxnSpLocks/>
          </p:cNvCxnSpPr>
          <p:nvPr userDrawn="1"/>
        </p:nvCxnSpPr>
        <p:spPr>
          <a:xfrm rot="5400000">
            <a:off x="2974542" y="4071041"/>
            <a:ext cx="2438400" cy="0"/>
          </a:xfrm>
          <a:prstGeom prst="line">
            <a:avLst/>
          </a:prstGeom>
          <a:ln w="762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5E23807-F214-48D3-AE27-FD6E67101F62}"/>
              </a:ext>
            </a:extLst>
          </p:cNvPr>
          <p:cNvCxnSpPr>
            <a:cxnSpLocks/>
          </p:cNvCxnSpPr>
          <p:nvPr userDrawn="1"/>
        </p:nvCxnSpPr>
        <p:spPr>
          <a:xfrm rot="5400000">
            <a:off x="6788320" y="4071041"/>
            <a:ext cx="2438400" cy="0"/>
          </a:xfrm>
          <a:prstGeom prst="line">
            <a:avLst/>
          </a:prstGeom>
          <a:ln w="762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BB23CA71-920F-4225-9850-7011B611CF2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439597" y="2445441"/>
            <a:ext cx="3322068" cy="3251200"/>
          </a:xfrm>
          <a:prstGeom prst="rect">
            <a:avLst/>
          </a:prstGeom>
        </p:spPr>
        <p:txBody>
          <a:bodyPr/>
          <a:lstStyle>
            <a:lvl1pPr>
              <a:buClr>
                <a:srgbClr val="C00000"/>
              </a:buClr>
              <a:defRPr sz="2000">
                <a:latin typeface="+mj-lt"/>
              </a:defRPr>
            </a:lvl1pPr>
            <a:lvl2pPr>
              <a:buClr>
                <a:srgbClr val="C00000"/>
              </a:buClr>
              <a:defRPr sz="2000">
                <a:latin typeface="+mj-lt"/>
              </a:defRPr>
            </a:lvl2pPr>
            <a:lvl3pPr>
              <a:buClr>
                <a:srgbClr val="C00000"/>
              </a:buClr>
              <a:defRPr sz="2000">
                <a:latin typeface="+mj-lt"/>
              </a:defRPr>
            </a:lvl3pPr>
            <a:lvl4pPr>
              <a:buClr>
                <a:srgbClr val="C00000"/>
              </a:buClr>
              <a:defRPr sz="2000">
                <a:latin typeface="+mj-lt"/>
              </a:defRPr>
            </a:lvl4pPr>
            <a:lvl5pPr marL="1828800" indent="0">
              <a:buClr>
                <a:srgbClr val="C00000"/>
              </a:buClr>
              <a:buNone/>
              <a:defRPr sz="2000">
                <a:latin typeface="+mj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9" name="Content Placeholder 3">
            <a:extLst>
              <a:ext uri="{FF2B5EF4-FFF2-40B4-BE49-F238E27FC236}">
                <a16:creationId xmlns:a16="http://schemas.microsoft.com/office/drawing/2014/main" id="{84265879-B87B-43AE-9A42-C6A56C0CDFD0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253375" y="2445441"/>
            <a:ext cx="3322068" cy="3251200"/>
          </a:xfrm>
          <a:prstGeom prst="rect">
            <a:avLst/>
          </a:prstGeom>
        </p:spPr>
        <p:txBody>
          <a:bodyPr/>
          <a:lstStyle>
            <a:lvl1pPr>
              <a:buClr>
                <a:schemeClr val="bg2"/>
              </a:buClr>
              <a:defRPr sz="2000">
                <a:latin typeface="+mj-lt"/>
              </a:defRPr>
            </a:lvl1pPr>
            <a:lvl2pPr>
              <a:buClr>
                <a:schemeClr val="bg2"/>
              </a:buClr>
              <a:defRPr sz="2000">
                <a:latin typeface="+mj-lt"/>
              </a:defRPr>
            </a:lvl2pPr>
            <a:lvl3pPr>
              <a:buClr>
                <a:schemeClr val="bg2"/>
              </a:buClr>
              <a:defRPr sz="2000">
                <a:latin typeface="+mj-lt"/>
              </a:defRPr>
            </a:lvl3pPr>
            <a:lvl4pPr>
              <a:buClr>
                <a:schemeClr val="bg2"/>
              </a:buClr>
              <a:defRPr sz="2000">
                <a:latin typeface="+mj-lt"/>
              </a:defRPr>
            </a:lvl4pPr>
            <a:lvl5pPr>
              <a:buClr>
                <a:schemeClr val="bg2"/>
              </a:buClr>
              <a:defRPr sz="2000">
                <a:latin typeface="+mj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0" name="Content Placeholder 3">
            <a:extLst>
              <a:ext uri="{FF2B5EF4-FFF2-40B4-BE49-F238E27FC236}">
                <a16:creationId xmlns:a16="http://schemas.microsoft.com/office/drawing/2014/main" id="{5432E0DD-CA24-48C8-9AE0-2D183B8E341C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25819" y="2445441"/>
            <a:ext cx="3322068" cy="3251200"/>
          </a:xfrm>
          <a:prstGeom prst="rect">
            <a:avLst/>
          </a:prstGeom>
        </p:spPr>
        <p:txBody>
          <a:bodyPr/>
          <a:lstStyle>
            <a:lvl1pPr>
              <a:buClr>
                <a:srgbClr val="AE1A27"/>
              </a:buClr>
              <a:defRPr sz="2000">
                <a:latin typeface="+mj-lt"/>
              </a:defRPr>
            </a:lvl1pPr>
            <a:lvl2pPr>
              <a:buClr>
                <a:srgbClr val="AE1A27"/>
              </a:buClr>
              <a:defRPr sz="2000">
                <a:latin typeface="+mj-lt"/>
              </a:defRPr>
            </a:lvl2pPr>
            <a:lvl3pPr>
              <a:buClr>
                <a:srgbClr val="AE1A27"/>
              </a:buClr>
              <a:defRPr sz="2000">
                <a:latin typeface="+mj-lt"/>
              </a:defRPr>
            </a:lvl3pPr>
            <a:lvl4pPr>
              <a:buClr>
                <a:srgbClr val="AE1A27"/>
              </a:buClr>
              <a:defRPr sz="2000">
                <a:latin typeface="+mj-lt"/>
              </a:defRPr>
            </a:lvl4pPr>
            <a:lvl5pPr>
              <a:buClr>
                <a:srgbClr val="AE1A27"/>
              </a:buClr>
              <a:defRPr sz="2000">
                <a:latin typeface="+mj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2570298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ntent Boxes w/ Dividers -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26F63320-4EB4-426D-A85C-0E0786CA2F11}"/>
              </a:ext>
            </a:extLst>
          </p:cNvPr>
          <p:cNvSpPr/>
          <p:nvPr userDrawn="1"/>
        </p:nvSpPr>
        <p:spPr>
          <a:xfrm>
            <a:off x="0" y="0"/>
            <a:ext cx="10199715" cy="1271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F3E5F100-D6CE-4640-873E-DF924EE43A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068" y="365126"/>
            <a:ext cx="9137074" cy="582526"/>
          </a:xfrm>
          <a:prstGeom prst="rect">
            <a:avLst/>
          </a:prstGeom>
        </p:spPr>
        <p:txBody>
          <a:bodyPr/>
          <a:lstStyle>
            <a:lvl1pPr>
              <a:defRPr lang="en-US" sz="4400" b="0" kern="1200" cap="all" baseline="0" dirty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140E541-0086-4005-9535-5202D0267B3B}"/>
              </a:ext>
            </a:extLst>
          </p:cNvPr>
          <p:cNvSpPr/>
          <p:nvPr userDrawn="1"/>
        </p:nvSpPr>
        <p:spPr>
          <a:xfrm flipH="1">
            <a:off x="10199715" y="0"/>
            <a:ext cx="199506" cy="94765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AEB2A90-04B9-4F9F-BD73-B2CBCB0A9CBB}"/>
              </a:ext>
            </a:extLst>
          </p:cNvPr>
          <p:cNvCxnSpPr>
            <a:cxnSpLocks/>
          </p:cNvCxnSpPr>
          <p:nvPr userDrawn="1"/>
        </p:nvCxnSpPr>
        <p:spPr>
          <a:xfrm rot="5400000">
            <a:off x="2974542" y="4071041"/>
            <a:ext cx="2438400" cy="0"/>
          </a:xfrm>
          <a:prstGeom prst="line">
            <a:avLst/>
          </a:prstGeom>
          <a:ln w="762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5E23807-F214-48D3-AE27-FD6E67101F62}"/>
              </a:ext>
            </a:extLst>
          </p:cNvPr>
          <p:cNvCxnSpPr>
            <a:cxnSpLocks/>
          </p:cNvCxnSpPr>
          <p:nvPr userDrawn="1"/>
        </p:nvCxnSpPr>
        <p:spPr>
          <a:xfrm rot="5400000">
            <a:off x="6788320" y="4071041"/>
            <a:ext cx="2438400" cy="0"/>
          </a:xfrm>
          <a:prstGeom prst="line">
            <a:avLst/>
          </a:prstGeom>
          <a:ln w="762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ontent Placeholder 3">
            <a:extLst>
              <a:ext uri="{FF2B5EF4-FFF2-40B4-BE49-F238E27FC236}">
                <a16:creationId xmlns:a16="http://schemas.microsoft.com/office/drawing/2014/main" id="{BB23CA71-920F-4225-9850-7011B611CF2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439597" y="2445441"/>
            <a:ext cx="3322068" cy="3251200"/>
          </a:xfrm>
          <a:prstGeom prst="rect">
            <a:avLst/>
          </a:prstGeom>
        </p:spPr>
        <p:txBody>
          <a:bodyPr/>
          <a:lstStyle>
            <a:lvl1pPr>
              <a:buClr>
                <a:srgbClr val="C00000"/>
              </a:buClr>
              <a:defRPr sz="2000">
                <a:latin typeface="+mj-lt"/>
              </a:defRPr>
            </a:lvl1pPr>
            <a:lvl2pPr>
              <a:buClr>
                <a:srgbClr val="C00000"/>
              </a:buClr>
              <a:defRPr sz="2000">
                <a:latin typeface="+mj-lt"/>
              </a:defRPr>
            </a:lvl2pPr>
            <a:lvl3pPr>
              <a:buClr>
                <a:srgbClr val="C00000"/>
              </a:buClr>
              <a:defRPr sz="2000">
                <a:latin typeface="+mj-lt"/>
              </a:defRPr>
            </a:lvl3pPr>
            <a:lvl4pPr>
              <a:buClr>
                <a:srgbClr val="C00000"/>
              </a:buClr>
              <a:defRPr sz="2000">
                <a:latin typeface="+mj-lt"/>
              </a:defRPr>
            </a:lvl4pPr>
            <a:lvl5pPr marL="1828800" indent="0">
              <a:buClr>
                <a:srgbClr val="C00000"/>
              </a:buClr>
              <a:buNone/>
              <a:defRPr sz="2000">
                <a:latin typeface="+mj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0" name="Content Placeholder 3">
            <a:extLst>
              <a:ext uri="{FF2B5EF4-FFF2-40B4-BE49-F238E27FC236}">
                <a16:creationId xmlns:a16="http://schemas.microsoft.com/office/drawing/2014/main" id="{84265879-B87B-43AE-9A42-C6A56C0CDFD0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253375" y="2445441"/>
            <a:ext cx="3322068" cy="3251200"/>
          </a:xfrm>
          <a:prstGeom prst="rect">
            <a:avLst/>
          </a:prstGeom>
        </p:spPr>
        <p:txBody>
          <a:bodyPr/>
          <a:lstStyle>
            <a:lvl1pPr>
              <a:buClr>
                <a:schemeClr val="bg2"/>
              </a:buClr>
              <a:defRPr sz="2000">
                <a:latin typeface="+mj-lt"/>
              </a:defRPr>
            </a:lvl1pPr>
            <a:lvl2pPr>
              <a:buClr>
                <a:schemeClr val="bg2"/>
              </a:buClr>
              <a:defRPr sz="2000">
                <a:latin typeface="+mj-lt"/>
              </a:defRPr>
            </a:lvl2pPr>
            <a:lvl3pPr>
              <a:buClr>
                <a:schemeClr val="bg2"/>
              </a:buClr>
              <a:defRPr sz="2000">
                <a:latin typeface="+mj-lt"/>
              </a:defRPr>
            </a:lvl3pPr>
            <a:lvl4pPr>
              <a:buClr>
                <a:schemeClr val="bg2"/>
              </a:buClr>
              <a:defRPr sz="2000">
                <a:latin typeface="+mj-lt"/>
              </a:defRPr>
            </a:lvl4pPr>
            <a:lvl5pPr>
              <a:buClr>
                <a:schemeClr val="bg2"/>
              </a:buClr>
              <a:defRPr sz="2000">
                <a:latin typeface="+mj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1" name="Content Placeholder 3">
            <a:extLst>
              <a:ext uri="{FF2B5EF4-FFF2-40B4-BE49-F238E27FC236}">
                <a16:creationId xmlns:a16="http://schemas.microsoft.com/office/drawing/2014/main" id="{5432E0DD-CA24-48C8-9AE0-2D183B8E341C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25819" y="2445441"/>
            <a:ext cx="3322068" cy="3251200"/>
          </a:xfrm>
          <a:prstGeom prst="rect">
            <a:avLst/>
          </a:prstGeom>
        </p:spPr>
        <p:txBody>
          <a:bodyPr/>
          <a:lstStyle>
            <a:lvl1pPr>
              <a:buClr>
                <a:srgbClr val="AE1A27"/>
              </a:buClr>
              <a:defRPr sz="2000">
                <a:latin typeface="+mj-lt"/>
              </a:defRPr>
            </a:lvl1pPr>
            <a:lvl2pPr>
              <a:buClr>
                <a:srgbClr val="AE1A27"/>
              </a:buClr>
              <a:defRPr sz="2000">
                <a:latin typeface="+mj-lt"/>
              </a:defRPr>
            </a:lvl2pPr>
            <a:lvl3pPr>
              <a:buClr>
                <a:srgbClr val="AE1A27"/>
              </a:buClr>
              <a:defRPr sz="2000">
                <a:latin typeface="+mj-lt"/>
              </a:defRPr>
            </a:lvl3pPr>
            <a:lvl4pPr>
              <a:buClr>
                <a:srgbClr val="AE1A27"/>
              </a:buClr>
              <a:defRPr sz="2000">
                <a:latin typeface="+mj-lt"/>
              </a:defRPr>
            </a:lvl4pPr>
            <a:lvl5pPr>
              <a:buClr>
                <a:srgbClr val="AE1A27"/>
              </a:buClr>
              <a:defRPr sz="2000">
                <a:latin typeface="+mj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7202518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ntent Boxes -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26F63320-4EB4-426D-A85C-0E0786CA2F11}"/>
              </a:ext>
            </a:extLst>
          </p:cNvPr>
          <p:cNvSpPr/>
          <p:nvPr userDrawn="1"/>
        </p:nvSpPr>
        <p:spPr>
          <a:xfrm>
            <a:off x="0" y="-34065"/>
            <a:ext cx="10199715" cy="1271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12811B0-FBC9-4B5E-A241-BC8F69B3DECB}"/>
              </a:ext>
            </a:extLst>
          </p:cNvPr>
          <p:cNvCxnSpPr>
            <a:cxnSpLocks/>
          </p:cNvCxnSpPr>
          <p:nvPr userDrawn="1"/>
        </p:nvCxnSpPr>
        <p:spPr>
          <a:xfrm>
            <a:off x="0" y="1741713"/>
            <a:ext cx="12192000" cy="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02D96F3-864D-4C9B-A3E2-F2987881404D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1584957"/>
            <a:ext cx="12261669" cy="496392"/>
          </a:xfrm>
          <a:prstGeom prst="line">
            <a:avLst/>
          </a:prstGeom>
          <a:ln w="762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1">
            <a:extLst>
              <a:ext uri="{FF2B5EF4-FFF2-40B4-BE49-F238E27FC236}">
                <a16:creationId xmlns:a16="http://schemas.microsoft.com/office/drawing/2014/main" id="{F3E5F100-D6CE-4640-873E-DF924EE43A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068" y="365126"/>
            <a:ext cx="9137074" cy="582526"/>
          </a:xfrm>
          <a:prstGeom prst="rect">
            <a:avLst/>
          </a:prstGeom>
        </p:spPr>
        <p:txBody>
          <a:bodyPr/>
          <a:lstStyle>
            <a:lvl1pPr>
              <a:defRPr lang="en-US" sz="4400" b="0" kern="1200" cap="all" baseline="0" dirty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140E541-0086-4005-9535-5202D0267B3B}"/>
              </a:ext>
            </a:extLst>
          </p:cNvPr>
          <p:cNvSpPr/>
          <p:nvPr userDrawn="1"/>
        </p:nvSpPr>
        <p:spPr>
          <a:xfrm flipH="1">
            <a:off x="10199715" y="0"/>
            <a:ext cx="199506" cy="94765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23CA71-920F-4225-9850-7011B611CF2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439597" y="2445441"/>
            <a:ext cx="3322068" cy="3251200"/>
          </a:xfrm>
          <a:prstGeom prst="rect">
            <a:avLst/>
          </a:prstGeom>
        </p:spPr>
        <p:txBody>
          <a:bodyPr/>
          <a:lstStyle>
            <a:lvl1pPr>
              <a:buClr>
                <a:srgbClr val="C00000"/>
              </a:buClr>
              <a:defRPr sz="2000">
                <a:latin typeface="+mj-lt"/>
              </a:defRPr>
            </a:lvl1pPr>
            <a:lvl2pPr>
              <a:buClr>
                <a:srgbClr val="C00000"/>
              </a:buClr>
              <a:defRPr sz="2000">
                <a:latin typeface="+mj-lt"/>
              </a:defRPr>
            </a:lvl2pPr>
            <a:lvl3pPr>
              <a:buClr>
                <a:srgbClr val="C00000"/>
              </a:buClr>
              <a:defRPr sz="2000">
                <a:latin typeface="+mj-lt"/>
              </a:defRPr>
            </a:lvl3pPr>
            <a:lvl4pPr>
              <a:buClr>
                <a:srgbClr val="C00000"/>
              </a:buClr>
              <a:defRPr sz="2000">
                <a:latin typeface="+mj-lt"/>
              </a:defRPr>
            </a:lvl4pPr>
            <a:lvl5pPr marL="1828800" indent="0">
              <a:buClr>
                <a:srgbClr val="C00000"/>
              </a:buClr>
              <a:buNone/>
              <a:defRPr sz="2000">
                <a:latin typeface="+mj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84265879-B87B-43AE-9A42-C6A56C0CDFD0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253375" y="2445441"/>
            <a:ext cx="3322068" cy="3251200"/>
          </a:xfrm>
          <a:prstGeom prst="rect">
            <a:avLst/>
          </a:prstGeom>
        </p:spPr>
        <p:txBody>
          <a:bodyPr/>
          <a:lstStyle>
            <a:lvl1pPr>
              <a:buClr>
                <a:schemeClr val="bg2"/>
              </a:buClr>
              <a:defRPr sz="2000">
                <a:latin typeface="+mj-lt"/>
              </a:defRPr>
            </a:lvl1pPr>
            <a:lvl2pPr>
              <a:buClr>
                <a:schemeClr val="bg2"/>
              </a:buClr>
              <a:defRPr sz="2000">
                <a:latin typeface="+mj-lt"/>
              </a:defRPr>
            </a:lvl2pPr>
            <a:lvl3pPr>
              <a:buClr>
                <a:schemeClr val="bg2"/>
              </a:buClr>
              <a:defRPr sz="2000">
                <a:latin typeface="+mj-lt"/>
              </a:defRPr>
            </a:lvl3pPr>
            <a:lvl4pPr>
              <a:buClr>
                <a:schemeClr val="bg2"/>
              </a:buClr>
              <a:defRPr sz="2000">
                <a:latin typeface="+mj-lt"/>
              </a:defRPr>
            </a:lvl4pPr>
            <a:lvl5pPr>
              <a:buClr>
                <a:schemeClr val="bg2"/>
              </a:buClr>
              <a:defRPr sz="2000">
                <a:latin typeface="+mj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3" name="Content Placeholder 3">
            <a:extLst>
              <a:ext uri="{FF2B5EF4-FFF2-40B4-BE49-F238E27FC236}">
                <a16:creationId xmlns:a16="http://schemas.microsoft.com/office/drawing/2014/main" id="{5432E0DD-CA24-48C8-9AE0-2D183B8E341C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25819" y="2445441"/>
            <a:ext cx="3322068" cy="3251200"/>
          </a:xfrm>
          <a:prstGeom prst="rect">
            <a:avLst/>
          </a:prstGeom>
        </p:spPr>
        <p:txBody>
          <a:bodyPr/>
          <a:lstStyle>
            <a:lvl1pPr>
              <a:buClr>
                <a:srgbClr val="AE1A27"/>
              </a:buClr>
              <a:defRPr sz="2000">
                <a:latin typeface="+mj-lt"/>
              </a:defRPr>
            </a:lvl1pPr>
            <a:lvl2pPr>
              <a:buClr>
                <a:srgbClr val="AE1A27"/>
              </a:buClr>
              <a:defRPr sz="2000">
                <a:latin typeface="+mj-lt"/>
              </a:defRPr>
            </a:lvl2pPr>
            <a:lvl3pPr>
              <a:buClr>
                <a:srgbClr val="AE1A27"/>
              </a:buClr>
              <a:defRPr sz="2000">
                <a:latin typeface="+mj-lt"/>
              </a:defRPr>
            </a:lvl3pPr>
            <a:lvl4pPr>
              <a:buClr>
                <a:srgbClr val="AE1A27"/>
              </a:buClr>
              <a:defRPr sz="2000">
                <a:latin typeface="+mj-lt"/>
              </a:defRPr>
            </a:lvl4pPr>
            <a:lvl5pPr>
              <a:buClr>
                <a:srgbClr val="AE1A27"/>
              </a:buClr>
              <a:defRPr sz="2000">
                <a:latin typeface="+mj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3339354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loyee Contact Inform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645E637B-8851-41C8-A5B4-84AF4F70E33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2" y="-99755"/>
            <a:ext cx="12192001" cy="6949443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204EC4D6-B98B-4D72-8845-54C3C32C3619}"/>
              </a:ext>
            </a:extLst>
          </p:cNvPr>
          <p:cNvSpPr/>
          <p:nvPr userDrawn="1"/>
        </p:nvSpPr>
        <p:spPr>
          <a:xfrm>
            <a:off x="10040" y="-99756"/>
            <a:ext cx="12192001" cy="6949443"/>
          </a:xfrm>
          <a:prstGeom prst="rect">
            <a:avLst/>
          </a:prstGeom>
          <a:gradFill flip="none" rotWithShape="1">
            <a:gsLst>
              <a:gs pos="0">
                <a:schemeClr val="bg2"/>
              </a:gs>
              <a:gs pos="45000">
                <a:schemeClr val="bg2">
                  <a:lumMod val="100000"/>
                  <a:alpha val="65000"/>
                </a:schemeClr>
              </a:gs>
              <a:gs pos="93000">
                <a:schemeClr val="accent3"/>
              </a:gs>
            </a:gsLst>
            <a:lin ang="2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7F08CDD-8B55-44A5-A752-6898138F8F1B}"/>
              </a:ext>
            </a:extLst>
          </p:cNvPr>
          <p:cNvSpPr/>
          <p:nvPr userDrawn="1"/>
        </p:nvSpPr>
        <p:spPr>
          <a:xfrm>
            <a:off x="5382741" y="2560090"/>
            <a:ext cx="723300" cy="723300"/>
          </a:xfrm>
          <a:prstGeom prst="ellipse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F38B923-B4CF-4196-B96C-6FF8C03ACF51}"/>
              </a:ext>
            </a:extLst>
          </p:cNvPr>
          <p:cNvSpPr txBox="1"/>
          <p:nvPr userDrawn="1"/>
        </p:nvSpPr>
        <p:spPr>
          <a:xfrm>
            <a:off x="6313819" y="2737074"/>
            <a:ext cx="7182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kern="100" cap="all" spc="90" baseline="0">
                <a:solidFill>
                  <a:schemeClr val="bg1"/>
                </a:solidFill>
                <a:latin typeface="+mj-lt"/>
              </a:rPr>
              <a:t>1800 Perimeter Park Morrisville, NC 27560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69AF443A-99BE-4275-BB76-E9FFBE04E072}"/>
              </a:ext>
            </a:extLst>
          </p:cNvPr>
          <p:cNvSpPr/>
          <p:nvPr userDrawn="1"/>
        </p:nvSpPr>
        <p:spPr>
          <a:xfrm>
            <a:off x="5382741" y="4306840"/>
            <a:ext cx="723300" cy="723300"/>
          </a:xfrm>
          <a:prstGeom prst="ellipse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F974C5F-F32E-4325-B946-685AF7D3B447}"/>
              </a:ext>
            </a:extLst>
          </p:cNvPr>
          <p:cNvSpPr txBox="1"/>
          <p:nvPr userDrawn="1"/>
        </p:nvSpPr>
        <p:spPr>
          <a:xfrm>
            <a:off x="6313819" y="4483824"/>
            <a:ext cx="5444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kern="100" cap="all" spc="90" baseline="0">
                <a:solidFill>
                  <a:schemeClr val="bg1"/>
                </a:solidFill>
                <a:latin typeface="+mj-lt"/>
              </a:rPr>
              <a:t>www.fastlaneus.com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21393364-382A-469D-9527-B65FDC64A5F6}"/>
              </a:ext>
            </a:extLst>
          </p:cNvPr>
          <p:cNvSpPr/>
          <p:nvPr userDrawn="1"/>
        </p:nvSpPr>
        <p:spPr>
          <a:xfrm>
            <a:off x="5382741" y="5180215"/>
            <a:ext cx="723300" cy="723300"/>
          </a:xfrm>
          <a:prstGeom prst="ellipse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1B572F0-A820-4A28-844C-9A43EC339EAD}"/>
              </a:ext>
            </a:extLst>
          </p:cNvPr>
          <p:cNvSpPr/>
          <p:nvPr userDrawn="1"/>
        </p:nvSpPr>
        <p:spPr>
          <a:xfrm>
            <a:off x="5382741" y="3433465"/>
            <a:ext cx="723300" cy="723300"/>
          </a:xfrm>
          <a:prstGeom prst="ellipse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7" name="Graphic 26" descr="Marker">
            <a:extLst>
              <a:ext uri="{FF2B5EF4-FFF2-40B4-BE49-F238E27FC236}">
                <a16:creationId xmlns:a16="http://schemas.microsoft.com/office/drawing/2014/main" id="{F1B06A83-FA15-4366-B87F-AFF70E682C7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447014" y="2624363"/>
            <a:ext cx="594754" cy="594754"/>
          </a:xfrm>
          <a:prstGeom prst="rect">
            <a:avLst/>
          </a:prstGeom>
        </p:spPr>
      </p:pic>
      <p:pic>
        <p:nvPicPr>
          <p:cNvPr id="29" name="Graphic 28" descr="Envelope">
            <a:extLst>
              <a:ext uri="{FF2B5EF4-FFF2-40B4-BE49-F238E27FC236}">
                <a16:creationId xmlns:a16="http://schemas.microsoft.com/office/drawing/2014/main" id="{4913B072-98D4-400F-928C-175CC85566B5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467281" y="3518005"/>
            <a:ext cx="554221" cy="554221"/>
          </a:xfrm>
          <a:prstGeom prst="rect">
            <a:avLst/>
          </a:prstGeom>
        </p:spPr>
      </p:pic>
      <p:pic>
        <p:nvPicPr>
          <p:cNvPr id="31" name="Graphic 30" descr="Receiver">
            <a:extLst>
              <a:ext uri="{FF2B5EF4-FFF2-40B4-BE49-F238E27FC236}">
                <a16:creationId xmlns:a16="http://schemas.microsoft.com/office/drawing/2014/main" id="{26A2A61D-A038-414E-BE27-A2EE6702BA16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495508" y="5292982"/>
            <a:ext cx="497767" cy="497767"/>
          </a:xfrm>
          <a:prstGeom prst="rect">
            <a:avLst/>
          </a:prstGeom>
        </p:spPr>
      </p:pic>
      <p:pic>
        <p:nvPicPr>
          <p:cNvPr id="33" name="Graphic 32" descr="World">
            <a:extLst>
              <a:ext uri="{FF2B5EF4-FFF2-40B4-BE49-F238E27FC236}">
                <a16:creationId xmlns:a16="http://schemas.microsoft.com/office/drawing/2014/main" id="{65E9E7F2-902D-4198-8B2A-791054EF2D9C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451716" y="4375815"/>
            <a:ext cx="585350" cy="585350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3C5FFB17-6E9F-4E48-94D4-1FE17B43C8C5}"/>
              </a:ext>
            </a:extLst>
          </p:cNvPr>
          <p:cNvSpPr/>
          <p:nvPr userDrawn="1"/>
        </p:nvSpPr>
        <p:spPr>
          <a:xfrm flipH="1">
            <a:off x="10199715" y="0"/>
            <a:ext cx="199506" cy="94765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pic>
        <p:nvPicPr>
          <p:cNvPr id="25" name="Picture 24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3111" y="350735"/>
            <a:ext cx="1635653" cy="24617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36486" y="183666"/>
            <a:ext cx="10515600" cy="77229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itle 1"/>
          <p:cNvSpPr txBox="1">
            <a:spLocks/>
          </p:cNvSpPr>
          <p:nvPr userDrawn="1"/>
        </p:nvSpPr>
        <p:spPr>
          <a:xfrm>
            <a:off x="636486" y="1039093"/>
            <a:ext cx="5400580" cy="50095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/>
              <a:t>CLICK TO EDIT MASTER TITLE STYLE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0" hasCustomPrompt="1"/>
          </p:nvPr>
        </p:nvSpPr>
        <p:spPr>
          <a:xfrm>
            <a:off x="6426457" y="3610171"/>
            <a:ext cx="5445125" cy="3698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28" name="Content Placeholder 6"/>
          <p:cNvSpPr>
            <a:spLocks noGrp="1"/>
          </p:cNvSpPr>
          <p:nvPr>
            <p:ph sz="quarter" idx="11" hasCustomPrompt="1"/>
          </p:nvPr>
        </p:nvSpPr>
        <p:spPr>
          <a:xfrm>
            <a:off x="6426456" y="5356921"/>
            <a:ext cx="5445125" cy="3698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792371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estions + Discussion / Next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645E637B-8851-41C8-A5B4-84AF4F70E33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2" y="-99755"/>
            <a:ext cx="12192001" cy="6949443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204EC4D6-B98B-4D72-8845-54C3C32C3619}"/>
              </a:ext>
            </a:extLst>
          </p:cNvPr>
          <p:cNvSpPr/>
          <p:nvPr userDrawn="1"/>
        </p:nvSpPr>
        <p:spPr>
          <a:xfrm>
            <a:off x="-1" y="-91443"/>
            <a:ext cx="12192001" cy="6949443"/>
          </a:xfrm>
          <a:prstGeom prst="rect">
            <a:avLst/>
          </a:prstGeom>
          <a:gradFill flip="none" rotWithShape="1">
            <a:gsLst>
              <a:gs pos="0">
                <a:schemeClr val="bg2"/>
              </a:gs>
              <a:gs pos="45000">
                <a:schemeClr val="bg2">
                  <a:lumMod val="100000"/>
                  <a:alpha val="65000"/>
                </a:schemeClr>
              </a:gs>
              <a:gs pos="93000">
                <a:schemeClr val="accent3"/>
              </a:gs>
            </a:gsLst>
            <a:lin ang="2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B4B100C-65C1-4416-BE4E-86846E6BF131}"/>
              </a:ext>
            </a:extLst>
          </p:cNvPr>
          <p:cNvSpPr/>
          <p:nvPr userDrawn="1"/>
        </p:nvSpPr>
        <p:spPr>
          <a:xfrm flipH="1">
            <a:off x="10199715" y="0"/>
            <a:ext cx="199506" cy="94765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C8608CF-BD80-446C-90AC-954E32A16235}"/>
              </a:ext>
            </a:extLst>
          </p:cNvPr>
          <p:cNvSpPr txBox="1"/>
          <p:nvPr userDrawn="1"/>
        </p:nvSpPr>
        <p:spPr>
          <a:xfrm>
            <a:off x="1034877" y="841224"/>
            <a:ext cx="4330645" cy="1778382"/>
          </a:xfrm>
          <a:prstGeom prst="rect">
            <a:avLst/>
          </a:prstGeom>
          <a:noFill/>
        </p:spPr>
        <p:txBody>
          <a:bodyPr wrap="square" t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rPr>
              <a:t>Questions &amp;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rPr>
              <a:t>discussion</a:t>
            </a:r>
          </a:p>
          <a:p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C56BDF2-C2D7-4CF0-A525-12FB95FDE399}"/>
              </a:ext>
            </a:extLst>
          </p:cNvPr>
          <p:cNvSpPr txBox="1"/>
          <p:nvPr userDrawn="1"/>
        </p:nvSpPr>
        <p:spPr>
          <a:xfrm>
            <a:off x="8233898" y="4297108"/>
            <a:ext cx="4330645" cy="1778382"/>
          </a:xfrm>
          <a:prstGeom prst="rect">
            <a:avLst/>
          </a:prstGeom>
          <a:noFill/>
        </p:spPr>
        <p:txBody>
          <a:bodyPr wrap="square" t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rPr>
              <a:t>Next steps</a:t>
            </a:r>
          </a:p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3111" y="350735"/>
            <a:ext cx="1635653" cy="246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5005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tatic Section/Title Page with red gradi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146541B-59E7-4AA1-8E92-B95782CBA7B8}"/>
              </a:ext>
            </a:extLst>
          </p:cNvPr>
          <p:cNvSpPr/>
          <p:nvPr userDrawn="1"/>
        </p:nvSpPr>
        <p:spPr>
          <a:xfrm>
            <a:off x="0" y="-99754"/>
            <a:ext cx="12192000" cy="7040881"/>
          </a:xfrm>
          <a:prstGeom prst="rect">
            <a:avLst/>
          </a:prstGeom>
          <a:gradFill flip="none" rotWithShape="1">
            <a:gsLst>
              <a:gs pos="14000">
                <a:schemeClr val="accent3"/>
              </a:gs>
              <a:gs pos="98000">
                <a:schemeClr val="accent5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8" name="Text Placeholder 14">
            <a:extLst>
              <a:ext uri="{FF2B5EF4-FFF2-40B4-BE49-F238E27FC236}">
                <a16:creationId xmlns:a16="http://schemas.microsoft.com/office/drawing/2014/main" id="{DF7D1353-C86E-4C05-A3F2-525E04E900F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47803" y="2516726"/>
            <a:ext cx="8096394" cy="1305466"/>
          </a:xfrm>
          <a:prstGeom prst="rect">
            <a:avLst/>
          </a:prstGeom>
        </p:spPr>
        <p:txBody>
          <a:bodyPr lIns="91440" tIns="0" rIns="91440" bIns="0" anchor="ctr" anchorCtr="0">
            <a:noAutofit/>
          </a:bodyPr>
          <a:lstStyle>
            <a:lvl1pPr marL="0" indent="0" algn="ctr">
              <a:buFontTx/>
              <a:buNone/>
              <a:defRPr sz="4400" cap="all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0CAACF5-8CEC-44A2-8839-AB0593CB4110}"/>
              </a:ext>
            </a:extLst>
          </p:cNvPr>
          <p:cNvSpPr/>
          <p:nvPr userDrawn="1"/>
        </p:nvSpPr>
        <p:spPr>
          <a:xfrm flipH="1">
            <a:off x="10199715" y="0"/>
            <a:ext cx="199506" cy="94765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87B0CDFD-E899-4AFD-9B4F-639EBDE7D64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047803" y="3822192"/>
            <a:ext cx="8096394" cy="906734"/>
          </a:xfrm>
          <a:prstGeom prst="rect">
            <a:avLst/>
          </a:prstGeom>
        </p:spPr>
        <p:txBody>
          <a:bodyPr lIns="91440" tIns="0" rIns="91440" bIns="0" anchor="ctr" anchorCtr="0">
            <a:noAutofit/>
          </a:bodyPr>
          <a:lstStyle>
            <a:lvl1pPr marL="0" indent="0" algn="ctr">
              <a:buFontTx/>
              <a:buNone/>
              <a:defRPr sz="2400" cap="none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3111" y="350735"/>
            <a:ext cx="1635653" cy="246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86261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Ques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 userDrawn="1"/>
        </p:nvSpPr>
        <p:spPr>
          <a:xfrm>
            <a:off x="600364" y="2475345"/>
            <a:ext cx="10972800" cy="209189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6600" kern="1200">
                <a:solidFill>
                  <a:schemeClr val="accent6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7200"/>
              <a:t>QUESTIONS?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0317" y="4910635"/>
            <a:ext cx="3392894" cy="510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02957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 userDrawn="1"/>
        </p:nvSpPr>
        <p:spPr>
          <a:xfrm>
            <a:off x="600364" y="2475345"/>
            <a:ext cx="10972800" cy="209189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6600" kern="1200">
                <a:solidFill>
                  <a:schemeClr val="accent6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7200"/>
              <a:t>THANK YOU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0317" y="4910635"/>
            <a:ext cx="3392894" cy="510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24778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oping Moving Gradient - 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Silent Track to Trigger Animation">
            <a:hlinkClick r:id="" action="ppaction://media"/>
            <a:extLst>
              <a:ext uri="{FF2B5EF4-FFF2-40B4-BE49-F238E27FC236}">
                <a16:creationId xmlns:a16="http://schemas.microsoft.com/office/drawing/2014/main" id="{69BD2BE3-DAC5-48AA-A4CF-A90064080F80}"/>
              </a:ext>
            </a:extLst>
          </p:cNvPr>
          <p:cNvPicPr>
            <a:picLocks noChangeAspect="1"/>
          </p:cNvPicPr>
          <p:nvPr userDrawn="1">
            <a:audioFile r:link="rId1"/>
            <p:extLst>
              <p:ext uri="{DAA4B4D4-6D71-4841-9C94-3DE7FCFB9230}">
                <p14:media xmlns:p14="http://schemas.microsoft.com/office/powerpoint/2010/main" r:embed="rId2">
                  <p14:trim end="823.365"/>
                  <p14:bmkLst>
                    <p14:bmk name="Bookmark 1" time="0"/>
                  </p14:bmkLst>
                </p14:media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356782" y="6355081"/>
            <a:ext cx="609600" cy="609600"/>
          </a:xfrm>
          <a:prstGeom prst="rect">
            <a:avLst/>
          </a:prstGeom>
        </p:spPr>
      </p:pic>
      <p:sp>
        <p:nvSpPr>
          <p:cNvPr id="38" name="middle dark">
            <a:extLst>
              <a:ext uri="{FF2B5EF4-FFF2-40B4-BE49-F238E27FC236}">
                <a16:creationId xmlns:a16="http://schemas.microsoft.com/office/drawing/2014/main" id="{517CB609-4ECB-4C50-961A-8AFE856D09F3}"/>
              </a:ext>
            </a:extLst>
          </p:cNvPr>
          <p:cNvSpPr/>
          <p:nvPr userDrawn="1"/>
        </p:nvSpPr>
        <p:spPr>
          <a:xfrm>
            <a:off x="0" y="0"/>
            <a:ext cx="12192000" cy="7040881"/>
          </a:xfrm>
          <a:prstGeom prst="rect">
            <a:avLst/>
          </a:prstGeom>
          <a:gradFill flip="none" rotWithShape="1">
            <a:gsLst>
              <a:gs pos="99000">
                <a:schemeClr val="bg2"/>
              </a:gs>
              <a:gs pos="0">
                <a:schemeClr val="bg2">
                  <a:lumMod val="100000"/>
                </a:schemeClr>
              </a:gs>
              <a:gs pos="48000">
                <a:schemeClr val="accent3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9" name="bottom right dark">
            <a:extLst>
              <a:ext uri="{FF2B5EF4-FFF2-40B4-BE49-F238E27FC236}">
                <a16:creationId xmlns:a16="http://schemas.microsoft.com/office/drawing/2014/main" id="{37A74D59-9BF1-41F0-9A30-C6F6CAF9E812}"/>
              </a:ext>
            </a:extLst>
          </p:cNvPr>
          <p:cNvSpPr/>
          <p:nvPr userDrawn="1"/>
        </p:nvSpPr>
        <p:spPr>
          <a:xfrm>
            <a:off x="0" y="0"/>
            <a:ext cx="12192000" cy="7040881"/>
          </a:xfrm>
          <a:prstGeom prst="rect">
            <a:avLst/>
          </a:prstGeom>
          <a:gradFill flip="none" rotWithShape="1">
            <a:gsLst>
              <a:gs pos="14000">
                <a:schemeClr val="bg2">
                  <a:lumMod val="100000"/>
                </a:schemeClr>
              </a:gs>
              <a:gs pos="98000">
                <a:schemeClr val="accent3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5" name="top left dark">
            <a:extLst>
              <a:ext uri="{FF2B5EF4-FFF2-40B4-BE49-F238E27FC236}">
                <a16:creationId xmlns:a16="http://schemas.microsoft.com/office/drawing/2014/main" id="{42386A45-73FD-4537-B477-A3BF55D64980}"/>
              </a:ext>
            </a:extLst>
          </p:cNvPr>
          <p:cNvSpPr/>
          <p:nvPr userDrawn="1"/>
        </p:nvSpPr>
        <p:spPr>
          <a:xfrm>
            <a:off x="0" y="0"/>
            <a:ext cx="12192000" cy="7040881"/>
          </a:xfrm>
          <a:prstGeom prst="rect">
            <a:avLst/>
          </a:prstGeom>
          <a:gradFill flip="none" rotWithShape="1">
            <a:gsLst>
              <a:gs pos="14000">
                <a:schemeClr val="bg2">
                  <a:lumMod val="100000"/>
                </a:schemeClr>
              </a:gs>
              <a:gs pos="98000">
                <a:schemeClr val="accent3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3" name="bottom right dark">
            <a:extLst>
              <a:ext uri="{FF2B5EF4-FFF2-40B4-BE49-F238E27FC236}">
                <a16:creationId xmlns:a16="http://schemas.microsoft.com/office/drawing/2014/main" id="{15C5F95A-3571-4005-8F38-074F065F4E20}"/>
              </a:ext>
            </a:extLst>
          </p:cNvPr>
          <p:cNvSpPr/>
          <p:nvPr userDrawn="1"/>
        </p:nvSpPr>
        <p:spPr>
          <a:xfrm>
            <a:off x="0" y="0"/>
            <a:ext cx="12192000" cy="7040881"/>
          </a:xfrm>
          <a:prstGeom prst="rect">
            <a:avLst/>
          </a:prstGeom>
          <a:gradFill flip="none" rotWithShape="1">
            <a:gsLst>
              <a:gs pos="14000">
                <a:schemeClr val="bg2">
                  <a:lumMod val="100000"/>
                </a:schemeClr>
              </a:gs>
              <a:gs pos="98000">
                <a:schemeClr val="accent3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" name="Small Red Line">
            <a:extLst>
              <a:ext uri="{FF2B5EF4-FFF2-40B4-BE49-F238E27FC236}">
                <a16:creationId xmlns:a16="http://schemas.microsoft.com/office/drawing/2014/main" id="{A5DCE20F-D90C-4A35-808E-3AF205D0DD7E}"/>
              </a:ext>
            </a:extLst>
          </p:cNvPr>
          <p:cNvSpPr/>
          <p:nvPr userDrawn="1"/>
        </p:nvSpPr>
        <p:spPr>
          <a:xfrm flipH="1">
            <a:off x="10199715" y="0"/>
            <a:ext cx="199506" cy="94765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C418F29-4BE8-43C1-A8E1-FBC53B9D788F}"/>
              </a:ext>
            </a:extLst>
          </p:cNvPr>
          <p:cNvSpPr txBox="1"/>
          <p:nvPr userDrawn="1"/>
        </p:nvSpPr>
        <p:spPr>
          <a:xfrm>
            <a:off x="1920291" y="3044280"/>
            <a:ext cx="83514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rPr>
              <a:t>Thank you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3111" y="350735"/>
            <a:ext cx="1635653" cy="246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209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" presetClass="mediacall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cmd type="call" cmd="playFrom(0.0)">
                                          <p:cBhvr>
                                            <p:cTn id="6" dur="6826" fill="hold"/>
                                            <p:tgtEl>
                                              <p:spTgt spid="41"/>
                                            </p:tgtEl>
                                          </p:cBhvr>
                                        </p:cmd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  <p:audio>
                  <p:cMediaNode vol="80000" showWhenStopped="0">
                    <p:cTn id="7" repeatCount="indefinite" fill="hold" display="0">
                      <p:stCondLst>
                        <p:cond delay="indefinite"/>
                      </p:stCondLst>
                      <p:endCondLst>
                        <p:cond evt="onStopAudio" delay="0">
                          <p:tgtEl>
                            <p:sldTgt/>
                          </p:tgtEl>
                        </p:cond>
                      </p:endCondLst>
                    </p:cTn>
                    <p:tgtEl>
                      <p:spTgt spid="41"/>
                    </p:tgtEl>
                  </p:cMediaNode>
                </p:audio>
                <p:seq concurrent="1" nextAc="seek">
                  <p:cTn id="8" restart="whenNotActive" fill="hold" evtFilter="cancelBubble" nodeType="interactiveSeq">
                    <p:stCondLst>
                      <p:cond evt="onMediaBookmark" delay="0">
                        <p:tgtEl>
                          <p14:bmkTgt spid="41" bmkName="Bookmark 1"/>
                        </p:tgtEl>
                      </p:cond>
                    </p:stCondLst>
                    <p:endSync evt="end" delay="0">
                      <p:rtn val="all"/>
                    </p:endSync>
                    <p:childTnLst>
                      <p:par>
                        <p:cTn id="9" fill="hold">
                          <p:stCondLst>
                            <p:cond delay="0"/>
                          </p:stCondLst>
                          <p:childTnLst>
                            <p:par>
                              <p:cTn id="1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3" dur="2200"/>
                                            <p:tgtEl>
                                              <p:spTgt spid="3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4" presetID="1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6" presetID="10" presetClass="exit" presetSubtype="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17" dur="500"/>
                                            <p:tgtEl>
                                              <p:spTgt spid="43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499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19" presetID="10" presetClass="exit" presetSubtype="0" fill="hold" grpId="1" nodeType="withEffect">
                                      <p:stCondLst>
                                        <p:cond delay="200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20" dur="3000"/>
                                            <p:tgtEl>
                                              <p:spTgt spid="35"/>
                                            </p:tgtEl>
                                          </p:cBhvr>
                                        </p:animEffec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2999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hidden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22" presetID="10" presetClass="entr" presetSubtype="0" fill="hold" grpId="0" nodeType="withEffect">
                                      <p:stCondLst>
                                        <p:cond delay="430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4" dur="2500"/>
                                            <p:tgtEl>
                                              <p:spTgt spid="3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nextCondLst>
                    <p:cond evt="onMediaBookmark" delay="0">
                      <p:tgtEl>
                        <p14:bmkTgt spid="41" bmkName="Bookmark 1"/>
                      </p:tgtEl>
                    </p:cond>
                  </p:nextCondLst>
                </p:seq>
              </p:childTnLst>
            </p:cTn>
          </p:par>
        </p:tnLst>
        <p:bldLst>
          <p:bldP spid="39" grpId="0" animBg="1"/>
          <p:bldP spid="35" grpId="0" animBg="1"/>
          <p:bldP spid="35" grpId="1" animBg="1"/>
          <p:bldP spid="43" grpId="0" animBg="1"/>
          <p:bldP spid="43" grpId="1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" presetClass="mediacall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cmd type="call" cmd="playFrom(0.0)">
                                          <p:cBhvr>
                                            <p:cTn id="6" dur="6826" fill="hold"/>
                                            <p:tgtEl>
                                              <p:spTgt spid="41"/>
                                            </p:tgtEl>
                                          </p:cBhvr>
                                        </p:cmd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  <p:audio>
                  <p:cMediaNode vol="80000" showWhenStopped="0">
                    <p:cTn id="7" repeatCount="indefinite" fill="hold" display="0">
                      <p:stCondLst>
                        <p:cond delay="indefinite"/>
                      </p:stCondLst>
                      <p:endCondLst>
                        <p:cond evt="onStopAudio" delay="0">
                          <p:tgtEl>
                            <p:sldTgt/>
                          </p:tgtEl>
                        </p:cond>
                      </p:endCondLst>
                    </p:cTn>
                    <p:tgtEl>
                      <p:spTgt spid="41"/>
                    </p:tgtEl>
                  </p:cMediaNode>
                </p:audio>
              </p:childTnLst>
            </p:cTn>
          </p:par>
        </p:tnLst>
      </p:timing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1"/>
          <p:cNvSpPr>
            <a:spLocks noGrp="1"/>
          </p:cNvSpPr>
          <p:nvPr>
            <p:ph type="ctrTitle" hasCustomPrompt="1"/>
          </p:nvPr>
        </p:nvSpPr>
        <p:spPr>
          <a:xfrm>
            <a:off x="557297" y="2168305"/>
            <a:ext cx="10877212" cy="1470025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4400">
                <a:solidFill>
                  <a:srgbClr val="B1252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9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20000"/>
              </a:lnSpc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095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1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7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35" name="Picture 3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4820" y="6280565"/>
            <a:ext cx="2642359" cy="397696"/>
          </a:xfrm>
          <a:prstGeom prst="rect">
            <a:avLst/>
          </a:prstGeom>
        </p:spPr>
      </p:pic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612811B0-FBC9-4B5E-A241-BC8F69B3DECB}"/>
              </a:ext>
            </a:extLst>
          </p:cNvPr>
          <p:cNvCxnSpPr>
            <a:cxnSpLocks/>
          </p:cNvCxnSpPr>
          <p:nvPr userDrawn="1"/>
        </p:nvCxnSpPr>
        <p:spPr>
          <a:xfrm>
            <a:off x="-69669" y="3546890"/>
            <a:ext cx="12192000" cy="0"/>
          </a:xfrm>
          <a:prstGeom prst="line">
            <a:avLst/>
          </a:prstGeom>
          <a:ln w="38100">
            <a:solidFill>
              <a:srgbClr val="AE1A27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902D96F3-864D-4C9B-A3E2-F2987881404D}"/>
              </a:ext>
            </a:extLst>
          </p:cNvPr>
          <p:cNvCxnSpPr>
            <a:cxnSpLocks/>
          </p:cNvCxnSpPr>
          <p:nvPr userDrawn="1"/>
        </p:nvCxnSpPr>
        <p:spPr>
          <a:xfrm flipV="1">
            <a:off x="-69669" y="3390134"/>
            <a:ext cx="12261669" cy="496392"/>
          </a:xfrm>
          <a:prstGeom prst="line">
            <a:avLst/>
          </a:prstGeom>
          <a:ln w="762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 userDrawn="1"/>
        </p:nvSpPr>
        <p:spPr>
          <a:xfrm>
            <a:off x="9963150" y="6375400"/>
            <a:ext cx="2508250" cy="558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977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6F63320-4EB4-426D-A85C-0E0786CA2F11}"/>
              </a:ext>
            </a:extLst>
          </p:cNvPr>
          <p:cNvSpPr/>
          <p:nvPr userDrawn="1"/>
        </p:nvSpPr>
        <p:spPr>
          <a:xfrm>
            <a:off x="0" y="-34065"/>
            <a:ext cx="10199715" cy="1271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15AC82-4F5C-4E78-AD58-3D202B7D2E85}"/>
              </a:ext>
            </a:extLst>
          </p:cNvPr>
          <p:cNvSpPr/>
          <p:nvPr userDrawn="1"/>
        </p:nvSpPr>
        <p:spPr>
          <a:xfrm flipH="1">
            <a:off x="10199715" y="0"/>
            <a:ext cx="199506" cy="94765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52B30A78-1E71-4792-B4FF-28F0206333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068" y="365125"/>
            <a:ext cx="9137074" cy="947651"/>
          </a:xfrm>
          <a:prstGeom prst="rect">
            <a:avLst/>
          </a:prstGeom>
        </p:spPr>
        <p:txBody>
          <a:bodyPr/>
          <a:lstStyle>
            <a:lvl1pPr>
              <a:defRPr lang="en-US" sz="4400" b="0" kern="1200" cap="all" baseline="0" dirty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365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eaker Intr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0DC8E3B0-0850-4063-B52A-AC91C2EF3952}"/>
              </a:ext>
            </a:extLst>
          </p:cNvPr>
          <p:cNvSpPr/>
          <p:nvPr userDrawn="1"/>
        </p:nvSpPr>
        <p:spPr>
          <a:xfrm>
            <a:off x="-4261676" y="-638175"/>
            <a:ext cx="9029700" cy="9029700"/>
          </a:xfrm>
          <a:prstGeom prst="ellipse">
            <a:avLst/>
          </a:prstGeom>
          <a:noFill/>
          <a:ln w="76200">
            <a:solidFill>
              <a:srgbClr val="1E3B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6F63320-4EB4-426D-A85C-0E0786CA2F11}"/>
              </a:ext>
            </a:extLst>
          </p:cNvPr>
          <p:cNvSpPr/>
          <p:nvPr userDrawn="1"/>
        </p:nvSpPr>
        <p:spPr>
          <a:xfrm>
            <a:off x="0" y="655842"/>
            <a:ext cx="8552652" cy="1271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09C55236-1C67-4A0F-8A1F-97CFAAE2D7A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427663" y="2286000"/>
            <a:ext cx="6176962" cy="3865563"/>
          </a:xfrm>
          <a:prstGeom prst="rect">
            <a:avLst/>
          </a:prstGeom>
        </p:spPr>
        <p:txBody>
          <a:bodyPr anchor="ctr" anchorCtr="0"/>
          <a:lstStyle>
            <a:lvl1pPr marL="0" indent="0">
              <a:buClr>
                <a:srgbClr val="AE1A27"/>
              </a:buClr>
              <a:buFont typeface="Arial" panose="020B0604020202020204" pitchFamily="34" charset="0"/>
              <a:buNone/>
              <a:defRPr sz="2000">
                <a:latin typeface="+mj-lt"/>
              </a:defRPr>
            </a:lvl1pPr>
            <a:lvl2pPr marL="685800" indent="-228600">
              <a:buClr>
                <a:srgbClr val="AE1A27"/>
              </a:buClr>
              <a:buFont typeface="Arial" panose="020B0604020202020204" pitchFamily="34" charset="0"/>
              <a:buChar char="•"/>
              <a:defRPr sz="2000">
                <a:latin typeface="+mj-lt"/>
              </a:defRPr>
            </a:lvl2pPr>
            <a:lvl3pPr marL="1143000" indent="-228600">
              <a:buClr>
                <a:srgbClr val="AE1A27"/>
              </a:buClr>
              <a:buFont typeface="Arial" panose="020B0604020202020204" pitchFamily="34" charset="0"/>
              <a:buChar char="•"/>
              <a:defRPr sz="1800">
                <a:latin typeface="+mj-lt"/>
              </a:defRPr>
            </a:lvl3pPr>
            <a:lvl4pPr marL="1600200" indent="-228600">
              <a:buClr>
                <a:srgbClr val="AE1A27"/>
              </a:buClr>
              <a:buFont typeface="Arial" panose="020B0604020202020204" pitchFamily="34" charset="0"/>
              <a:buChar char="•"/>
              <a:defRPr sz="1600">
                <a:latin typeface="+mj-lt"/>
              </a:defRPr>
            </a:lvl4pPr>
            <a:lvl5pPr marL="2057400" indent="-228600">
              <a:buClr>
                <a:srgbClr val="AE1A27"/>
              </a:buClr>
              <a:buFont typeface="Arial" panose="020B0604020202020204" pitchFamily="34" charset="0"/>
              <a:buChar char="•"/>
              <a:defRPr sz="1600">
                <a:latin typeface="+mj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C437EB84-F167-4B2F-B928-9F6738D1C61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260400" y="1044721"/>
            <a:ext cx="6811963" cy="61753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4400" b="0" cap="all" baseline="0">
                <a:solidFill>
                  <a:srgbClr val="AE1A27"/>
                </a:solidFill>
                <a:latin typeface="+mj-lt"/>
              </a:defRPr>
            </a:lvl1pPr>
            <a:lvl2pPr marL="457200" indent="0">
              <a:buFontTx/>
              <a:buNone/>
              <a:defRPr sz="2800">
                <a:solidFill>
                  <a:schemeClr val="bg1"/>
                </a:solidFill>
                <a:latin typeface="+mj-lt"/>
              </a:defRPr>
            </a:lvl2pPr>
            <a:lvl3pPr marL="914400" indent="0">
              <a:buFontTx/>
              <a:buNone/>
              <a:defRPr sz="2400">
                <a:solidFill>
                  <a:schemeClr val="bg1"/>
                </a:solidFill>
                <a:latin typeface="+mj-lt"/>
              </a:defRPr>
            </a:lvl3pPr>
            <a:lvl4pPr marL="1371600" indent="0">
              <a:buFontTx/>
              <a:buNone/>
              <a:defRPr sz="2000">
                <a:solidFill>
                  <a:schemeClr val="bg1"/>
                </a:solidFill>
                <a:latin typeface="+mj-lt"/>
              </a:defRPr>
            </a:lvl4pPr>
            <a:lvl5pPr marL="1828800" indent="0">
              <a:buFontTx/>
              <a:buNone/>
              <a:defRPr sz="200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4D5AFEFD-E39B-44AB-A080-ACF272DFF15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14400" y="2505456"/>
            <a:ext cx="3035173" cy="3207116"/>
          </a:xfrm>
          <a:prstGeom prst="ellipse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897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Large Content Box -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26F63320-4EB4-426D-A85C-0E0786CA2F11}"/>
              </a:ext>
            </a:extLst>
          </p:cNvPr>
          <p:cNvSpPr/>
          <p:nvPr userDrawn="1"/>
        </p:nvSpPr>
        <p:spPr>
          <a:xfrm>
            <a:off x="0" y="0"/>
            <a:ext cx="10199715" cy="1271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E040D52E-EDB6-4183-9567-6710CA6842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068" y="365126"/>
            <a:ext cx="9137074" cy="582526"/>
          </a:xfrm>
          <a:prstGeom prst="rect">
            <a:avLst/>
          </a:prstGeom>
        </p:spPr>
        <p:txBody>
          <a:bodyPr/>
          <a:lstStyle>
            <a:lvl1pPr>
              <a:defRPr lang="en-US" sz="4400" b="0" kern="1200" cap="all" baseline="0" dirty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2093C64-7DF3-4DC0-98C1-C36A2E6CAA11}"/>
              </a:ext>
            </a:extLst>
          </p:cNvPr>
          <p:cNvSpPr/>
          <p:nvPr userDrawn="1"/>
        </p:nvSpPr>
        <p:spPr>
          <a:xfrm>
            <a:off x="0" y="6192412"/>
            <a:ext cx="12192000" cy="665588"/>
          </a:xfrm>
          <a:prstGeom prst="rect">
            <a:avLst/>
          </a:prstGeom>
          <a:gradFill flip="none" rotWithShape="1">
            <a:gsLst>
              <a:gs pos="0">
                <a:schemeClr val="bg2">
                  <a:shade val="30000"/>
                  <a:satMod val="115000"/>
                </a:schemeClr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266FA47C-CE62-453B-A12D-81C0B53929F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2068" y="1905599"/>
            <a:ext cx="10972524" cy="373617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+mj-lt"/>
              </a:defRPr>
            </a:lvl1pPr>
            <a:lvl2pPr>
              <a:defRPr sz="2000">
                <a:latin typeface="+mj-lt"/>
              </a:defRPr>
            </a:lvl2pPr>
            <a:lvl3pPr>
              <a:defRPr sz="1800">
                <a:latin typeface="+mj-lt"/>
              </a:defRPr>
            </a:lvl3pPr>
            <a:lvl4pPr>
              <a:defRPr sz="1600">
                <a:latin typeface="+mj-lt"/>
              </a:defRPr>
            </a:lvl4pPr>
            <a:lvl5pPr>
              <a:defRPr sz="1600">
                <a:latin typeface="+mj-lt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4C50D533-3EDF-4D82-8BE7-695291020032}"/>
              </a:ext>
            </a:extLst>
          </p:cNvPr>
          <p:cNvSpPr txBox="1">
            <a:spLocks/>
          </p:cNvSpPr>
          <p:nvPr userDrawn="1"/>
        </p:nvSpPr>
        <p:spPr>
          <a:xfrm>
            <a:off x="9910618" y="6427631"/>
            <a:ext cx="2124256" cy="31029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914400" rtl="0" eaLnBrk="1" latinLnBrk="0" hangingPunct="1">
              <a:defRPr sz="900" kern="1900" cap="all" spc="9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>
                <a:solidFill>
                  <a:schemeClr val="bg1"/>
                </a:solidFill>
              </a:rPr>
              <a:t>© Fast Lane 2023</a:t>
            </a:r>
            <a:r>
              <a:rPr lang="en-US" sz="1200" baseline="0">
                <a:solidFill>
                  <a:schemeClr val="bg1"/>
                </a:solidFill>
              </a:rPr>
              <a:t> | </a:t>
            </a:r>
            <a:fld id="{109E8D6B-3006-4030-BD15-7F7ABB6B40D2}" type="slidenum">
              <a:rPr lang="en-US" sz="1200" baseline="0" smtClean="0">
                <a:solidFill>
                  <a:schemeClr val="bg1"/>
                </a:solidFill>
              </a:rPr>
              <a:t>‹#›</a:t>
            </a:fld>
            <a:endParaRPr lang="en-US" sz="1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3536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Large Content Box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26F63320-4EB4-426D-A85C-0E0786CA2F11}"/>
              </a:ext>
            </a:extLst>
          </p:cNvPr>
          <p:cNvSpPr/>
          <p:nvPr userDrawn="1"/>
        </p:nvSpPr>
        <p:spPr>
          <a:xfrm>
            <a:off x="0" y="0"/>
            <a:ext cx="10199715" cy="1271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63311F7-E6A4-4431-9C20-EA26428696E5}"/>
              </a:ext>
            </a:extLst>
          </p:cNvPr>
          <p:cNvSpPr/>
          <p:nvPr userDrawn="1"/>
        </p:nvSpPr>
        <p:spPr>
          <a:xfrm flipH="1">
            <a:off x="10199715" y="0"/>
            <a:ext cx="199506" cy="94765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E040D52E-EDB6-4183-9567-6710CA6842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068" y="365126"/>
            <a:ext cx="9137074" cy="582526"/>
          </a:xfrm>
          <a:prstGeom prst="rect">
            <a:avLst/>
          </a:prstGeom>
        </p:spPr>
        <p:txBody>
          <a:bodyPr/>
          <a:lstStyle>
            <a:lvl1pPr>
              <a:defRPr lang="en-US" sz="4400" b="0" kern="1200" cap="all" baseline="0" dirty="0">
                <a:solidFill>
                  <a:schemeClr val="accent3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2093C64-7DF3-4DC0-98C1-C36A2E6CAA11}"/>
              </a:ext>
            </a:extLst>
          </p:cNvPr>
          <p:cNvSpPr/>
          <p:nvPr userDrawn="1"/>
        </p:nvSpPr>
        <p:spPr>
          <a:xfrm>
            <a:off x="0" y="6192412"/>
            <a:ext cx="12192000" cy="665588"/>
          </a:xfrm>
          <a:prstGeom prst="rect">
            <a:avLst/>
          </a:prstGeom>
          <a:gradFill flip="none" rotWithShape="1">
            <a:gsLst>
              <a:gs pos="0">
                <a:schemeClr val="accent3"/>
              </a:gs>
              <a:gs pos="50000">
                <a:schemeClr val="accent5"/>
              </a:gs>
              <a:gs pos="100000">
                <a:schemeClr val="accent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DFECAEB1-EBDC-419E-8ADB-95A02BD8CDD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2068" y="1905599"/>
            <a:ext cx="10972524" cy="373617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+mj-lt"/>
              </a:defRPr>
            </a:lvl1pPr>
            <a:lvl2pPr>
              <a:defRPr sz="2000">
                <a:latin typeface="+mj-lt"/>
              </a:defRPr>
            </a:lvl2pPr>
            <a:lvl3pPr>
              <a:defRPr sz="1800">
                <a:latin typeface="+mj-lt"/>
              </a:defRPr>
            </a:lvl3pPr>
            <a:lvl4pPr>
              <a:defRPr sz="1600">
                <a:latin typeface="+mj-lt"/>
              </a:defRPr>
            </a:lvl4pPr>
            <a:lvl5pPr>
              <a:defRPr sz="1600">
                <a:latin typeface="+mj-lt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Footer Placeholder 2">
            <a:extLst>
              <a:ext uri="{FF2B5EF4-FFF2-40B4-BE49-F238E27FC236}">
                <a16:creationId xmlns:a16="http://schemas.microsoft.com/office/drawing/2014/main" id="{4C50D533-3EDF-4D82-8BE7-695291020032}"/>
              </a:ext>
            </a:extLst>
          </p:cNvPr>
          <p:cNvSpPr txBox="1">
            <a:spLocks/>
          </p:cNvSpPr>
          <p:nvPr userDrawn="1"/>
        </p:nvSpPr>
        <p:spPr>
          <a:xfrm>
            <a:off x="9910618" y="6427631"/>
            <a:ext cx="2124256" cy="31029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914400" rtl="0" eaLnBrk="1" latinLnBrk="0" hangingPunct="1">
              <a:defRPr sz="900" kern="1900" cap="all" spc="9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>
                <a:solidFill>
                  <a:schemeClr val="bg1"/>
                </a:solidFill>
              </a:rPr>
              <a:t>© Fast Lane 2023</a:t>
            </a:r>
            <a:r>
              <a:rPr lang="en-US" sz="1200" baseline="0">
                <a:solidFill>
                  <a:schemeClr val="bg1"/>
                </a:solidFill>
              </a:rPr>
              <a:t> | </a:t>
            </a:r>
            <a:fld id="{109E8D6B-3006-4030-BD15-7F7ABB6B40D2}" type="slidenum">
              <a:rPr lang="en-US" sz="1200" baseline="0" smtClean="0">
                <a:solidFill>
                  <a:schemeClr val="bg1"/>
                </a:solidFill>
              </a:rPr>
              <a:t>‹#›</a:t>
            </a:fld>
            <a:endParaRPr lang="en-US" sz="1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866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Large Content Box -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26F63320-4EB4-426D-A85C-0E0786CA2F11}"/>
              </a:ext>
            </a:extLst>
          </p:cNvPr>
          <p:cNvSpPr/>
          <p:nvPr userDrawn="1"/>
        </p:nvSpPr>
        <p:spPr>
          <a:xfrm>
            <a:off x="0" y="0"/>
            <a:ext cx="10199715" cy="1271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F3E5F100-D6CE-4640-873E-DF924EE43A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068" y="365126"/>
            <a:ext cx="9137074" cy="582526"/>
          </a:xfrm>
          <a:prstGeom prst="rect">
            <a:avLst/>
          </a:prstGeom>
        </p:spPr>
        <p:txBody>
          <a:bodyPr/>
          <a:lstStyle>
            <a:lvl1pPr>
              <a:defRPr lang="en-US" sz="4400" b="0" kern="1200" cap="all" baseline="0" dirty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140E541-0086-4005-9535-5202D0267B3B}"/>
              </a:ext>
            </a:extLst>
          </p:cNvPr>
          <p:cNvSpPr/>
          <p:nvPr userDrawn="1"/>
        </p:nvSpPr>
        <p:spPr>
          <a:xfrm flipH="1">
            <a:off x="10199715" y="0"/>
            <a:ext cx="199506" cy="94765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B53704A-3E24-4B18-8A9F-CB8024DDC3E3}"/>
              </a:ext>
            </a:extLst>
          </p:cNvPr>
          <p:cNvSpPr/>
          <p:nvPr userDrawn="1"/>
        </p:nvSpPr>
        <p:spPr>
          <a:xfrm>
            <a:off x="0" y="6090091"/>
            <a:ext cx="12192000" cy="11196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FB81E81-F00C-4184-82A0-B4118F7CC7DD}"/>
              </a:ext>
            </a:extLst>
          </p:cNvPr>
          <p:cNvCxnSpPr>
            <a:cxnSpLocks/>
          </p:cNvCxnSpPr>
          <p:nvPr userDrawn="1"/>
        </p:nvCxnSpPr>
        <p:spPr>
          <a:xfrm>
            <a:off x="0" y="5922142"/>
            <a:ext cx="12277493" cy="505417"/>
          </a:xfrm>
          <a:prstGeom prst="line">
            <a:avLst/>
          </a:prstGeom>
          <a:ln w="19050">
            <a:solidFill>
              <a:srgbClr val="1E3B4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Placeholder 13">
            <a:extLst>
              <a:ext uri="{FF2B5EF4-FFF2-40B4-BE49-F238E27FC236}">
                <a16:creationId xmlns:a16="http://schemas.microsoft.com/office/drawing/2014/main" id="{E6461701-1AB7-47D9-BA0A-8A30E6C1DFC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2068" y="1918938"/>
            <a:ext cx="10974845" cy="3777703"/>
          </a:xfrm>
          <a:prstGeom prst="rect">
            <a:avLst/>
          </a:prstGeom>
        </p:spPr>
        <p:txBody>
          <a:bodyPr/>
          <a:lstStyle>
            <a:lvl1pPr>
              <a:buClr>
                <a:srgbClr val="C00000"/>
              </a:buClr>
              <a:defRPr sz="2000">
                <a:latin typeface="+mj-lt"/>
              </a:defRPr>
            </a:lvl1pPr>
            <a:lvl2pPr>
              <a:buClr>
                <a:srgbClr val="C00000"/>
              </a:buClr>
              <a:defRPr sz="2000">
                <a:latin typeface="+mj-lt"/>
              </a:defRPr>
            </a:lvl2pPr>
            <a:lvl3pPr>
              <a:buClr>
                <a:srgbClr val="C00000"/>
              </a:buClr>
              <a:defRPr sz="2000">
                <a:latin typeface="+mj-lt"/>
              </a:defRPr>
            </a:lvl3pPr>
            <a:lvl4pPr>
              <a:buClr>
                <a:srgbClr val="C00000"/>
              </a:buClr>
              <a:defRPr sz="2000">
                <a:latin typeface="+mj-lt"/>
              </a:defRPr>
            </a:lvl4pPr>
            <a:lvl5pPr>
              <a:buClr>
                <a:srgbClr val="C00000"/>
              </a:buClr>
              <a:defRPr sz="2000">
                <a:latin typeface="+mj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91545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Large Content Box - Optio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26F63320-4EB4-426D-A85C-0E0786CA2F11}"/>
              </a:ext>
            </a:extLst>
          </p:cNvPr>
          <p:cNvSpPr/>
          <p:nvPr userDrawn="1"/>
        </p:nvSpPr>
        <p:spPr>
          <a:xfrm>
            <a:off x="0" y="0"/>
            <a:ext cx="10199715" cy="12715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F3E5F100-D6CE-4640-873E-DF924EE43A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068" y="365126"/>
            <a:ext cx="9137074" cy="582526"/>
          </a:xfrm>
          <a:prstGeom prst="rect">
            <a:avLst/>
          </a:prstGeom>
        </p:spPr>
        <p:txBody>
          <a:bodyPr/>
          <a:lstStyle>
            <a:lvl1pPr>
              <a:defRPr lang="en-US" sz="4400" b="0" kern="1200" cap="all" baseline="0" dirty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140E541-0086-4005-9535-5202D0267B3B}"/>
              </a:ext>
            </a:extLst>
          </p:cNvPr>
          <p:cNvSpPr/>
          <p:nvPr userDrawn="1"/>
        </p:nvSpPr>
        <p:spPr>
          <a:xfrm flipH="1">
            <a:off x="10199715" y="0"/>
            <a:ext cx="199506" cy="94765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B53704A-3E24-4B18-8A9F-CB8024DDC3E3}"/>
              </a:ext>
            </a:extLst>
          </p:cNvPr>
          <p:cNvSpPr/>
          <p:nvPr userDrawn="1"/>
        </p:nvSpPr>
        <p:spPr>
          <a:xfrm>
            <a:off x="0" y="6090091"/>
            <a:ext cx="12192000" cy="111967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FB81E81-F00C-4184-82A0-B4118F7CC7DD}"/>
              </a:ext>
            </a:extLst>
          </p:cNvPr>
          <p:cNvCxnSpPr>
            <a:cxnSpLocks/>
          </p:cNvCxnSpPr>
          <p:nvPr userDrawn="1"/>
        </p:nvCxnSpPr>
        <p:spPr>
          <a:xfrm>
            <a:off x="0" y="5922142"/>
            <a:ext cx="12277493" cy="505417"/>
          </a:xfrm>
          <a:prstGeom prst="line">
            <a:avLst/>
          </a:prstGeom>
          <a:ln w="190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E6461701-1AB7-47D9-BA0A-8A30E6C1DFC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2068" y="1918938"/>
            <a:ext cx="10974845" cy="3777703"/>
          </a:xfrm>
          <a:prstGeom prst="rect">
            <a:avLst/>
          </a:prstGeom>
        </p:spPr>
        <p:txBody>
          <a:bodyPr/>
          <a:lstStyle>
            <a:lvl1pPr>
              <a:buClr>
                <a:srgbClr val="C00000"/>
              </a:buClr>
              <a:defRPr sz="2000">
                <a:latin typeface="+mj-lt"/>
              </a:defRPr>
            </a:lvl1pPr>
            <a:lvl2pPr>
              <a:buClr>
                <a:srgbClr val="C00000"/>
              </a:buClr>
              <a:defRPr sz="2000">
                <a:latin typeface="+mj-lt"/>
              </a:defRPr>
            </a:lvl2pPr>
            <a:lvl3pPr>
              <a:buClr>
                <a:srgbClr val="C00000"/>
              </a:buClr>
              <a:defRPr sz="2000">
                <a:latin typeface="+mj-lt"/>
              </a:defRPr>
            </a:lvl3pPr>
            <a:lvl4pPr>
              <a:buClr>
                <a:srgbClr val="C00000"/>
              </a:buClr>
              <a:defRPr sz="2000">
                <a:latin typeface="+mj-lt"/>
              </a:defRPr>
            </a:lvl4pPr>
            <a:lvl5pPr>
              <a:buClr>
                <a:srgbClr val="C00000"/>
              </a:buClr>
              <a:defRPr sz="2000">
                <a:latin typeface="+mj-lt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71205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3C5FFB17-6E9F-4E48-94D4-1FE17B43C8C5}"/>
              </a:ext>
            </a:extLst>
          </p:cNvPr>
          <p:cNvSpPr/>
          <p:nvPr userDrawn="1"/>
        </p:nvSpPr>
        <p:spPr>
          <a:xfrm flipH="1">
            <a:off x="10199715" y="0"/>
            <a:ext cx="199506" cy="94765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rgbClr val="AE1A27"/>
              </a:solidFill>
            </a:endParaRPr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4C50D533-3EDF-4D82-8BE7-695291020032}"/>
              </a:ext>
            </a:extLst>
          </p:cNvPr>
          <p:cNvSpPr txBox="1">
            <a:spLocks/>
          </p:cNvSpPr>
          <p:nvPr userDrawn="1"/>
        </p:nvSpPr>
        <p:spPr>
          <a:xfrm>
            <a:off x="9910618" y="6427631"/>
            <a:ext cx="2124256" cy="31029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914400" rtl="0" eaLnBrk="1" latinLnBrk="0" hangingPunct="1">
              <a:defRPr sz="900" kern="1900" cap="all" spc="9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/>
              <a:t>© Fast Lane 2023</a:t>
            </a:r>
            <a:r>
              <a:rPr lang="en-US" sz="1200" baseline="0"/>
              <a:t> | </a:t>
            </a:r>
            <a:fld id="{109E8D6B-3006-4030-BD15-7F7ABB6B40D2}" type="slidenum">
              <a:rPr lang="en-US" sz="1200" baseline="0" smtClean="0"/>
              <a:t>‹#›</a:t>
            </a:fld>
            <a:endParaRPr lang="en-US" sz="120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3111" y="350735"/>
            <a:ext cx="1635653" cy="246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5306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726" r:id="rId2"/>
    <p:sldLayoutId id="2147483749" r:id="rId3"/>
    <p:sldLayoutId id="2147483650" r:id="rId4"/>
    <p:sldLayoutId id="2147483750" r:id="rId5"/>
    <p:sldLayoutId id="2147483707" r:id="rId6"/>
    <p:sldLayoutId id="2147483714" r:id="rId7"/>
    <p:sldLayoutId id="2147483712" r:id="rId8"/>
    <p:sldLayoutId id="2147483716" r:id="rId9"/>
    <p:sldLayoutId id="2147483713" r:id="rId10"/>
    <p:sldLayoutId id="2147483741" r:id="rId11"/>
    <p:sldLayoutId id="2147483721" r:id="rId12"/>
    <p:sldLayoutId id="2147483722" r:id="rId13"/>
    <p:sldLayoutId id="2147483719" r:id="rId14"/>
    <p:sldLayoutId id="2147483723" r:id="rId15"/>
    <p:sldLayoutId id="2147483724" r:id="rId16"/>
    <p:sldLayoutId id="2147483717" r:id="rId17"/>
    <p:sldLayoutId id="2147483753" r:id="rId18"/>
    <p:sldLayoutId id="2147483740" r:id="rId19"/>
    <p:sldLayoutId id="2147483751" r:id="rId20"/>
    <p:sldLayoutId id="2147483752" r:id="rId21"/>
    <p:sldLayoutId id="2147483731" r:id="rId2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accent6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6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accent6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accent6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accent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>
            <a:extLst>
              <a:ext uri="{FF2B5EF4-FFF2-40B4-BE49-F238E27FC236}">
                <a16:creationId xmlns:a16="http://schemas.microsoft.com/office/drawing/2014/main" id="{4B497DCE-C5D6-7B62-38EE-84BE632E3E2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95555" y="0"/>
            <a:ext cx="8096394" cy="1305466"/>
          </a:xfrm>
        </p:spPr>
        <p:txBody>
          <a:bodyPr/>
          <a:lstStyle/>
          <a:p>
            <a:r>
              <a:rPr lang="en-US" dirty="0"/>
              <a:t>Nutanix</a:t>
            </a:r>
            <a:endParaRPr lang="nl-NL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2E6FCBA-5A5C-A5DF-E769-085F41A21BB9}"/>
              </a:ext>
            </a:extLst>
          </p:cNvPr>
          <p:cNvSpPr txBox="1"/>
          <p:nvPr/>
        </p:nvSpPr>
        <p:spPr>
          <a:xfrm>
            <a:off x="1795555" y="3075057"/>
            <a:ext cx="831189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0" i="0" dirty="0">
                <a:solidFill>
                  <a:schemeClr val="bg1"/>
                </a:solidFill>
                <a:effectLst/>
                <a:latin typeface="Gotham Light" pitchFamily="2" charset="77"/>
              </a:rPr>
              <a:t>Enterprise Cloud Administration</a:t>
            </a:r>
            <a:endParaRPr lang="en-NL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6969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Welcome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E051837-A9DA-8860-9EAA-F15CD50E7BF8}"/>
              </a:ext>
            </a:extLst>
          </p:cNvPr>
          <p:cNvSpPr txBox="1"/>
          <p:nvPr/>
        </p:nvSpPr>
        <p:spPr>
          <a:xfrm>
            <a:off x="1510748" y="2544417"/>
            <a:ext cx="7364517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 Sign in (classroom sessions only)</a:t>
            </a:r>
          </a:p>
          <a:p>
            <a:endParaRPr lang="en-US" dirty="0"/>
          </a:p>
          <a:p>
            <a:r>
              <a:rPr lang="en-US" dirty="0"/>
              <a:t>O Be sure that you have your Student Guide and Exercise Guide</a:t>
            </a:r>
          </a:p>
          <a:p>
            <a:endParaRPr lang="en-US" dirty="0"/>
          </a:p>
          <a:p>
            <a:r>
              <a:rPr lang="en-US" dirty="0"/>
              <a:t>O Test your headset and microphone (virtual sessions only)</a:t>
            </a:r>
          </a:p>
          <a:p>
            <a:endParaRPr lang="en-US" dirty="0"/>
          </a:p>
          <a:p>
            <a:r>
              <a:rPr lang="en-US" dirty="0"/>
              <a:t>O Provide yourself with two screens (virtual sessions only)</a:t>
            </a:r>
          </a:p>
          <a:p>
            <a:endParaRPr lang="en-US" dirty="0"/>
          </a:p>
          <a:p>
            <a:r>
              <a:rPr lang="en-US" dirty="0"/>
              <a:t>O Make yourself comfortable—class begins soon</a:t>
            </a:r>
          </a:p>
          <a:p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9193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E051837-A9DA-8860-9EAA-F15CD50E7BF8}"/>
              </a:ext>
            </a:extLst>
          </p:cNvPr>
          <p:cNvSpPr txBox="1"/>
          <p:nvPr/>
        </p:nvSpPr>
        <p:spPr>
          <a:xfrm>
            <a:off x="1510748" y="2544417"/>
            <a:ext cx="400943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 Your name</a:t>
            </a:r>
          </a:p>
          <a:p>
            <a:endParaRPr lang="en-US" dirty="0"/>
          </a:p>
          <a:p>
            <a:r>
              <a:rPr lang="en-US" dirty="0"/>
              <a:t>O The company you work for</a:t>
            </a:r>
          </a:p>
          <a:p>
            <a:endParaRPr lang="en-US" dirty="0"/>
          </a:p>
          <a:p>
            <a:r>
              <a:rPr lang="en-US" dirty="0"/>
              <a:t>O The reason for taking this course</a:t>
            </a:r>
          </a:p>
          <a:p>
            <a:endParaRPr lang="en-US" dirty="0"/>
          </a:p>
          <a:p>
            <a:r>
              <a:rPr lang="en-US" dirty="0"/>
              <a:t>O Experience</a:t>
            </a:r>
          </a:p>
          <a:p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2564903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Table of contents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9B9DCD3-1AAD-D47B-62E7-E4FE74D7E72D}"/>
              </a:ext>
            </a:extLst>
          </p:cNvPr>
          <p:cNvSpPr txBox="1"/>
          <p:nvPr/>
        </p:nvSpPr>
        <p:spPr>
          <a:xfrm>
            <a:off x="2736130" y="2444162"/>
            <a:ext cx="1127838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>
              <a:buNone/>
            </a:pPr>
            <a:endParaRPr lang="en-US" dirty="0">
              <a:latin typeface="+mj-lt"/>
            </a:endParaRPr>
          </a:p>
          <a:p>
            <a:pPr marL="0" lvl="0" indent="0">
              <a:buNone/>
            </a:pPr>
            <a:endParaRPr lang="en-US" dirty="0">
              <a:latin typeface="+mj-lt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F71635E-C532-662A-0BE3-075F885D4960}"/>
              </a:ext>
            </a:extLst>
          </p:cNvPr>
          <p:cNvSpPr txBox="1"/>
          <p:nvPr/>
        </p:nvSpPr>
        <p:spPr>
          <a:xfrm>
            <a:off x="1378226" y="2186609"/>
            <a:ext cx="27158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dirty="0"/>
              <a:t>Module 1. Introduction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AF4338BF-0C10-069D-92B3-210EC0DCF0BB}"/>
              </a:ext>
            </a:extLst>
          </p:cNvPr>
          <p:cNvSpPr/>
          <p:nvPr/>
        </p:nvSpPr>
        <p:spPr>
          <a:xfrm>
            <a:off x="1245704" y="2298388"/>
            <a:ext cx="132522" cy="145774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055C242-053A-855A-B8CF-E90C2653C5F6}"/>
              </a:ext>
            </a:extLst>
          </p:cNvPr>
          <p:cNvSpPr txBox="1"/>
          <p:nvPr/>
        </p:nvSpPr>
        <p:spPr>
          <a:xfrm>
            <a:off x="1378226" y="2813494"/>
            <a:ext cx="3954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dirty="0"/>
              <a:t>Module 2. Common Components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DB6E9006-DDD7-7B0C-6177-19D2DE65304B}"/>
              </a:ext>
            </a:extLst>
          </p:cNvPr>
          <p:cNvSpPr/>
          <p:nvPr/>
        </p:nvSpPr>
        <p:spPr>
          <a:xfrm>
            <a:off x="1245704" y="2925273"/>
            <a:ext cx="132522" cy="145774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821AB07-BB8C-9B1D-0118-75AA4375F9B0}"/>
              </a:ext>
            </a:extLst>
          </p:cNvPr>
          <p:cNvSpPr txBox="1"/>
          <p:nvPr/>
        </p:nvSpPr>
        <p:spPr>
          <a:xfrm>
            <a:off x="1378226" y="3429000"/>
            <a:ext cx="29963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dirty="0"/>
              <a:t>Module 3. Storage Fabric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D40A5248-926E-DACC-550E-3C7BDF1E7772}"/>
              </a:ext>
            </a:extLst>
          </p:cNvPr>
          <p:cNvSpPr/>
          <p:nvPr/>
        </p:nvSpPr>
        <p:spPr>
          <a:xfrm>
            <a:off x="1245704" y="3540779"/>
            <a:ext cx="132522" cy="145774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3C67ADB-B8C0-069D-951C-13605A8F5A30}"/>
              </a:ext>
            </a:extLst>
          </p:cNvPr>
          <p:cNvSpPr txBox="1"/>
          <p:nvPr/>
        </p:nvSpPr>
        <p:spPr>
          <a:xfrm>
            <a:off x="1378226" y="4052451"/>
            <a:ext cx="26356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dirty="0"/>
              <a:t>Module 4. Networking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BBBFECB0-F296-E15E-7DD7-422FBE3A20A1}"/>
              </a:ext>
            </a:extLst>
          </p:cNvPr>
          <p:cNvSpPr/>
          <p:nvPr/>
        </p:nvSpPr>
        <p:spPr>
          <a:xfrm>
            <a:off x="1245704" y="4164230"/>
            <a:ext cx="132522" cy="145774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3872113-C902-139E-60D9-F4CE0607B79E}"/>
              </a:ext>
            </a:extLst>
          </p:cNvPr>
          <p:cNvSpPr txBox="1"/>
          <p:nvPr/>
        </p:nvSpPr>
        <p:spPr>
          <a:xfrm>
            <a:off x="1378226" y="4648511"/>
            <a:ext cx="36728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dirty="0"/>
              <a:t>Module 5. Working with Images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FEFD1674-4301-9DD8-90F5-A809B938AFD9}"/>
              </a:ext>
            </a:extLst>
          </p:cNvPr>
          <p:cNvSpPr/>
          <p:nvPr/>
        </p:nvSpPr>
        <p:spPr>
          <a:xfrm>
            <a:off x="1245704" y="4760290"/>
            <a:ext cx="132522" cy="145774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B465341-A856-320E-9985-E1FD8108BE6C}"/>
              </a:ext>
            </a:extLst>
          </p:cNvPr>
          <p:cNvSpPr txBox="1"/>
          <p:nvPr/>
        </p:nvSpPr>
        <p:spPr>
          <a:xfrm>
            <a:off x="1378226" y="5199196"/>
            <a:ext cx="35429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dirty="0"/>
              <a:t>Module 6. Introduction to VMs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CF962286-89A3-B5EC-F9FF-A6E58B7D6F94}"/>
              </a:ext>
            </a:extLst>
          </p:cNvPr>
          <p:cNvSpPr/>
          <p:nvPr/>
        </p:nvSpPr>
        <p:spPr>
          <a:xfrm>
            <a:off x="1245704" y="5310975"/>
            <a:ext cx="132522" cy="145774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6DB2B65-52E0-C30C-9590-BDE4C4150BE6}"/>
              </a:ext>
            </a:extLst>
          </p:cNvPr>
          <p:cNvSpPr txBox="1"/>
          <p:nvPr/>
        </p:nvSpPr>
        <p:spPr>
          <a:xfrm>
            <a:off x="7140976" y="2186609"/>
            <a:ext cx="30572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dirty="0"/>
              <a:t>Module 7. Managing VMs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C159B4A1-0393-89A4-8AA5-66A003D40B48}"/>
              </a:ext>
            </a:extLst>
          </p:cNvPr>
          <p:cNvSpPr/>
          <p:nvPr/>
        </p:nvSpPr>
        <p:spPr>
          <a:xfrm>
            <a:off x="7008454" y="2298388"/>
            <a:ext cx="132522" cy="145774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4D3A15F-A239-1751-1F6D-75F846F9B139}"/>
              </a:ext>
            </a:extLst>
          </p:cNvPr>
          <p:cNvSpPr txBox="1"/>
          <p:nvPr/>
        </p:nvSpPr>
        <p:spPr>
          <a:xfrm>
            <a:off x="7140976" y="2813494"/>
            <a:ext cx="3047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dirty="0"/>
              <a:t>Module 8. Protecting VMs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FF914A79-A0FA-8C9B-EA02-15C6A3E82C44}"/>
              </a:ext>
            </a:extLst>
          </p:cNvPr>
          <p:cNvSpPr/>
          <p:nvPr/>
        </p:nvSpPr>
        <p:spPr>
          <a:xfrm>
            <a:off x="7008454" y="2925273"/>
            <a:ext cx="132522" cy="145774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91730D0-F354-0CB5-ACB0-B04EE1484463}"/>
              </a:ext>
            </a:extLst>
          </p:cNvPr>
          <p:cNvSpPr txBox="1"/>
          <p:nvPr/>
        </p:nvSpPr>
        <p:spPr>
          <a:xfrm>
            <a:off x="7140976" y="3429000"/>
            <a:ext cx="3381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dirty="0"/>
              <a:t>Module 9. Securing a Cluster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F7AD923C-C6C3-6333-9224-31E97C0A4D87}"/>
              </a:ext>
            </a:extLst>
          </p:cNvPr>
          <p:cNvSpPr/>
          <p:nvPr/>
        </p:nvSpPr>
        <p:spPr>
          <a:xfrm>
            <a:off x="7008454" y="3540779"/>
            <a:ext cx="132522" cy="145774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021A47B-8E93-13A6-6BC4-1A08F786B5DE}"/>
              </a:ext>
            </a:extLst>
          </p:cNvPr>
          <p:cNvSpPr txBox="1"/>
          <p:nvPr/>
        </p:nvSpPr>
        <p:spPr>
          <a:xfrm>
            <a:off x="7140976" y="4052451"/>
            <a:ext cx="4305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dirty="0"/>
              <a:t>Module 10. Monitoring Cluster Health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A0623577-43DC-B79D-5491-67AABB457060}"/>
              </a:ext>
            </a:extLst>
          </p:cNvPr>
          <p:cNvSpPr/>
          <p:nvPr/>
        </p:nvSpPr>
        <p:spPr>
          <a:xfrm>
            <a:off x="7008454" y="4164230"/>
            <a:ext cx="132522" cy="145774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48308EF-56C8-73B9-3AE3-8DC3818785A2}"/>
              </a:ext>
            </a:extLst>
          </p:cNvPr>
          <p:cNvSpPr txBox="1"/>
          <p:nvPr/>
        </p:nvSpPr>
        <p:spPr>
          <a:xfrm>
            <a:off x="7140976" y="4648511"/>
            <a:ext cx="36327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dirty="0"/>
              <a:t>Module 11. Performance Issues</a:t>
            </a: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D63A9E53-41F4-E5A1-EE32-44C205FEF87B}"/>
              </a:ext>
            </a:extLst>
          </p:cNvPr>
          <p:cNvSpPr/>
          <p:nvPr/>
        </p:nvSpPr>
        <p:spPr>
          <a:xfrm>
            <a:off x="7008454" y="4760290"/>
            <a:ext cx="132522" cy="145774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4CA8F8A-D24B-37A6-2B85-7C72ACE21403}"/>
              </a:ext>
            </a:extLst>
          </p:cNvPr>
          <p:cNvSpPr txBox="1"/>
          <p:nvPr/>
        </p:nvSpPr>
        <p:spPr>
          <a:xfrm>
            <a:off x="7140976" y="5199196"/>
            <a:ext cx="3844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dirty="0"/>
              <a:t>Module 12. Cluster Maintenance</a:t>
            </a: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EDA647C1-99A5-9A1E-6733-8FBF2CD939F7}"/>
              </a:ext>
            </a:extLst>
          </p:cNvPr>
          <p:cNvSpPr/>
          <p:nvPr/>
        </p:nvSpPr>
        <p:spPr>
          <a:xfrm>
            <a:off x="7008454" y="5310975"/>
            <a:ext cx="132522" cy="145774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028A6452-218E-A357-51A9-10EB6C8B0B94}"/>
              </a:ext>
            </a:extLst>
          </p:cNvPr>
          <p:cNvSpPr txBox="1"/>
          <p:nvPr/>
        </p:nvSpPr>
        <p:spPr>
          <a:xfrm>
            <a:off x="7140976" y="5749881"/>
            <a:ext cx="2683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L" dirty="0"/>
              <a:t>Module 13. Upgrading</a:t>
            </a: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C58130B0-3229-070F-3FD3-57E0B7E9FEA6}"/>
              </a:ext>
            </a:extLst>
          </p:cNvPr>
          <p:cNvSpPr/>
          <p:nvPr/>
        </p:nvSpPr>
        <p:spPr>
          <a:xfrm>
            <a:off x="7008454" y="5861660"/>
            <a:ext cx="132522" cy="145774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98147209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DESIGN_ID_OFFICE THEME" val="YyqErbd7"/>
  <p:tag name="ARTICULATE_SLIDE_COUNT" val="34"/>
  <p:tag name="ARTICULATE_PROJECT_OPEN" val="0"/>
</p:tagLst>
</file>

<file path=ppt/theme/theme1.xml><?xml version="1.0" encoding="utf-8"?>
<a:theme xmlns:a="http://schemas.openxmlformats.org/drawingml/2006/main" name="Office Theme">
  <a:themeElements>
    <a:clrScheme name="Fast Lane Color Theme">
      <a:dk1>
        <a:sysClr val="windowText" lastClr="000000"/>
      </a:dk1>
      <a:lt1>
        <a:sysClr val="window" lastClr="FFFFFF"/>
      </a:lt1>
      <a:dk2>
        <a:srgbClr val="590508"/>
      </a:dk2>
      <a:lt2>
        <a:srgbClr val="AE1A27"/>
      </a:lt2>
      <a:accent1>
        <a:srgbClr val="9BACB2"/>
      </a:accent1>
      <a:accent2>
        <a:srgbClr val="D2E2EA"/>
      </a:accent2>
      <a:accent3>
        <a:srgbClr val="1E3B46"/>
      </a:accent3>
      <a:accent4>
        <a:srgbClr val="858383"/>
      </a:accent4>
      <a:accent5>
        <a:srgbClr val="076F8A"/>
      </a:accent5>
      <a:accent6>
        <a:srgbClr val="3D3D3D"/>
      </a:accent6>
      <a:hlink>
        <a:srgbClr val="AE1A27"/>
      </a:hlink>
      <a:folHlink>
        <a:srgbClr val="858383"/>
      </a:folHlink>
    </a:clrScheme>
    <a:fontScheme name="Fast Lane Template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EMPLATE 2020 Training" id="{4362B38B-553E-4B1B-A87E-326954824200}" vid="{03C7A873-681C-467D-AE6D-A56836B3DE9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Control xmlns="http://schemas.microsoft.com/VisualStudio/2011/storyboarding/control">
  <Id Name="dc60f07d-ddb3-4160-bf20-2e0d9f7877d1" Revision="1" Stencil="System.MyShapes" StencilVersion="1.0"/>
</Control>
</file>

<file path=customXml/item2.xml><?xml version="1.0" encoding="utf-8"?>
<Control xmlns="http://schemas.microsoft.com/VisualStudio/2011/storyboarding/control">
  <Id Name="1498f2ea-f18d-4b3b-adf9-0dafc7fe178c" Revision="1" Stencil="System.MyShapes" StencilVersion="1.0"/>
</Control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F8114185030AD44BBB299CE0D883B7E" ma:contentTypeVersion="10" ma:contentTypeDescription="Create a new document." ma:contentTypeScope="" ma:versionID="f8a5cb076cf68037b7855c19ada45b50">
  <xsd:schema xmlns:xsd="http://www.w3.org/2001/XMLSchema" xmlns:xs="http://www.w3.org/2001/XMLSchema" xmlns:p="http://schemas.microsoft.com/office/2006/metadata/properties" xmlns:ns2="20745e4f-6b77-4442-aede-583cc1daecc0" xmlns:ns3="205f9dfb-fd5a-4eac-94c7-be58fa4aa158" targetNamespace="http://schemas.microsoft.com/office/2006/metadata/properties" ma:root="true" ma:fieldsID="85c33629182651e3fb4d1165a4b0969c" ns2:_="" ns3:_="">
    <xsd:import namespace="20745e4f-6b77-4442-aede-583cc1daecc0"/>
    <xsd:import namespace="205f9dfb-fd5a-4eac-94c7-be58fa4aa15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745e4f-6b77-4442-aede-583cc1daec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5f564dcc-d30d-477c-a61d-ad4d61a66d6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5f9dfb-fd5a-4eac-94c7-be58fa4aa158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28154f34-9498-4e03-a657-093fcf9140c1}" ma:internalName="TaxCatchAll" ma:showField="CatchAllData" ma:web="205f9dfb-fd5a-4eac-94c7-be58fa4aa15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Control xmlns="http://schemas.microsoft.com/VisualStudio/2011/storyboarding/control">
  <Id Name="dc60f07d-ddb3-4160-bf20-2e0d9f7877d1" Revision="1" Stencil="System.MyShapes" StencilVersion="1.0"/>
</Control>
</file>

<file path=customXml/item5.xml><?xml version="1.0" encoding="utf-8"?>
<Control xmlns="http://schemas.microsoft.com/VisualStudio/2011/storyboarding/control">
  <Id Name="1498f2ea-f18d-4b3b-adf9-0dafc7fe178c" Revision="1" Stencil="System.MyShapes" StencilVersion="1.0"/>
</Control>
</file>

<file path=customXml/item6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0745e4f-6b77-4442-aede-583cc1daecc0">
      <Terms xmlns="http://schemas.microsoft.com/office/infopath/2007/PartnerControls"/>
    </lcf76f155ced4ddcb4097134ff3c332f>
    <TaxCatchAll xmlns="205f9dfb-fd5a-4eac-94c7-be58fa4aa158" xsi:nil="true"/>
  </documentManagement>
</p:properties>
</file>

<file path=customXml/item7.xml><?xml version="1.0" encoding="utf-8"?>
<Control xmlns="http://schemas.microsoft.com/VisualStudio/2011/storyboarding/control">
  <Id Name="ab171ecb-ae85-4847-b4e7-00d16549b887" Revision="1" Stencil="System.MyShapes" StencilVersion="1.0"/>
</Control>
</file>

<file path=customXml/item8.xml><?xml version="1.0" encoding="utf-8"?>
<Control xmlns="http://schemas.microsoft.com/VisualStudio/2011/storyboarding/control">
  <Id Name="1498f2ea-f18d-4b3b-adf9-0dafc7fe178c" Revision="1" Stencil="System.MyShapes" StencilVersion="1.0"/>
</Control>
</file>

<file path=customXml/item9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B8D970C-BF2A-493C-88E1-917D51F9B07D}">
  <ds:schemaRefs>
    <ds:schemaRef ds:uri="http://schemas.microsoft.com/VisualStudio/2011/storyboarding/control"/>
  </ds:schemaRefs>
</ds:datastoreItem>
</file>

<file path=customXml/itemProps2.xml><?xml version="1.0" encoding="utf-8"?>
<ds:datastoreItem xmlns:ds="http://schemas.openxmlformats.org/officeDocument/2006/customXml" ds:itemID="{CB4EE9CF-FAAA-4B43-832E-707CB18F5D4D}">
  <ds:schemaRefs>
    <ds:schemaRef ds:uri="http://schemas.microsoft.com/VisualStudio/2011/storyboarding/control"/>
  </ds:schemaRefs>
</ds:datastoreItem>
</file>

<file path=customXml/itemProps3.xml><?xml version="1.0" encoding="utf-8"?>
<ds:datastoreItem xmlns:ds="http://schemas.openxmlformats.org/officeDocument/2006/customXml" ds:itemID="{47D80447-B11D-4279-BA6A-005263A9EFA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0745e4f-6b77-4442-aede-583cc1daecc0"/>
    <ds:schemaRef ds:uri="205f9dfb-fd5a-4eac-94c7-be58fa4aa15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F3B18307-07BF-4A53-9209-3184F4BDBCE1}">
  <ds:schemaRefs>
    <ds:schemaRef ds:uri="http://schemas.microsoft.com/VisualStudio/2011/storyboarding/control"/>
  </ds:schemaRefs>
</ds:datastoreItem>
</file>

<file path=customXml/itemProps5.xml><?xml version="1.0" encoding="utf-8"?>
<ds:datastoreItem xmlns:ds="http://schemas.openxmlformats.org/officeDocument/2006/customXml" ds:itemID="{C2EEEA08-5D08-4238-8530-50F4561448AC}">
  <ds:schemaRefs>
    <ds:schemaRef ds:uri="http://schemas.microsoft.com/VisualStudio/2011/storyboarding/control"/>
  </ds:schemaRefs>
</ds:datastoreItem>
</file>

<file path=customXml/itemProps6.xml><?xml version="1.0" encoding="utf-8"?>
<ds:datastoreItem xmlns:ds="http://schemas.openxmlformats.org/officeDocument/2006/customXml" ds:itemID="{CE2037A3-1BF5-4E2E-A6BC-394F260BD144}">
  <ds:schemaRefs>
    <ds:schemaRef ds:uri="http://schemas.microsoft.com/office/2006/metadata/properties"/>
    <ds:schemaRef ds:uri="http://schemas.microsoft.com/office/infopath/2007/PartnerControls"/>
    <ds:schemaRef ds:uri="959433b9-78c1-4d1f-a75e-0a3798c50e4e"/>
    <ds:schemaRef ds:uri="43f9da51-be8f-4b20-b382-36d7289006be"/>
    <ds:schemaRef ds:uri="797f0267-8ec4-410d-a220-a4e994b6456e"/>
    <ds:schemaRef ds:uri="9acdb5ce-4a98-4adf-a5f4-9fb3aac0d8ce"/>
    <ds:schemaRef ds:uri="20745e4f-6b77-4442-aede-583cc1daecc0"/>
    <ds:schemaRef ds:uri="205f9dfb-fd5a-4eac-94c7-be58fa4aa158"/>
  </ds:schemaRefs>
</ds:datastoreItem>
</file>

<file path=customXml/itemProps7.xml><?xml version="1.0" encoding="utf-8"?>
<ds:datastoreItem xmlns:ds="http://schemas.openxmlformats.org/officeDocument/2006/customXml" ds:itemID="{F8B11371-D9CF-4F55-A324-4C2C5EC820B5}">
  <ds:schemaRefs>
    <ds:schemaRef ds:uri="http://schemas.microsoft.com/VisualStudio/2011/storyboarding/control"/>
  </ds:schemaRefs>
</ds:datastoreItem>
</file>

<file path=customXml/itemProps8.xml><?xml version="1.0" encoding="utf-8"?>
<ds:datastoreItem xmlns:ds="http://schemas.openxmlformats.org/officeDocument/2006/customXml" ds:itemID="{0A4F9BA7-7750-42B2-B413-8C8D236BC23E}">
  <ds:schemaRefs>
    <ds:schemaRef ds:uri="http://schemas.microsoft.com/VisualStudio/2011/storyboarding/control"/>
  </ds:schemaRefs>
</ds:datastoreItem>
</file>

<file path=customXml/itemProps9.xml><?xml version="1.0" encoding="utf-8"?>
<ds:datastoreItem xmlns:ds="http://schemas.openxmlformats.org/officeDocument/2006/customXml" ds:itemID="{C9337E19-7339-4B56-BD5B-E540D32BE62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818</TotalTime>
  <Words>148</Words>
  <Application>Microsoft Macintosh PowerPoint</Application>
  <PresentationFormat>Widescreen</PresentationFormat>
  <Paragraphs>39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Century Gothic</vt:lpstr>
      <vt:lpstr>Gotham Light</vt:lpstr>
      <vt:lpstr>Office Theme</vt:lpstr>
      <vt:lpstr>PowerPoint Presentation</vt:lpstr>
      <vt:lpstr>Welcome</vt:lpstr>
      <vt:lpstr>Introductions</vt:lpstr>
      <vt:lpstr>Table of contents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Kimberly Watson</dc:creator>
  <cp:lastModifiedBy>peter van der weerd</cp:lastModifiedBy>
  <cp:revision>82</cp:revision>
  <dcterms:created xsi:type="dcterms:W3CDTF">2018-08-08T16:01:19Z</dcterms:created>
  <dcterms:modified xsi:type="dcterms:W3CDTF">2023-07-10T11:30:58Z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350D3773-A21B-48B8-8131-890E62BB0FB0</vt:lpwstr>
  </property>
  <property fmtid="{D5CDD505-2E9C-101B-9397-08002B2CF9AE}" pid="3" name="ArticulatePath">
    <vt:lpwstr>FAST LANE PP TEMPLATE + DESIGN GUIDE KM2018</vt:lpwstr>
  </property>
  <property fmtid="{D5CDD505-2E9C-101B-9397-08002B2CF9AE}" pid="4" name="ContentTypeId">
    <vt:lpwstr>0x0101005F8114185030AD44BBB299CE0D883B7E</vt:lpwstr>
  </property>
</Properties>
</file>