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0"/>
  </p:sldMasterIdLst>
  <p:notesMasterIdLst>
    <p:notesMasterId r:id="rId23"/>
  </p:notesMasterIdLst>
  <p:handoutMasterIdLst>
    <p:handoutMasterId r:id="rId24"/>
  </p:handoutMasterIdLst>
  <p:sldIdLst>
    <p:sldId id="256" r:id="rId11"/>
    <p:sldId id="365" r:id="rId12"/>
    <p:sldId id="366" r:id="rId13"/>
    <p:sldId id="367" r:id="rId14"/>
    <p:sldId id="368" r:id="rId15"/>
    <p:sldId id="370" r:id="rId16"/>
    <p:sldId id="371" r:id="rId17"/>
    <p:sldId id="372" r:id="rId18"/>
    <p:sldId id="373" r:id="rId19"/>
    <p:sldId id="374" r:id="rId20"/>
    <p:sldId id="375" r:id="rId21"/>
    <p:sldId id="376"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Slides" id="{FBE60AAB-D247-4DF3-B498-3AF8AA16D2D8}">
          <p14:sldIdLst>
            <p14:sldId id="256"/>
            <p14:sldId id="365"/>
            <p14:sldId id="366"/>
            <p14:sldId id="367"/>
            <p14:sldId id="368"/>
            <p14:sldId id="370"/>
            <p14:sldId id="371"/>
            <p14:sldId id="372"/>
            <p14:sldId id="373"/>
            <p14:sldId id="374"/>
            <p14:sldId id="375"/>
            <p14:sldId id="376"/>
          </p14:sldIdLst>
        </p14:section>
      </p14:sectionLst>
    </p:ext>
    <p:ext uri="{EFAFB233-063F-42B5-8137-9DF3F51BA10A}">
      <p15:sldGuideLst xmlns:p15="http://schemas.microsoft.com/office/powerpoint/2012/main">
        <p15:guide id="1" orient="horz" pos="19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kren Nikolov" initials="IN" lastIdx="1" clrIdx="0">
    <p:extLst>
      <p:ext uri="{19B8F6BF-5375-455C-9EA6-DF929625EA0E}">
        <p15:presenceInfo xmlns:p15="http://schemas.microsoft.com/office/powerpoint/2012/main" userId="ab24f552d122ff65" providerId="Windows Live"/>
      </p:ext>
    </p:extLst>
  </p:cmAuthor>
  <p:cmAuthor id="2" name="Adrienne Koger" initials="AK" lastIdx="2" clrIdx="1">
    <p:extLst>
      <p:ext uri="{19B8F6BF-5375-455C-9EA6-DF929625EA0E}">
        <p15:presenceInfo xmlns:p15="http://schemas.microsoft.com/office/powerpoint/2012/main" userId="S-1-5-21-4238561009-3572522374-3492982074-9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F0"/>
    <a:srgbClr val="076F8A"/>
    <a:srgbClr val="B7D560"/>
    <a:srgbClr val="AE1A27"/>
    <a:srgbClr val="1E3B46"/>
    <a:srgbClr val="590508"/>
    <a:srgbClr val="9BACB2"/>
    <a:srgbClr val="3D3D3D"/>
    <a:srgbClr val="FFFFFF"/>
    <a:srgbClr val="85838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27755" autoAdjust="0"/>
  </p:normalViewPr>
  <p:slideViewPr>
    <p:cSldViewPr snapToGrid="0">
      <p:cViewPr varScale="1">
        <p:scale>
          <a:sx n="30" d="100"/>
          <a:sy n="30" d="100"/>
        </p:scale>
        <p:origin x="4080" y="184"/>
      </p:cViewPr>
      <p:guideLst>
        <p:guide orient="horz" pos="1920"/>
        <p:guide pos="3840"/>
      </p:guideLst>
    </p:cSldViewPr>
  </p:slideViewPr>
  <p:outlineViewPr>
    <p:cViewPr>
      <p:scale>
        <a:sx n="33" d="100"/>
        <a:sy n="33" d="100"/>
      </p:scale>
      <p:origin x="0" y="-5731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10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5AA9F-81FA-42C8-8DA4-7B53C84299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607DCA-16B1-4C23-BBDD-900092233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3FB752-42D2-4A54-8D49-FDE482613981}" type="datetimeFigureOut">
              <a:rPr lang="en-US" smtClean="0"/>
              <a:t>9/4/23</a:t>
            </a:fld>
            <a:endParaRPr lang="en-US"/>
          </a:p>
        </p:txBody>
      </p:sp>
      <p:sp>
        <p:nvSpPr>
          <p:cNvPr id="4" name="Footer Placeholder 3">
            <a:extLst>
              <a:ext uri="{FF2B5EF4-FFF2-40B4-BE49-F238E27FC236}">
                <a16:creationId xmlns:a16="http://schemas.microsoft.com/office/drawing/2014/main" id="{951F507B-C0CB-4EA3-BACE-DBE5136A63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90FDD7-5A34-4439-9844-82085816D1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99F48E-299E-44EC-A4A1-62C92C50BBCE}" type="slidenum">
              <a:rPr lang="en-US" smtClean="0"/>
              <a:t>‹#›</a:t>
            </a:fld>
            <a:endParaRPr lang="en-US"/>
          </a:p>
        </p:txBody>
      </p:sp>
    </p:spTree>
    <p:extLst>
      <p:ext uri="{BB962C8B-B14F-4D97-AF65-F5344CB8AC3E}">
        <p14:creationId xmlns:p14="http://schemas.microsoft.com/office/powerpoint/2010/main" val="101265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C722-B898-45D2-8227-B21BADCC8A1D}" type="datetimeFigureOut">
              <a:rPr lang="en-US" smtClean="0"/>
              <a:t>9/4/23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985E4-63A6-42C5-B555-D36F14EDE62F}" type="slidenum">
              <a:rPr lang="en-US" smtClean="0"/>
              <a:t>‹#›</a:t>
            </a:fld>
            <a:endParaRPr lang="en-US"/>
          </a:p>
        </p:txBody>
      </p:sp>
    </p:spTree>
    <p:extLst>
      <p:ext uri="{BB962C8B-B14F-4D97-AF65-F5344CB8AC3E}">
        <p14:creationId xmlns:p14="http://schemas.microsoft.com/office/powerpoint/2010/main" val="27693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err="1">
                <a:solidFill>
                  <a:srgbClr val="000000"/>
                </a:solidFill>
                <a:effectLst/>
                <a:latin typeface="Body"/>
              </a:rPr>
              <a:t>Deze</a:t>
            </a:r>
            <a:r>
              <a:rPr lang="en-GB" b="0" i="0" dirty="0">
                <a:solidFill>
                  <a:srgbClr val="000000"/>
                </a:solidFill>
                <a:effectLst/>
                <a:latin typeface="Body"/>
              </a:rPr>
              <a:t> module </a:t>
            </a:r>
            <a:r>
              <a:rPr lang="en-GB" b="0" i="0" dirty="0" err="1">
                <a:solidFill>
                  <a:srgbClr val="000000"/>
                </a:solidFill>
                <a:effectLst/>
                <a:latin typeface="Body"/>
              </a:rPr>
              <a:t>beschrijft</a:t>
            </a:r>
            <a:r>
              <a:rPr lang="en-GB" b="0" i="0" dirty="0">
                <a:solidFill>
                  <a:srgbClr val="000000"/>
                </a:solidFill>
                <a:effectLst/>
                <a:latin typeface="Body"/>
              </a:rPr>
              <a:t> hoe u Prism Central </a:t>
            </a:r>
            <a:r>
              <a:rPr lang="en-GB" b="0" i="0" dirty="0" err="1">
                <a:solidFill>
                  <a:srgbClr val="000000"/>
                </a:solidFill>
                <a:effectLst/>
                <a:latin typeface="Body"/>
              </a:rPr>
              <a:t>en</a:t>
            </a:r>
            <a:r>
              <a:rPr lang="en-GB" b="0" i="0" dirty="0">
                <a:solidFill>
                  <a:srgbClr val="000000"/>
                </a:solidFill>
                <a:effectLst/>
                <a:latin typeface="Body"/>
              </a:rPr>
              <a:t> Prism Element </a:t>
            </a:r>
            <a:r>
              <a:rPr lang="en-GB" b="0" i="0" dirty="0" err="1">
                <a:solidFill>
                  <a:srgbClr val="000000"/>
                </a:solidFill>
                <a:effectLst/>
                <a:latin typeface="Body"/>
              </a:rPr>
              <a:t>kunt</a:t>
            </a:r>
            <a:r>
              <a:rPr lang="en-GB" b="0" i="0" dirty="0">
                <a:solidFill>
                  <a:srgbClr val="000000"/>
                </a:solidFill>
                <a:effectLst/>
                <a:latin typeface="Body"/>
              </a:rPr>
              <a:t> </a:t>
            </a:r>
            <a:r>
              <a:rPr lang="en-GB" b="0" i="0" dirty="0" err="1">
                <a:solidFill>
                  <a:srgbClr val="000000"/>
                </a:solidFill>
                <a:effectLst/>
                <a:latin typeface="Body"/>
              </a:rPr>
              <a:t>gebruiken</a:t>
            </a:r>
            <a:r>
              <a:rPr lang="en-GB" b="0" i="0" dirty="0">
                <a:solidFill>
                  <a:srgbClr val="000000"/>
                </a:solidFill>
                <a:effectLst/>
                <a:latin typeface="Body"/>
              </a:rPr>
              <a:t> om de </a:t>
            </a:r>
            <a:r>
              <a:rPr lang="en-GB" b="0" i="0" dirty="0" err="1">
                <a:solidFill>
                  <a:srgbClr val="000000"/>
                </a:solidFill>
                <a:effectLst/>
                <a:latin typeface="Body"/>
              </a:rPr>
              <a:t>gezondheid</a:t>
            </a:r>
            <a:r>
              <a:rPr lang="en-GB" b="0" i="0" dirty="0">
                <a:solidFill>
                  <a:srgbClr val="000000"/>
                </a:solidFill>
                <a:effectLst/>
                <a:latin typeface="Body"/>
              </a:rPr>
              <a:t> van </a:t>
            </a:r>
            <a:r>
              <a:rPr lang="en-GB" b="0" i="0" dirty="0" err="1">
                <a:solidFill>
                  <a:srgbClr val="000000"/>
                </a:solidFill>
                <a:effectLst/>
                <a:latin typeface="Body"/>
              </a:rPr>
              <a:t>een</a:t>
            </a:r>
            <a:r>
              <a:rPr lang="en-GB" b="0" i="0" dirty="0">
                <a:solidFill>
                  <a:srgbClr val="000000"/>
                </a:solidFill>
                <a:effectLst/>
                <a:latin typeface="Body"/>
              </a:rPr>
              <a:t> Nutanix-cluster </a:t>
            </a:r>
            <a:r>
              <a:rPr lang="en-GB" b="0" i="0" dirty="0" err="1">
                <a:solidFill>
                  <a:srgbClr val="000000"/>
                </a:solidFill>
                <a:effectLst/>
                <a:latin typeface="Body"/>
              </a:rPr>
              <a:t>en</a:t>
            </a:r>
            <a:r>
              <a:rPr lang="en-GB" b="0" i="0" dirty="0">
                <a:solidFill>
                  <a:srgbClr val="000000"/>
                </a:solidFill>
                <a:effectLst/>
                <a:latin typeface="Body"/>
              </a:rPr>
              <a:t> de </a:t>
            </a:r>
            <a:r>
              <a:rPr lang="en-GB" b="0" i="0" dirty="0" err="1">
                <a:solidFill>
                  <a:srgbClr val="000000"/>
                </a:solidFill>
                <a:effectLst/>
                <a:latin typeface="Body"/>
              </a:rPr>
              <a:t>verschillende</a:t>
            </a:r>
            <a:r>
              <a:rPr lang="en-GB" b="0" i="0" dirty="0">
                <a:solidFill>
                  <a:srgbClr val="000000"/>
                </a:solidFill>
                <a:effectLst/>
                <a:latin typeface="Body"/>
              </a:rPr>
              <a:t> </a:t>
            </a:r>
            <a:r>
              <a:rPr lang="en-GB" b="0" i="0" dirty="0" err="1">
                <a:solidFill>
                  <a:srgbClr val="000000"/>
                </a:solidFill>
                <a:effectLst/>
                <a:latin typeface="Body"/>
              </a:rPr>
              <a:t>componenten</a:t>
            </a:r>
            <a:r>
              <a:rPr lang="en-GB" b="0" i="0" dirty="0">
                <a:solidFill>
                  <a:srgbClr val="000000"/>
                </a:solidFill>
                <a:effectLst/>
                <a:latin typeface="Body"/>
              </a:rPr>
              <a:t> </a:t>
            </a:r>
            <a:r>
              <a:rPr lang="en-GB" b="0" i="0" dirty="0" err="1">
                <a:solidFill>
                  <a:srgbClr val="000000"/>
                </a:solidFill>
                <a:effectLst/>
                <a:latin typeface="Body"/>
              </a:rPr>
              <a:t>ervan</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bewaken</a:t>
            </a:r>
            <a:r>
              <a:rPr lang="en-GB" b="0" i="0" dirty="0">
                <a:solidFill>
                  <a:srgbClr val="000000"/>
                </a:solidFill>
                <a:effectLst/>
                <a:latin typeface="Body"/>
              </a:rPr>
              <a:t>. </a:t>
            </a:r>
            <a:r>
              <a:rPr lang="en-GB" b="0" i="0" dirty="0" err="1">
                <a:solidFill>
                  <a:srgbClr val="000000"/>
                </a:solidFill>
                <a:effectLst/>
                <a:latin typeface="Body"/>
              </a:rPr>
              <a:t>Aan</a:t>
            </a:r>
            <a:r>
              <a:rPr lang="en-GB" b="0" i="0" dirty="0">
                <a:solidFill>
                  <a:srgbClr val="000000"/>
                </a:solidFill>
                <a:effectLst/>
                <a:latin typeface="Body"/>
              </a:rPr>
              <a:t> het </a:t>
            </a:r>
            <a:r>
              <a:rPr lang="en-GB" b="0" i="0" dirty="0" err="1">
                <a:solidFill>
                  <a:srgbClr val="000000"/>
                </a:solidFill>
                <a:effectLst/>
                <a:latin typeface="Body"/>
              </a:rPr>
              <a:t>einde</a:t>
            </a:r>
            <a:r>
              <a:rPr lang="en-GB" b="0" i="0" dirty="0">
                <a:solidFill>
                  <a:srgbClr val="000000"/>
                </a:solidFill>
                <a:effectLst/>
                <a:latin typeface="Body"/>
              </a:rPr>
              <a:t> van </a:t>
            </a:r>
            <a:r>
              <a:rPr lang="en-GB" b="0" i="0" dirty="0" err="1">
                <a:solidFill>
                  <a:srgbClr val="000000"/>
                </a:solidFill>
                <a:effectLst/>
                <a:latin typeface="Body"/>
              </a:rPr>
              <a:t>deze</a:t>
            </a:r>
            <a:r>
              <a:rPr lang="en-GB" b="0" i="0" dirty="0">
                <a:solidFill>
                  <a:srgbClr val="000000"/>
                </a:solidFill>
                <a:effectLst/>
                <a:latin typeface="Body"/>
              </a:rPr>
              <a:t> module </a:t>
            </a:r>
            <a:r>
              <a:rPr lang="en-GB" b="0" i="0" dirty="0" err="1">
                <a:solidFill>
                  <a:srgbClr val="000000"/>
                </a:solidFill>
                <a:effectLst/>
                <a:latin typeface="Body"/>
              </a:rPr>
              <a:t>heb</a:t>
            </a:r>
            <a:r>
              <a:rPr lang="en-GB" b="0" i="0" dirty="0">
                <a:solidFill>
                  <a:srgbClr val="000000"/>
                </a:solidFill>
                <a:effectLst/>
                <a:latin typeface="Body"/>
              </a:rPr>
              <a:t> je </a:t>
            </a:r>
            <a:r>
              <a:rPr lang="en-GB" b="0" i="0" dirty="0" err="1">
                <a:solidFill>
                  <a:srgbClr val="000000"/>
                </a:solidFill>
                <a:effectLst/>
                <a:latin typeface="Body"/>
              </a:rPr>
              <a:t>geleerd</a:t>
            </a:r>
            <a:r>
              <a:rPr lang="en-GB" b="0" i="0" dirty="0">
                <a:solidFill>
                  <a:srgbClr val="000000"/>
                </a:solidFill>
                <a:effectLst/>
                <a:latin typeface="Body"/>
              </a:rPr>
              <a:t>:</a:t>
            </a:r>
          </a:p>
          <a:p>
            <a:pPr algn="l" fontAlgn="base"/>
            <a:endParaRPr lang="en-GB" b="0" i="0" dirty="0">
              <a:solidFill>
                <a:srgbClr val="000000"/>
              </a:solidFill>
              <a:effectLst/>
              <a:latin typeface="Body"/>
            </a:endParaRPr>
          </a:p>
          <a:p>
            <a:pPr algn="l" fontAlgn="base">
              <a:buFont typeface="Arial" panose="020B0604020202020204" pitchFamily="34" charset="0"/>
              <a:buChar char="•"/>
            </a:pPr>
            <a:r>
              <a:rPr lang="en-GB" b="0" i="0" dirty="0">
                <a:solidFill>
                  <a:srgbClr val="000000"/>
                </a:solidFill>
                <a:effectLst/>
                <a:latin typeface="var(--font-family-body)"/>
              </a:rPr>
              <a:t>Hoe u </a:t>
            </a:r>
            <a:r>
              <a:rPr lang="en-GB" b="0" i="0" dirty="0" err="1">
                <a:solidFill>
                  <a:srgbClr val="000000"/>
                </a:solidFill>
                <a:effectLst/>
                <a:latin typeface="var(--font-family-body)"/>
              </a:rPr>
              <a:t>samengevatte</a:t>
            </a:r>
            <a:r>
              <a:rPr lang="en-GB" b="0" i="0" dirty="0">
                <a:solidFill>
                  <a:srgbClr val="000000"/>
                </a:solidFill>
                <a:effectLst/>
                <a:latin typeface="var(--font-family-body)"/>
              </a:rPr>
              <a:t> </a:t>
            </a:r>
            <a:r>
              <a:rPr lang="en-GB" b="0" i="0" dirty="0" err="1">
                <a:solidFill>
                  <a:srgbClr val="000000"/>
                </a:solidFill>
                <a:effectLst/>
                <a:latin typeface="var(--font-family-body)"/>
              </a:rPr>
              <a:t>en</a:t>
            </a:r>
            <a:r>
              <a:rPr lang="en-GB" b="0" i="0" dirty="0">
                <a:solidFill>
                  <a:srgbClr val="000000"/>
                </a:solidFill>
                <a:effectLst/>
                <a:latin typeface="var(--font-family-body)"/>
              </a:rPr>
              <a:t> </a:t>
            </a:r>
            <a:r>
              <a:rPr lang="en-GB" b="0" i="0" dirty="0" err="1">
                <a:solidFill>
                  <a:srgbClr val="000000"/>
                </a:solidFill>
                <a:effectLst/>
                <a:latin typeface="var(--font-family-body)"/>
              </a:rPr>
              <a:t>gedetailleerde</a:t>
            </a:r>
            <a:r>
              <a:rPr lang="en-GB" b="0" i="0" dirty="0">
                <a:solidFill>
                  <a:srgbClr val="000000"/>
                </a:solidFill>
                <a:effectLst/>
                <a:latin typeface="var(--font-family-body)"/>
              </a:rPr>
              <a:t> </a:t>
            </a:r>
            <a:r>
              <a:rPr lang="en-GB" b="0" i="0" dirty="0" err="1">
                <a:solidFill>
                  <a:srgbClr val="000000"/>
                </a:solidFill>
                <a:effectLst/>
                <a:latin typeface="var(--font-family-body)"/>
              </a:rPr>
              <a:t>gezondheidsinformatie</a:t>
            </a:r>
            <a:r>
              <a:rPr lang="en-GB" b="0" i="0" dirty="0">
                <a:solidFill>
                  <a:srgbClr val="000000"/>
                </a:solidFill>
                <a:effectLst/>
                <a:latin typeface="var(--font-family-body)"/>
              </a:rPr>
              <a:t> over clusters </a:t>
            </a:r>
            <a:r>
              <a:rPr lang="en-GB" b="0" i="0" dirty="0" err="1">
                <a:solidFill>
                  <a:srgbClr val="000000"/>
                </a:solidFill>
                <a:effectLst/>
                <a:latin typeface="var(--font-family-body)"/>
              </a:rPr>
              <a:t>en</a:t>
            </a:r>
            <a:r>
              <a:rPr lang="en-GB" b="0" i="0" dirty="0">
                <a:solidFill>
                  <a:srgbClr val="000000"/>
                </a:solidFill>
                <a:effectLst/>
                <a:latin typeface="var(--font-family-body)"/>
              </a:rPr>
              <a:t> </a:t>
            </a:r>
            <a:r>
              <a:rPr lang="en-GB" b="0" i="0" dirty="0" err="1">
                <a:solidFill>
                  <a:srgbClr val="000000"/>
                </a:solidFill>
                <a:effectLst/>
                <a:latin typeface="var(--font-family-body)"/>
              </a:rPr>
              <a:t>entiteiten</a:t>
            </a:r>
            <a:r>
              <a:rPr lang="en-GB" b="0" i="0" dirty="0">
                <a:solidFill>
                  <a:srgbClr val="000000"/>
                </a:solidFill>
                <a:effectLst/>
                <a:latin typeface="var(--font-family-body)"/>
              </a:rPr>
              <a:t> </a:t>
            </a:r>
            <a:r>
              <a:rPr lang="en-GB" b="0" i="0" dirty="0" err="1">
                <a:solidFill>
                  <a:srgbClr val="000000"/>
                </a:solidFill>
                <a:effectLst/>
                <a:latin typeface="var(--font-family-body)"/>
              </a:rPr>
              <a:t>kunt</a:t>
            </a:r>
            <a:r>
              <a:rPr lang="en-GB" b="0" i="0" dirty="0">
                <a:solidFill>
                  <a:srgbClr val="000000"/>
                </a:solidFill>
                <a:effectLst/>
                <a:latin typeface="var(--font-family-body)"/>
              </a:rPr>
              <a:t> </a:t>
            </a:r>
            <a:r>
              <a:rPr lang="en-GB" b="0" i="0" dirty="0" err="1">
                <a:solidFill>
                  <a:srgbClr val="000000"/>
                </a:solidFill>
                <a:effectLst/>
                <a:latin typeface="var(--font-family-body)"/>
              </a:rPr>
              <a:t>vinden</a:t>
            </a:r>
            <a:r>
              <a:rPr lang="en-GB" b="0" i="0" dirty="0">
                <a:solidFill>
                  <a:srgbClr val="000000"/>
                </a:solidFill>
                <a:effectLst/>
                <a:latin typeface="var(--font-family-body)"/>
              </a:rPr>
              <a:t> in Prism Central.</a:t>
            </a:r>
          </a:p>
          <a:p>
            <a:pPr algn="l" fontAlgn="base">
              <a:buFont typeface="Arial" panose="020B0604020202020204" pitchFamily="34" charset="0"/>
              <a:buChar char="•"/>
            </a:pPr>
            <a:endParaRPr lang="en-GB" b="0" i="0" dirty="0">
              <a:solidFill>
                <a:srgbClr val="000000"/>
              </a:solidFill>
              <a:effectLst/>
              <a:latin typeface="var(--font-family-body)"/>
            </a:endParaRPr>
          </a:p>
          <a:p>
            <a:pPr algn="l" fontAlgn="base">
              <a:buFont typeface="Arial" panose="020B0604020202020204" pitchFamily="34" charset="0"/>
              <a:buChar char="•"/>
            </a:pPr>
            <a:r>
              <a:rPr lang="en-GB" b="0" i="0" dirty="0">
                <a:solidFill>
                  <a:srgbClr val="000000"/>
                </a:solidFill>
                <a:effectLst/>
                <a:latin typeface="var(--font-family-body)"/>
              </a:rPr>
              <a:t>Hoe u </a:t>
            </a:r>
            <a:r>
              <a:rPr lang="en-GB" b="0" i="0" dirty="0" err="1">
                <a:solidFill>
                  <a:srgbClr val="000000"/>
                </a:solidFill>
                <a:effectLst/>
                <a:latin typeface="var(--font-family-body)"/>
              </a:rPr>
              <a:t>samengevatte</a:t>
            </a:r>
            <a:r>
              <a:rPr lang="en-GB" b="0" i="0" dirty="0">
                <a:solidFill>
                  <a:srgbClr val="000000"/>
                </a:solidFill>
                <a:effectLst/>
                <a:latin typeface="var(--font-family-body)"/>
              </a:rPr>
              <a:t> </a:t>
            </a:r>
            <a:r>
              <a:rPr lang="en-GB" b="0" i="0" dirty="0" err="1">
                <a:solidFill>
                  <a:srgbClr val="000000"/>
                </a:solidFill>
                <a:effectLst/>
                <a:latin typeface="var(--font-family-body)"/>
              </a:rPr>
              <a:t>en</a:t>
            </a:r>
            <a:r>
              <a:rPr lang="en-GB" b="0" i="0" dirty="0">
                <a:solidFill>
                  <a:srgbClr val="000000"/>
                </a:solidFill>
                <a:effectLst/>
                <a:latin typeface="var(--font-family-body)"/>
              </a:rPr>
              <a:t> </a:t>
            </a:r>
            <a:r>
              <a:rPr lang="en-GB" b="0" i="0" dirty="0" err="1">
                <a:solidFill>
                  <a:srgbClr val="000000"/>
                </a:solidFill>
                <a:effectLst/>
                <a:latin typeface="var(--font-family-body)"/>
              </a:rPr>
              <a:t>gedetailleerde</a:t>
            </a:r>
            <a:r>
              <a:rPr lang="en-GB" b="0" i="0" dirty="0">
                <a:solidFill>
                  <a:srgbClr val="000000"/>
                </a:solidFill>
                <a:effectLst/>
                <a:latin typeface="var(--font-family-body)"/>
              </a:rPr>
              <a:t> </a:t>
            </a:r>
            <a:r>
              <a:rPr lang="en-GB" b="0" i="0" dirty="0" err="1">
                <a:solidFill>
                  <a:srgbClr val="000000"/>
                </a:solidFill>
                <a:effectLst/>
                <a:latin typeface="var(--font-family-body)"/>
              </a:rPr>
              <a:t>gezondheidsinformatie</a:t>
            </a:r>
            <a:r>
              <a:rPr lang="en-GB" b="0" i="0" dirty="0">
                <a:solidFill>
                  <a:srgbClr val="000000"/>
                </a:solidFill>
                <a:effectLst/>
                <a:latin typeface="var(--font-family-body)"/>
              </a:rPr>
              <a:t> over clusters </a:t>
            </a:r>
            <a:r>
              <a:rPr lang="en-GB" b="0" i="0" dirty="0" err="1">
                <a:solidFill>
                  <a:srgbClr val="000000"/>
                </a:solidFill>
                <a:effectLst/>
                <a:latin typeface="var(--font-family-body)"/>
              </a:rPr>
              <a:t>en</a:t>
            </a:r>
            <a:r>
              <a:rPr lang="en-GB" b="0" i="0" dirty="0">
                <a:solidFill>
                  <a:srgbClr val="000000"/>
                </a:solidFill>
                <a:effectLst/>
                <a:latin typeface="var(--font-family-body)"/>
              </a:rPr>
              <a:t> </a:t>
            </a:r>
            <a:r>
              <a:rPr lang="en-GB" b="0" i="0" dirty="0" err="1">
                <a:solidFill>
                  <a:srgbClr val="000000"/>
                </a:solidFill>
                <a:effectLst/>
                <a:latin typeface="var(--font-family-body)"/>
              </a:rPr>
              <a:t>entiteiten</a:t>
            </a:r>
            <a:r>
              <a:rPr lang="en-GB" b="0" i="0" dirty="0">
                <a:solidFill>
                  <a:srgbClr val="000000"/>
                </a:solidFill>
                <a:effectLst/>
                <a:latin typeface="var(--font-family-body)"/>
              </a:rPr>
              <a:t> </a:t>
            </a:r>
            <a:r>
              <a:rPr lang="en-GB" b="0" i="0" dirty="0" err="1">
                <a:solidFill>
                  <a:srgbClr val="000000"/>
                </a:solidFill>
                <a:effectLst/>
                <a:latin typeface="var(--font-family-body)"/>
              </a:rPr>
              <a:t>kunt</a:t>
            </a:r>
            <a:r>
              <a:rPr lang="en-GB" b="0" i="0" dirty="0">
                <a:solidFill>
                  <a:srgbClr val="000000"/>
                </a:solidFill>
                <a:effectLst/>
                <a:latin typeface="var(--font-family-body)"/>
              </a:rPr>
              <a:t> </a:t>
            </a:r>
            <a:r>
              <a:rPr lang="en-GB" b="0" i="0" dirty="0" err="1">
                <a:solidFill>
                  <a:srgbClr val="000000"/>
                </a:solidFill>
                <a:effectLst/>
                <a:latin typeface="var(--font-family-body)"/>
              </a:rPr>
              <a:t>verkrijgen</a:t>
            </a:r>
            <a:r>
              <a:rPr lang="en-GB" b="0" i="0" dirty="0">
                <a:solidFill>
                  <a:srgbClr val="000000"/>
                </a:solidFill>
                <a:effectLst/>
                <a:latin typeface="var(--font-family-body)"/>
              </a:rPr>
              <a:t> in Prism Element.</a:t>
            </a:r>
          </a:p>
          <a:p>
            <a:pPr algn="l" fontAlgn="base">
              <a:buFont typeface="Arial" panose="020B0604020202020204" pitchFamily="34" charset="0"/>
              <a:buChar char="•"/>
            </a:pPr>
            <a:endParaRPr lang="en-GB" b="0" i="0" dirty="0">
              <a:solidFill>
                <a:srgbClr val="000000"/>
              </a:solidFill>
              <a:effectLst/>
              <a:latin typeface="var(--font-family-body)"/>
            </a:endParaRPr>
          </a:p>
          <a:p>
            <a:pPr algn="l" fontAlgn="base">
              <a:buFont typeface="Arial" panose="020B0604020202020204" pitchFamily="34" charset="0"/>
              <a:buChar char="•"/>
            </a:pPr>
            <a:r>
              <a:rPr lang="en-GB" b="0" i="0" dirty="0">
                <a:solidFill>
                  <a:srgbClr val="000000"/>
                </a:solidFill>
                <a:effectLst/>
                <a:latin typeface="var(--font-family-body)"/>
              </a:rPr>
              <a:t>Wat Nutanix Cluster Check (NCC) is, hoe u NCC </a:t>
            </a:r>
            <a:r>
              <a:rPr lang="en-GB" b="0" i="0" dirty="0" err="1">
                <a:solidFill>
                  <a:srgbClr val="000000"/>
                </a:solidFill>
                <a:effectLst/>
                <a:latin typeface="var(--font-family-body)"/>
              </a:rPr>
              <a:t>uitvoert</a:t>
            </a:r>
            <a:r>
              <a:rPr lang="en-GB" b="0" i="0" dirty="0">
                <a:solidFill>
                  <a:srgbClr val="000000"/>
                </a:solidFill>
                <a:effectLst/>
                <a:latin typeface="var(--font-family-body)"/>
              </a:rPr>
              <a:t> </a:t>
            </a:r>
            <a:r>
              <a:rPr lang="en-GB" b="0" i="0" dirty="0" err="1">
                <a:solidFill>
                  <a:srgbClr val="000000"/>
                </a:solidFill>
                <a:effectLst/>
                <a:latin typeface="var(--font-family-body)"/>
              </a:rPr>
              <a:t>en</a:t>
            </a:r>
            <a:r>
              <a:rPr lang="en-GB" b="0" i="0" dirty="0">
                <a:solidFill>
                  <a:srgbClr val="000000"/>
                </a:solidFill>
                <a:effectLst/>
                <a:latin typeface="var(--font-family-body)"/>
              </a:rPr>
              <a:t> hoe u </a:t>
            </a:r>
            <a:r>
              <a:rPr lang="en-GB" b="0" i="0" dirty="0" err="1">
                <a:solidFill>
                  <a:srgbClr val="000000"/>
                </a:solidFill>
                <a:effectLst/>
                <a:latin typeface="var(--font-family-body)"/>
              </a:rPr>
              <a:t>gezondheidscontroles</a:t>
            </a:r>
            <a:r>
              <a:rPr lang="en-GB" b="0" i="0" dirty="0">
                <a:solidFill>
                  <a:srgbClr val="000000"/>
                </a:solidFill>
                <a:effectLst/>
                <a:latin typeface="var(--font-family-body)"/>
              </a:rPr>
              <a:t> plant in Prism Element.</a:t>
            </a:r>
          </a:p>
          <a:p>
            <a:pPr algn="l" fontAlgn="base">
              <a:buFont typeface="Arial" panose="020B0604020202020204" pitchFamily="34" charset="0"/>
              <a:buChar char="•"/>
            </a:pPr>
            <a:endParaRPr lang="en-GB" b="0" i="0" dirty="0">
              <a:solidFill>
                <a:srgbClr val="000000"/>
              </a:solidFill>
              <a:effectLst/>
              <a:latin typeface="var(--font-family-body)"/>
            </a:endParaRPr>
          </a:p>
          <a:p>
            <a:pPr algn="l" fontAlgn="base">
              <a:buFont typeface="Arial" panose="020B0604020202020204" pitchFamily="34" charset="0"/>
              <a:buChar char="•"/>
            </a:pPr>
            <a:r>
              <a:rPr lang="en-GB" b="0" i="0" dirty="0" err="1">
                <a:solidFill>
                  <a:srgbClr val="000000"/>
                </a:solidFill>
                <a:effectLst/>
                <a:latin typeface="var(--font-family-body)"/>
              </a:rPr>
              <a:t>Enkele</a:t>
            </a:r>
            <a:r>
              <a:rPr lang="en-GB" b="0" i="0" dirty="0">
                <a:solidFill>
                  <a:srgbClr val="000000"/>
                </a:solidFill>
                <a:effectLst/>
                <a:latin typeface="var(--font-family-body)"/>
              </a:rPr>
              <a:t> </a:t>
            </a:r>
            <a:r>
              <a:rPr lang="en-GB" b="0" i="0" dirty="0" err="1">
                <a:solidFill>
                  <a:srgbClr val="000000"/>
                </a:solidFill>
                <a:effectLst/>
                <a:latin typeface="var(--font-family-body)"/>
              </a:rPr>
              <a:t>veel</a:t>
            </a:r>
            <a:r>
              <a:rPr lang="en-GB" b="0" i="0" dirty="0">
                <a:solidFill>
                  <a:srgbClr val="000000"/>
                </a:solidFill>
                <a:effectLst/>
                <a:latin typeface="var(--font-family-body)"/>
              </a:rPr>
              <a:t> </a:t>
            </a:r>
            <a:r>
              <a:rPr lang="en-GB" b="0" i="0" dirty="0" err="1">
                <a:solidFill>
                  <a:srgbClr val="000000"/>
                </a:solidFill>
                <a:effectLst/>
                <a:latin typeface="var(--font-family-body)"/>
              </a:rPr>
              <a:t>voorkomende</a:t>
            </a:r>
            <a:r>
              <a:rPr lang="en-GB" b="0" i="0" dirty="0">
                <a:solidFill>
                  <a:srgbClr val="000000"/>
                </a:solidFill>
                <a:effectLst/>
                <a:latin typeface="var(--font-family-body)"/>
              </a:rPr>
              <a:t> </a:t>
            </a:r>
            <a:r>
              <a:rPr lang="en-GB" b="0" i="0" dirty="0" err="1">
                <a:solidFill>
                  <a:srgbClr val="000000"/>
                </a:solidFill>
                <a:effectLst/>
                <a:latin typeface="var(--font-family-body)"/>
              </a:rPr>
              <a:t>logtypen</a:t>
            </a:r>
            <a:r>
              <a:rPr lang="en-GB" b="0" i="0" dirty="0">
                <a:solidFill>
                  <a:srgbClr val="000000"/>
                </a:solidFill>
                <a:effectLst/>
                <a:latin typeface="var(--font-family-body)"/>
              </a:rPr>
              <a:t> die </a:t>
            </a:r>
            <a:r>
              <a:rPr lang="en-GB" b="0" i="0" dirty="0" err="1">
                <a:solidFill>
                  <a:srgbClr val="000000"/>
                </a:solidFill>
                <a:effectLst/>
                <a:latin typeface="var(--font-family-body)"/>
              </a:rPr>
              <a:t>beschikbaar</a:t>
            </a:r>
            <a:r>
              <a:rPr lang="en-GB" b="0" i="0" dirty="0">
                <a:solidFill>
                  <a:srgbClr val="000000"/>
                </a:solidFill>
                <a:effectLst/>
                <a:latin typeface="var(--font-family-body)"/>
              </a:rPr>
              <a:t> </a:t>
            </a:r>
            <a:r>
              <a:rPr lang="en-GB" b="0" i="0" dirty="0" err="1">
                <a:solidFill>
                  <a:srgbClr val="000000"/>
                </a:solidFill>
                <a:effectLst/>
                <a:latin typeface="var(--font-family-body)"/>
              </a:rPr>
              <a:t>zijn</a:t>
            </a:r>
            <a:r>
              <a:rPr lang="en-GB" b="0" i="0" dirty="0">
                <a:solidFill>
                  <a:srgbClr val="000000"/>
                </a:solidFill>
                <a:effectLst/>
                <a:latin typeface="var(--font-family-body)"/>
              </a:rPr>
              <a:t> in Prism Element.</a:t>
            </a:r>
          </a:p>
          <a:p>
            <a:pPr algn="l" fontAlgn="base">
              <a:buFont typeface="Arial" panose="020B0604020202020204" pitchFamily="34" charset="0"/>
              <a:buChar char="•"/>
            </a:pPr>
            <a:endParaRPr lang="en-GB" b="0" i="0" dirty="0">
              <a:solidFill>
                <a:srgbClr val="000000"/>
              </a:solidFill>
              <a:effectLst/>
              <a:latin typeface="var(--font-family-body)"/>
            </a:endParaRPr>
          </a:p>
          <a:p>
            <a:pPr algn="l" fontAlgn="base">
              <a:buFont typeface="Arial" panose="020B0604020202020204" pitchFamily="34" charset="0"/>
              <a:buChar char="•"/>
            </a:pPr>
            <a:r>
              <a:rPr lang="en-GB" b="0" i="0" dirty="0">
                <a:solidFill>
                  <a:srgbClr val="000000"/>
                </a:solidFill>
                <a:effectLst/>
                <a:latin typeface="var(--font-family-body)"/>
              </a:rPr>
              <a:t>Hoe u </a:t>
            </a:r>
            <a:r>
              <a:rPr lang="en-GB" b="0" i="0" dirty="0" err="1">
                <a:solidFill>
                  <a:srgbClr val="000000"/>
                </a:solidFill>
                <a:effectLst/>
                <a:latin typeface="var(--font-family-body)"/>
              </a:rPr>
              <a:t>logboeken</a:t>
            </a:r>
            <a:r>
              <a:rPr lang="en-GB" b="0" i="0" dirty="0">
                <a:solidFill>
                  <a:srgbClr val="000000"/>
                </a:solidFill>
                <a:effectLst/>
                <a:latin typeface="var(--font-family-body)"/>
              </a:rPr>
              <a:t> </a:t>
            </a:r>
            <a:r>
              <a:rPr lang="en-GB" b="0" i="0" dirty="0" err="1">
                <a:solidFill>
                  <a:srgbClr val="000000"/>
                </a:solidFill>
                <a:effectLst/>
                <a:latin typeface="var(--font-family-body)"/>
              </a:rPr>
              <a:t>rechtstreeks</a:t>
            </a:r>
            <a:r>
              <a:rPr lang="en-GB" b="0" i="0" dirty="0">
                <a:solidFill>
                  <a:srgbClr val="000000"/>
                </a:solidFill>
                <a:effectLst/>
                <a:latin typeface="var(--font-family-body)"/>
              </a:rPr>
              <a:t> van de </a:t>
            </a:r>
            <a:r>
              <a:rPr lang="en-GB" b="0" i="0" dirty="0" err="1">
                <a:solidFill>
                  <a:srgbClr val="000000"/>
                </a:solidFill>
                <a:effectLst/>
                <a:latin typeface="var(--font-family-body)"/>
              </a:rPr>
              <a:t>webconsole</a:t>
            </a:r>
            <a:r>
              <a:rPr lang="en-GB" b="0" i="0" dirty="0">
                <a:solidFill>
                  <a:srgbClr val="000000"/>
                </a:solidFill>
                <a:effectLst/>
                <a:latin typeface="var(--font-family-body)"/>
              </a:rPr>
              <a:t> in Prism Element </a:t>
            </a:r>
            <a:r>
              <a:rPr lang="en-GB" b="0" i="0" dirty="0" err="1">
                <a:solidFill>
                  <a:srgbClr val="000000"/>
                </a:solidFill>
                <a:effectLst/>
                <a:latin typeface="var(--font-family-body)"/>
              </a:rPr>
              <a:t>kunt</a:t>
            </a:r>
            <a:r>
              <a:rPr lang="en-GB" b="0" i="0" dirty="0">
                <a:solidFill>
                  <a:srgbClr val="000000"/>
                </a:solidFill>
                <a:effectLst/>
                <a:latin typeface="var(--font-family-body)"/>
              </a:rPr>
              <a:t> </a:t>
            </a:r>
            <a:r>
              <a:rPr lang="en-GB" b="0" i="0" dirty="0" err="1">
                <a:solidFill>
                  <a:srgbClr val="000000"/>
                </a:solidFill>
                <a:effectLst/>
                <a:latin typeface="var(--font-family-body)"/>
              </a:rPr>
              <a:t>verzamelen</a:t>
            </a:r>
            <a:r>
              <a:rPr lang="en-GB" b="0" i="0" dirty="0">
                <a:solidFill>
                  <a:srgbClr val="000000"/>
                </a:solidFill>
                <a:effectLst/>
                <a:latin typeface="var(--font-family-body)"/>
              </a:rPr>
              <a:t>.</a:t>
            </a:r>
          </a:p>
          <a:p>
            <a:pPr algn="l" fontAlgn="base">
              <a:buFont typeface="Arial" panose="020B0604020202020204" pitchFamily="34" charset="0"/>
              <a:buChar char="•"/>
            </a:pPr>
            <a:endParaRPr lang="en-GB" b="0" i="0" dirty="0">
              <a:solidFill>
                <a:srgbClr val="000000"/>
              </a:solidFill>
              <a:effectLst/>
              <a:latin typeface="var(--font-family-body)"/>
            </a:endParaRPr>
          </a:p>
          <a:p>
            <a:pPr algn="l" fontAlgn="base">
              <a:buFont typeface="Arial" panose="020B0604020202020204" pitchFamily="34" charset="0"/>
              <a:buChar char="•"/>
            </a:pPr>
            <a:r>
              <a:rPr lang="en-GB" b="0" i="0" dirty="0">
                <a:solidFill>
                  <a:srgbClr val="000000"/>
                </a:solidFill>
                <a:effectLst/>
                <a:latin typeface="var(--font-family-body)"/>
              </a:rPr>
              <a:t>Hoe u </a:t>
            </a:r>
            <a:r>
              <a:rPr lang="en-GB" b="0" i="0" dirty="0" err="1">
                <a:solidFill>
                  <a:srgbClr val="000000"/>
                </a:solidFill>
                <a:effectLst/>
                <a:latin typeface="var(--font-family-body)"/>
              </a:rPr>
              <a:t>een</a:t>
            </a:r>
            <a:r>
              <a:rPr lang="en-GB" b="0" i="0" dirty="0">
                <a:solidFill>
                  <a:srgbClr val="000000"/>
                </a:solidFill>
                <a:effectLst/>
                <a:latin typeface="var(--font-family-body)"/>
              </a:rPr>
              <a:t> syslog-server in Prism Central </a:t>
            </a:r>
            <a:r>
              <a:rPr lang="en-GB" b="0" i="0" dirty="0" err="1">
                <a:solidFill>
                  <a:srgbClr val="000000"/>
                </a:solidFill>
                <a:effectLst/>
                <a:latin typeface="var(--font-family-body)"/>
              </a:rPr>
              <a:t>configureert</a:t>
            </a:r>
            <a:r>
              <a:rPr lang="en-GB" b="0" i="0" dirty="0">
                <a:solidFill>
                  <a:srgbClr val="000000"/>
                </a:solidFill>
                <a:effectLst/>
                <a:latin typeface="var(--font-family-body)"/>
              </a:rPr>
              <a:t> </a:t>
            </a:r>
            <a:r>
              <a:rPr lang="en-GB" b="0" i="0" dirty="0" err="1">
                <a:solidFill>
                  <a:srgbClr val="000000"/>
                </a:solidFill>
                <a:effectLst/>
                <a:latin typeface="var(--font-family-body)"/>
              </a:rPr>
              <a:t>voor</a:t>
            </a:r>
            <a:r>
              <a:rPr lang="en-GB" b="0" i="0" dirty="0">
                <a:solidFill>
                  <a:srgbClr val="000000"/>
                </a:solidFill>
                <a:effectLst/>
                <a:latin typeface="var(--font-family-body)"/>
              </a:rPr>
              <a:t> het </a:t>
            </a:r>
            <a:r>
              <a:rPr lang="en-GB" b="0" i="0" dirty="0" err="1">
                <a:solidFill>
                  <a:srgbClr val="000000"/>
                </a:solidFill>
                <a:effectLst/>
                <a:latin typeface="var(--font-family-body)"/>
              </a:rPr>
              <a:t>doorsturen</a:t>
            </a:r>
            <a:r>
              <a:rPr lang="en-GB" b="0" i="0" dirty="0">
                <a:solidFill>
                  <a:srgbClr val="000000"/>
                </a:solidFill>
                <a:effectLst/>
                <a:latin typeface="var(--font-family-body)"/>
              </a:rPr>
              <a:t> van </a:t>
            </a:r>
            <a:r>
              <a:rPr lang="en-GB" b="0" i="0" dirty="0" err="1">
                <a:solidFill>
                  <a:srgbClr val="000000"/>
                </a:solidFill>
                <a:effectLst/>
                <a:latin typeface="var(--font-family-body)"/>
              </a:rPr>
              <a:t>logbestanden</a:t>
            </a:r>
            <a:r>
              <a:rPr lang="en-GB" b="0" i="0" dirty="0">
                <a:solidFill>
                  <a:srgbClr val="000000"/>
                </a:solidFill>
                <a:effectLst/>
                <a:latin typeface="var(--font-family-body)"/>
              </a:rPr>
              <a:t>.</a:t>
            </a:r>
            <a:br>
              <a:rPr lang="en-GB" dirty="0"/>
            </a:br>
            <a:br>
              <a:rPr lang="en-GB" dirty="0"/>
            </a:br>
            <a:endParaRPr lang="en-NL" dirty="0"/>
          </a:p>
        </p:txBody>
      </p:sp>
      <p:sp>
        <p:nvSpPr>
          <p:cNvPr id="4" name="Slide Number Placeholder 3"/>
          <p:cNvSpPr>
            <a:spLocks noGrp="1"/>
          </p:cNvSpPr>
          <p:nvPr>
            <p:ph type="sldNum" sz="quarter" idx="5"/>
          </p:nvPr>
        </p:nvSpPr>
        <p:spPr/>
        <p:txBody>
          <a:bodyPr/>
          <a:lstStyle/>
          <a:p>
            <a:fld id="{212985E4-63A6-42C5-B555-D36F14EDE62F}" type="slidenum">
              <a:rPr lang="en-US" smtClean="0"/>
              <a:t>1</a:t>
            </a:fld>
            <a:endParaRPr lang="en-US"/>
          </a:p>
        </p:txBody>
      </p:sp>
    </p:spTree>
    <p:extLst>
      <p:ext uri="{BB962C8B-B14F-4D97-AF65-F5344CB8AC3E}">
        <p14:creationId xmlns:p14="http://schemas.microsoft.com/office/powerpoint/2010/main" val="221889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var(--font-family-head)"/>
              </a:rPr>
              <a:t>Stap 1</a:t>
            </a:r>
          </a:p>
          <a:p>
            <a:pPr algn="l" fontAlgn="base"/>
            <a:r>
              <a:rPr lang="en-GB" b="0" i="0" dirty="0">
                <a:solidFill>
                  <a:srgbClr val="000000"/>
                </a:solidFill>
                <a:effectLst/>
                <a:latin typeface="var(--font-family-head)"/>
              </a:rPr>
              <a:t>–</a:t>
            </a:r>
          </a:p>
          <a:p>
            <a:pPr algn="l" fontAlgn="base"/>
            <a:r>
              <a:rPr lang="en-GB" b="0" i="0" dirty="0">
                <a:solidFill>
                  <a:srgbClr val="000000"/>
                </a:solidFill>
                <a:effectLst/>
                <a:latin typeface="var(--font-family-head)"/>
              </a:rPr>
              <a:t>Met Prism Element </a:t>
            </a:r>
            <a:r>
              <a:rPr lang="en-GB" b="0" i="0" dirty="0" err="1">
                <a:solidFill>
                  <a:srgbClr val="000000"/>
                </a:solidFill>
                <a:effectLst/>
                <a:latin typeface="var(--font-family-head)"/>
              </a:rPr>
              <a:t>kunt</a:t>
            </a:r>
            <a:r>
              <a:rPr lang="en-GB" b="0" i="0" dirty="0">
                <a:solidFill>
                  <a:srgbClr val="000000"/>
                </a:solidFill>
                <a:effectLst/>
                <a:latin typeface="var(--font-family-head)"/>
              </a:rPr>
              <a:t> u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rechtstreeks</a:t>
            </a:r>
            <a:r>
              <a:rPr lang="en-GB" b="0" i="0" dirty="0">
                <a:solidFill>
                  <a:srgbClr val="000000"/>
                </a:solidFill>
                <a:effectLst/>
                <a:latin typeface="var(--font-family-head)"/>
              </a:rPr>
              <a:t> van de </a:t>
            </a:r>
            <a:r>
              <a:rPr lang="en-GB" b="0" i="0" dirty="0" err="1">
                <a:solidFill>
                  <a:srgbClr val="000000"/>
                </a:solidFill>
                <a:effectLst/>
                <a:latin typeface="var(--font-family-head)"/>
              </a:rPr>
              <a:t>webconsole</a:t>
            </a:r>
            <a:r>
              <a:rPr lang="en-GB" b="0" i="0" dirty="0">
                <a:solidFill>
                  <a:srgbClr val="000000"/>
                </a:solidFill>
                <a:effectLst/>
                <a:latin typeface="var(--font-family-head)"/>
              </a:rPr>
              <a:t> </a:t>
            </a:r>
            <a:r>
              <a:rPr lang="en-GB" b="0" i="0" dirty="0" err="1">
                <a:solidFill>
                  <a:srgbClr val="000000"/>
                </a:solidFill>
                <a:effectLst/>
                <a:latin typeface="var(--font-family-head)"/>
              </a:rPr>
              <a:t>verzamelen</a:t>
            </a:r>
            <a:r>
              <a:rPr lang="en-GB" b="0" i="0" dirty="0">
                <a:solidFill>
                  <a:srgbClr val="000000"/>
                </a:solidFill>
                <a:effectLst/>
                <a:latin typeface="var(--font-family-head)"/>
              </a:rPr>
              <a:t>. </a:t>
            </a:r>
            <a:r>
              <a:rPr lang="en-GB" b="0" i="0" dirty="0" err="1">
                <a:solidFill>
                  <a:srgbClr val="000000"/>
                </a:solidFill>
                <a:effectLst/>
                <a:latin typeface="var(--font-family-head)"/>
              </a:rPr>
              <a:t>Navigeer</a:t>
            </a:r>
            <a:r>
              <a:rPr lang="en-GB" b="0" i="0" dirty="0">
                <a:solidFill>
                  <a:srgbClr val="000000"/>
                </a:solidFill>
                <a:effectLst/>
                <a:latin typeface="var(--font-family-head)"/>
              </a:rPr>
              <a:t> </a:t>
            </a:r>
            <a:r>
              <a:rPr lang="en-GB" b="0" i="0" dirty="0" err="1">
                <a:solidFill>
                  <a:srgbClr val="000000"/>
                </a:solidFill>
                <a:effectLst/>
                <a:latin typeface="var(--font-family-head)"/>
              </a:rPr>
              <a:t>hiervoor</a:t>
            </a:r>
            <a:r>
              <a:rPr lang="en-GB" b="0" i="0" dirty="0">
                <a:solidFill>
                  <a:srgbClr val="000000"/>
                </a:solidFill>
                <a:effectLst/>
                <a:latin typeface="var(--font-family-head)"/>
              </a:rPr>
              <a:t> </a:t>
            </a:r>
            <a:r>
              <a:rPr lang="en-GB" b="0" i="0" dirty="0" err="1">
                <a:solidFill>
                  <a:srgbClr val="000000"/>
                </a:solidFill>
                <a:effectLst/>
                <a:latin typeface="var(--font-family-head)"/>
              </a:rPr>
              <a:t>naar</a:t>
            </a:r>
            <a:r>
              <a:rPr lang="en-GB" b="0" i="0" dirty="0">
                <a:solidFill>
                  <a:srgbClr val="000000"/>
                </a:solidFill>
                <a:effectLst/>
                <a:latin typeface="var(--font-family-head)"/>
              </a:rPr>
              <a:t> het </a:t>
            </a:r>
            <a:r>
              <a:rPr lang="en-GB" b="0" i="0" dirty="0" err="1">
                <a:solidFill>
                  <a:srgbClr val="000000"/>
                </a:solidFill>
                <a:effectLst/>
                <a:latin typeface="var(--font-family-head)"/>
              </a:rPr>
              <a:t>Gezondheidsdashboard</a:t>
            </a:r>
            <a:r>
              <a:rPr lang="en-GB" b="0" i="0" dirty="0">
                <a:solidFill>
                  <a:srgbClr val="000000"/>
                </a:solidFill>
                <a:effectLst/>
                <a:latin typeface="var(--font-family-head)"/>
              </a:rPr>
              <a:t> in Prism Element </a:t>
            </a:r>
            <a:r>
              <a:rPr lang="en-GB" b="0" i="0" dirty="0" err="1">
                <a:solidFill>
                  <a:srgbClr val="000000"/>
                </a:solidFill>
                <a:effectLst/>
                <a:latin typeface="var(--font-family-head)"/>
              </a:rPr>
              <a:t>en</a:t>
            </a:r>
            <a:r>
              <a:rPr lang="en-GB" b="0" i="0" dirty="0">
                <a:solidFill>
                  <a:srgbClr val="000000"/>
                </a:solidFill>
                <a:effectLst/>
                <a:latin typeface="var(--font-family-head)"/>
              </a:rPr>
              <a:t> </a:t>
            </a:r>
            <a:r>
              <a:rPr lang="en-GB" b="0" i="0" dirty="0" err="1">
                <a:solidFill>
                  <a:srgbClr val="000000"/>
                </a:solidFill>
                <a:effectLst/>
                <a:latin typeface="var(--font-family-head)"/>
              </a:rPr>
              <a:t>klik</a:t>
            </a:r>
            <a:r>
              <a:rPr lang="en-GB" b="0" i="0" dirty="0">
                <a:solidFill>
                  <a:srgbClr val="000000"/>
                </a:solidFill>
                <a:effectLst/>
                <a:latin typeface="var(--font-family-head)"/>
              </a:rPr>
              <a:t> in het </a:t>
            </a:r>
            <a:r>
              <a:rPr lang="en-GB" b="0" i="0" dirty="0" err="1">
                <a:solidFill>
                  <a:srgbClr val="000000"/>
                </a:solidFill>
                <a:effectLst/>
                <a:latin typeface="var(--font-family-head)"/>
              </a:rPr>
              <a:t>linkerdeelvenster</a:t>
            </a:r>
            <a:r>
              <a:rPr lang="en-GB" b="0" i="0" dirty="0">
                <a:solidFill>
                  <a:srgbClr val="000000"/>
                </a:solidFill>
                <a:effectLst/>
                <a:latin typeface="var(--font-family-head)"/>
              </a:rPr>
              <a:t> op </a:t>
            </a:r>
            <a:r>
              <a:rPr lang="en-GB" b="0" i="0" dirty="0" err="1">
                <a:solidFill>
                  <a:srgbClr val="000000"/>
                </a:solidFill>
                <a:effectLst/>
                <a:latin typeface="var(--font-family-head)"/>
              </a:rPr>
              <a:t>Acties</a:t>
            </a:r>
            <a:r>
              <a:rPr lang="en-GB" b="0" i="0" dirty="0">
                <a:solidFill>
                  <a:srgbClr val="000000"/>
                </a:solidFill>
                <a:effectLst/>
                <a:latin typeface="var(--font-family-head)"/>
              </a:rPr>
              <a:t>. </a:t>
            </a:r>
            <a:r>
              <a:rPr lang="en-GB" b="0" i="0" dirty="0" err="1">
                <a:solidFill>
                  <a:srgbClr val="000000"/>
                </a:solidFill>
                <a:effectLst/>
                <a:latin typeface="var(--font-family-head)"/>
              </a:rPr>
              <a:t>Selecteer</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verzamelen</a:t>
            </a:r>
            <a:r>
              <a:rPr lang="en-GB" b="0" i="0" dirty="0">
                <a:solidFill>
                  <a:srgbClr val="000000"/>
                </a:solidFill>
                <a:effectLst/>
                <a:latin typeface="var(--font-family-head)"/>
              </a:rPr>
              <a:t> in het </a:t>
            </a:r>
            <a:r>
              <a:rPr lang="en-GB" b="0" i="0" dirty="0" err="1">
                <a:solidFill>
                  <a:srgbClr val="000000"/>
                </a:solidFill>
                <a:effectLst/>
                <a:latin typeface="var(--font-family-head)"/>
              </a:rPr>
              <a:t>vervolgkeuzemenu</a:t>
            </a:r>
            <a:r>
              <a:rPr lang="en-GB" b="0" i="0" dirty="0">
                <a:solidFill>
                  <a:srgbClr val="000000"/>
                </a:solidFill>
                <a:effectLst/>
                <a:latin typeface="var(--font-family-head)"/>
              </a:rPr>
              <a:t>.</a:t>
            </a:r>
          </a:p>
          <a:p>
            <a:pPr algn="l" fontAlgn="base"/>
            <a:endParaRPr lang="en-GB" b="0" i="0" dirty="0">
              <a:solidFill>
                <a:srgbClr val="000000"/>
              </a:solidFill>
              <a:effectLst/>
              <a:latin typeface="var(--font-family-head)"/>
            </a:endParaRPr>
          </a:p>
          <a:p>
            <a:pPr algn="l" fontAlgn="base"/>
            <a:r>
              <a:rPr lang="en-GB" b="0" i="0" dirty="0">
                <a:solidFill>
                  <a:srgbClr val="000000"/>
                </a:solidFill>
                <a:effectLst/>
                <a:latin typeface="var(--font-family-head)"/>
              </a:rPr>
              <a:t>Stap 2</a:t>
            </a:r>
          </a:p>
          <a:p>
            <a:pPr algn="l" fontAlgn="base"/>
            <a:r>
              <a:rPr lang="en-GB" b="0" i="0" dirty="0">
                <a:solidFill>
                  <a:srgbClr val="000000"/>
                </a:solidFill>
                <a:effectLst/>
                <a:latin typeface="var(--font-family-head)"/>
              </a:rPr>
              <a:t>–</a:t>
            </a:r>
          </a:p>
          <a:p>
            <a:pPr algn="l" fontAlgn="base"/>
            <a:r>
              <a:rPr lang="en-GB" b="0" i="0" dirty="0">
                <a:solidFill>
                  <a:srgbClr val="000000"/>
                </a:solidFill>
                <a:effectLst/>
                <a:latin typeface="var(--font-family-head)"/>
              </a:rPr>
              <a:t>Op de Collect Logs-</a:t>
            </a:r>
            <a:r>
              <a:rPr lang="en-GB" b="0" i="0" dirty="0" err="1">
                <a:solidFill>
                  <a:srgbClr val="000000"/>
                </a:solidFill>
                <a:effectLst/>
                <a:latin typeface="var(--font-family-head)"/>
              </a:rPr>
              <a:t>pagina</a:t>
            </a:r>
            <a:r>
              <a:rPr lang="en-GB" b="0" i="0" dirty="0">
                <a:solidFill>
                  <a:srgbClr val="000000"/>
                </a:solidFill>
                <a:effectLst/>
                <a:latin typeface="var(--font-family-head)"/>
              </a:rPr>
              <a:t> </a:t>
            </a:r>
            <a:r>
              <a:rPr lang="en-GB" b="0" i="0" dirty="0" err="1">
                <a:solidFill>
                  <a:srgbClr val="000000"/>
                </a:solidFill>
                <a:effectLst/>
                <a:latin typeface="var(--font-family-head)"/>
              </a:rPr>
              <a:t>moet</a:t>
            </a:r>
            <a:r>
              <a:rPr lang="en-GB" b="0" i="0" dirty="0">
                <a:solidFill>
                  <a:srgbClr val="000000"/>
                </a:solidFill>
                <a:effectLst/>
                <a:latin typeface="var(--font-family-head)"/>
              </a:rPr>
              <a:t> u </a:t>
            </a:r>
            <a:r>
              <a:rPr lang="en-GB" b="0" i="0" dirty="0" err="1">
                <a:solidFill>
                  <a:srgbClr val="000000"/>
                </a:solidFill>
                <a:effectLst/>
                <a:latin typeface="var(--font-family-head)"/>
              </a:rPr>
              <a:t>drie</a:t>
            </a:r>
            <a:r>
              <a:rPr lang="en-GB" b="0" i="0" dirty="0">
                <a:solidFill>
                  <a:srgbClr val="000000"/>
                </a:solidFill>
                <a:effectLst/>
                <a:latin typeface="var(--font-family-head)"/>
              </a:rPr>
              <a:t> </a:t>
            </a:r>
            <a:r>
              <a:rPr lang="en-GB" b="0" i="0" dirty="0" err="1">
                <a:solidFill>
                  <a:srgbClr val="000000"/>
                </a:solidFill>
                <a:effectLst/>
                <a:latin typeface="var(--font-family-head)"/>
              </a:rPr>
              <a:t>belangrijke</a:t>
            </a:r>
            <a:r>
              <a:rPr lang="en-GB" b="0" i="0" dirty="0">
                <a:solidFill>
                  <a:srgbClr val="000000"/>
                </a:solidFill>
                <a:effectLst/>
                <a:latin typeface="var(--font-family-head)"/>
              </a:rPr>
              <a:t> </a:t>
            </a:r>
            <a:r>
              <a:rPr lang="en-GB" b="0" i="0" dirty="0" err="1">
                <a:solidFill>
                  <a:srgbClr val="000000"/>
                </a:solidFill>
                <a:effectLst/>
                <a:latin typeface="var(--font-family-head)"/>
              </a:rPr>
              <a:t>stukjes</a:t>
            </a:r>
            <a:r>
              <a:rPr lang="en-GB" b="0" i="0" dirty="0">
                <a:solidFill>
                  <a:srgbClr val="000000"/>
                </a:solidFill>
                <a:effectLst/>
                <a:latin typeface="var(--font-family-head)"/>
              </a:rPr>
              <a:t> </a:t>
            </a:r>
            <a:r>
              <a:rPr lang="en-GB" b="0" i="0" dirty="0" err="1">
                <a:solidFill>
                  <a:srgbClr val="000000"/>
                </a:solidFill>
                <a:effectLst/>
                <a:latin typeface="var(--font-family-head)"/>
              </a:rPr>
              <a:t>informatie</a:t>
            </a:r>
            <a:r>
              <a:rPr lang="en-GB" b="0" i="0" dirty="0">
                <a:solidFill>
                  <a:srgbClr val="000000"/>
                </a:solidFill>
                <a:effectLst/>
                <a:latin typeface="var(--font-family-head)"/>
              </a:rPr>
              <a:t> </a:t>
            </a:r>
            <a:r>
              <a:rPr lang="en-GB" b="0" i="0" dirty="0" err="1">
                <a:solidFill>
                  <a:srgbClr val="000000"/>
                </a:solidFill>
                <a:effectLst/>
                <a:latin typeface="var(--font-family-head)"/>
              </a:rPr>
              <a:t>opgeven</a:t>
            </a:r>
            <a:r>
              <a:rPr lang="en-GB" b="0" i="0" dirty="0">
                <a:solidFill>
                  <a:srgbClr val="000000"/>
                </a:solidFill>
                <a:effectLst/>
                <a:latin typeface="var(--font-family-head)"/>
              </a:rPr>
              <a:t>: de </a:t>
            </a:r>
            <a:r>
              <a:rPr lang="en-GB" b="0" i="0" dirty="0" err="1">
                <a:solidFill>
                  <a:srgbClr val="000000"/>
                </a:solidFill>
                <a:effectLst/>
                <a:latin typeface="var(--font-family-head)"/>
              </a:rPr>
              <a:t>knooppunten</a:t>
            </a:r>
            <a:r>
              <a:rPr lang="en-GB" b="0" i="0" dirty="0">
                <a:solidFill>
                  <a:srgbClr val="000000"/>
                </a:solidFill>
                <a:effectLst/>
                <a:latin typeface="var(--font-family-head)"/>
              </a:rPr>
              <a:t> </a:t>
            </a:r>
            <a:r>
              <a:rPr lang="en-GB" b="0" i="0" dirty="0" err="1">
                <a:solidFill>
                  <a:srgbClr val="000000"/>
                </a:solidFill>
                <a:effectLst/>
                <a:latin typeface="var(--font-family-head)"/>
              </a:rPr>
              <a:t>waarvoor</a:t>
            </a:r>
            <a:r>
              <a:rPr lang="en-GB" b="0" i="0" dirty="0">
                <a:solidFill>
                  <a:srgbClr val="000000"/>
                </a:solidFill>
                <a:effectLst/>
                <a:latin typeface="var(--font-family-head)"/>
              </a:rPr>
              <a:t> u logs wilt </a:t>
            </a:r>
            <a:r>
              <a:rPr lang="en-GB" b="0" i="0" dirty="0" err="1">
                <a:solidFill>
                  <a:srgbClr val="000000"/>
                </a:solidFill>
                <a:effectLst/>
                <a:latin typeface="var(--font-family-head)"/>
              </a:rPr>
              <a:t>verzamelen</a:t>
            </a:r>
            <a:r>
              <a:rPr lang="en-GB" b="0" i="0" dirty="0">
                <a:solidFill>
                  <a:srgbClr val="000000"/>
                </a:solidFill>
                <a:effectLst/>
                <a:latin typeface="var(--font-family-head)"/>
              </a:rPr>
              <a:t>, log-</a:t>
            </a:r>
            <a:r>
              <a:rPr lang="en-GB" b="0" i="0" dirty="0" err="1">
                <a:solidFill>
                  <a:srgbClr val="000000"/>
                </a:solidFill>
                <a:effectLst/>
                <a:latin typeface="var(--font-family-head)"/>
              </a:rPr>
              <a:t>instellingen</a:t>
            </a:r>
            <a:r>
              <a:rPr lang="en-GB" b="0" i="0" dirty="0">
                <a:solidFill>
                  <a:srgbClr val="000000"/>
                </a:solidFill>
                <a:effectLst/>
                <a:latin typeface="var(--font-family-head)"/>
              </a:rPr>
              <a:t> </a:t>
            </a:r>
            <a:r>
              <a:rPr lang="en-GB" b="0" i="0" dirty="0" err="1">
                <a:solidFill>
                  <a:srgbClr val="000000"/>
                </a:solidFill>
                <a:effectLst/>
                <a:latin typeface="var(--font-family-head)"/>
              </a:rPr>
              <a:t>en</a:t>
            </a:r>
            <a:r>
              <a:rPr lang="en-GB" b="0" i="0" dirty="0">
                <a:solidFill>
                  <a:srgbClr val="000000"/>
                </a:solidFill>
                <a:effectLst/>
                <a:latin typeface="var(--font-family-head)"/>
              </a:rPr>
              <a:t> </a:t>
            </a:r>
            <a:r>
              <a:rPr lang="en-GB" b="0" i="0" dirty="0" err="1">
                <a:solidFill>
                  <a:srgbClr val="000000"/>
                </a:solidFill>
                <a:effectLst/>
                <a:latin typeface="var(--font-family-head)"/>
              </a:rPr>
              <a:t>uitvoervoorkeuren</a:t>
            </a:r>
            <a:r>
              <a:rPr lang="en-GB" b="0" i="0" dirty="0">
                <a:solidFill>
                  <a:srgbClr val="000000"/>
                </a:solidFill>
                <a:effectLst/>
                <a:latin typeface="var(--font-family-head)"/>
              </a:rPr>
              <a:t>. </a:t>
            </a:r>
            <a:r>
              <a:rPr lang="en-GB" b="0" i="0" dirty="0" err="1">
                <a:solidFill>
                  <a:srgbClr val="000000"/>
                </a:solidFill>
                <a:effectLst/>
                <a:latin typeface="var(--font-family-head)"/>
              </a:rPr>
              <a:t>Klik</a:t>
            </a:r>
            <a:r>
              <a:rPr lang="en-GB" b="0" i="0" dirty="0">
                <a:solidFill>
                  <a:srgbClr val="000000"/>
                </a:solidFill>
                <a:effectLst/>
                <a:latin typeface="var(--font-family-head)"/>
              </a:rPr>
              <a:t> op de </a:t>
            </a:r>
            <a:r>
              <a:rPr lang="en-GB" b="0" i="0" dirty="0" err="1">
                <a:solidFill>
                  <a:srgbClr val="000000"/>
                </a:solidFill>
                <a:effectLst/>
                <a:latin typeface="var(--font-family-head)"/>
              </a:rPr>
              <a:t>pagina</a:t>
            </a:r>
            <a:r>
              <a:rPr lang="en-GB" b="0" i="0" dirty="0">
                <a:solidFill>
                  <a:srgbClr val="000000"/>
                </a:solidFill>
                <a:effectLst/>
                <a:latin typeface="var(--font-family-head)"/>
              </a:rPr>
              <a:t> </a:t>
            </a:r>
            <a:r>
              <a:rPr lang="en-GB" b="0" i="0" dirty="0" err="1">
                <a:solidFill>
                  <a:srgbClr val="000000"/>
                </a:solidFill>
                <a:effectLst/>
                <a:latin typeface="var(--font-family-head)"/>
              </a:rPr>
              <a:t>Knooppunt</a:t>
            </a:r>
            <a:r>
              <a:rPr lang="en-GB" b="0" i="0" dirty="0">
                <a:solidFill>
                  <a:srgbClr val="000000"/>
                </a:solidFill>
                <a:effectLst/>
                <a:latin typeface="var(--font-family-head)"/>
              </a:rPr>
              <a:t> </a:t>
            </a:r>
            <a:r>
              <a:rPr lang="en-GB" b="0" i="0" dirty="0" err="1">
                <a:solidFill>
                  <a:srgbClr val="000000"/>
                </a:solidFill>
                <a:effectLst/>
                <a:latin typeface="var(--font-family-head)"/>
              </a:rPr>
              <a:t>selecteren</a:t>
            </a:r>
            <a:r>
              <a:rPr lang="en-GB" b="0" i="0" dirty="0">
                <a:solidFill>
                  <a:srgbClr val="000000"/>
                </a:solidFill>
                <a:effectLst/>
                <a:latin typeface="var(--font-family-head)"/>
              </a:rPr>
              <a:t> op de knop </a:t>
            </a:r>
            <a:r>
              <a:rPr lang="en-GB" b="0" i="0" dirty="0" err="1">
                <a:solidFill>
                  <a:srgbClr val="000000"/>
                </a:solidFill>
                <a:effectLst/>
                <a:latin typeface="var(--font-family-head)"/>
              </a:rPr>
              <a:t>Knooppunten</a:t>
            </a:r>
            <a:r>
              <a:rPr lang="en-GB" b="0" i="0" dirty="0">
                <a:solidFill>
                  <a:srgbClr val="000000"/>
                </a:solidFill>
                <a:effectLst/>
                <a:latin typeface="var(--font-family-head)"/>
              </a:rPr>
              <a:t> </a:t>
            </a:r>
            <a:r>
              <a:rPr lang="en-GB" b="0" i="0" dirty="0" err="1">
                <a:solidFill>
                  <a:srgbClr val="000000"/>
                </a:solidFill>
                <a:effectLst/>
                <a:latin typeface="var(--font-family-head)"/>
              </a:rPr>
              <a:t>selecteren</a:t>
            </a:r>
            <a:r>
              <a:rPr lang="en-GB" b="0" i="0" dirty="0">
                <a:solidFill>
                  <a:srgbClr val="000000"/>
                </a:solidFill>
                <a:effectLst/>
                <a:latin typeface="var(--font-family-head)"/>
              </a:rPr>
              <a:t>.</a:t>
            </a:r>
          </a:p>
          <a:p>
            <a:pPr algn="l" fontAlgn="base"/>
            <a:endParaRPr lang="en-GB" b="0" i="0" dirty="0">
              <a:solidFill>
                <a:srgbClr val="000000"/>
              </a:solidFill>
              <a:effectLst/>
              <a:latin typeface="var(--font-family-head)"/>
            </a:endParaRPr>
          </a:p>
          <a:p>
            <a:pPr algn="l" fontAlgn="base"/>
            <a:r>
              <a:rPr lang="en-GB" b="0" i="0" dirty="0">
                <a:solidFill>
                  <a:srgbClr val="000000"/>
                </a:solidFill>
                <a:effectLst/>
                <a:latin typeface="var(--font-family-head)"/>
              </a:rPr>
              <a:t>Stap 3</a:t>
            </a:r>
          </a:p>
          <a:p>
            <a:pPr algn="l" fontAlgn="base"/>
            <a:r>
              <a:rPr lang="en-GB" b="0" i="0" dirty="0">
                <a:solidFill>
                  <a:srgbClr val="000000"/>
                </a:solidFill>
                <a:effectLst/>
                <a:latin typeface="var(--font-family-head)"/>
              </a:rPr>
              <a:t>–</a:t>
            </a:r>
          </a:p>
          <a:p>
            <a:pPr algn="l" fontAlgn="base"/>
            <a:r>
              <a:rPr lang="en-GB" b="0" i="0" dirty="0">
                <a:solidFill>
                  <a:srgbClr val="000000"/>
                </a:solidFill>
                <a:effectLst/>
                <a:latin typeface="var(--font-family-head)"/>
              </a:rPr>
              <a:t>Het </a:t>
            </a:r>
            <a:r>
              <a:rPr lang="en-GB" b="0" i="0" dirty="0" err="1">
                <a:solidFill>
                  <a:srgbClr val="000000"/>
                </a:solidFill>
                <a:effectLst/>
                <a:latin typeface="var(--font-family-head)"/>
              </a:rPr>
              <a:t>dialoogvenster</a:t>
            </a:r>
            <a:r>
              <a:rPr lang="en-GB" b="0" i="0" dirty="0">
                <a:solidFill>
                  <a:srgbClr val="000000"/>
                </a:solidFill>
                <a:effectLst/>
                <a:latin typeface="var(--font-family-head)"/>
              </a:rPr>
              <a:t> </a:t>
            </a:r>
            <a:r>
              <a:rPr lang="en-GB" b="0" i="0" dirty="0" err="1">
                <a:solidFill>
                  <a:srgbClr val="000000"/>
                </a:solidFill>
                <a:effectLst/>
                <a:latin typeface="var(--font-family-head)"/>
              </a:rPr>
              <a:t>Selecteer</a:t>
            </a:r>
            <a:r>
              <a:rPr lang="en-GB" b="0" i="0" dirty="0">
                <a:solidFill>
                  <a:srgbClr val="000000"/>
                </a:solidFill>
                <a:effectLst/>
                <a:latin typeface="var(--font-family-head)"/>
              </a:rPr>
              <a:t> </a:t>
            </a:r>
            <a:r>
              <a:rPr lang="en-GB" b="0" i="0" dirty="0" err="1">
                <a:solidFill>
                  <a:srgbClr val="000000"/>
                </a:solidFill>
                <a:effectLst/>
                <a:latin typeface="var(--font-family-head)"/>
              </a:rPr>
              <a:t>knooppunten</a:t>
            </a:r>
            <a:r>
              <a:rPr lang="en-GB" b="0" i="0" dirty="0">
                <a:solidFill>
                  <a:srgbClr val="000000"/>
                </a:solidFill>
                <a:effectLst/>
                <a:latin typeface="var(--font-family-head)"/>
              </a:rPr>
              <a:t> </a:t>
            </a:r>
            <a:r>
              <a:rPr lang="en-GB" b="0" i="0" dirty="0" err="1">
                <a:solidFill>
                  <a:srgbClr val="000000"/>
                </a:solidFill>
                <a:effectLst/>
                <a:latin typeface="var(--font-family-head)"/>
              </a:rPr>
              <a:t>geeft</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lijst</a:t>
            </a:r>
            <a:r>
              <a:rPr lang="en-GB" b="0" i="0" dirty="0">
                <a:solidFill>
                  <a:srgbClr val="000000"/>
                </a:solidFill>
                <a:effectLst/>
                <a:latin typeface="var(--font-family-head)"/>
              </a:rPr>
              <a:t> </a:t>
            </a:r>
            <a:r>
              <a:rPr lang="en-GB" b="0" i="0" dirty="0" err="1">
                <a:solidFill>
                  <a:srgbClr val="000000"/>
                </a:solidFill>
                <a:effectLst/>
                <a:latin typeface="var(--font-family-head)"/>
              </a:rPr>
              <a:t>weer</a:t>
            </a:r>
            <a:r>
              <a:rPr lang="en-GB" b="0" i="0" dirty="0">
                <a:solidFill>
                  <a:srgbClr val="000000"/>
                </a:solidFill>
                <a:effectLst/>
                <a:latin typeface="var(--font-family-head)"/>
              </a:rPr>
              <a:t> van alle </a:t>
            </a:r>
            <a:r>
              <a:rPr lang="en-GB" b="0" i="0" dirty="0" err="1">
                <a:solidFill>
                  <a:srgbClr val="000000"/>
                </a:solidFill>
                <a:effectLst/>
                <a:latin typeface="var(--font-family-head)"/>
              </a:rPr>
              <a:t>beschikbare</a:t>
            </a:r>
            <a:r>
              <a:rPr lang="en-GB" b="0" i="0" dirty="0">
                <a:solidFill>
                  <a:srgbClr val="000000"/>
                </a:solidFill>
                <a:effectLst/>
                <a:latin typeface="var(--font-family-head)"/>
              </a:rPr>
              <a:t> </a:t>
            </a:r>
            <a:r>
              <a:rPr lang="en-GB" b="0" i="0" dirty="0" err="1">
                <a:solidFill>
                  <a:srgbClr val="000000"/>
                </a:solidFill>
                <a:effectLst/>
                <a:latin typeface="var(--font-family-head)"/>
              </a:rPr>
              <a:t>knooppunten</a:t>
            </a:r>
            <a:r>
              <a:rPr lang="en-GB" b="0" i="0" dirty="0">
                <a:solidFill>
                  <a:srgbClr val="000000"/>
                </a:solidFill>
                <a:effectLst/>
                <a:latin typeface="var(--font-family-head)"/>
              </a:rPr>
              <a:t> in het cluster. In </a:t>
            </a:r>
            <a:r>
              <a:rPr lang="en-GB" b="0" i="0" dirty="0" err="1">
                <a:solidFill>
                  <a:srgbClr val="000000"/>
                </a:solidFill>
                <a:effectLst/>
                <a:latin typeface="var(--font-family-head)"/>
              </a:rPr>
              <a:t>ons</a:t>
            </a:r>
            <a:r>
              <a:rPr lang="en-GB" b="0" i="0" dirty="0">
                <a:solidFill>
                  <a:srgbClr val="000000"/>
                </a:solidFill>
                <a:effectLst/>
                <a:latin typeface="var(--font-family-head)"/>
              </a:rPr>
              <a:t> </a:t>
            </a:r>
            <a:r>
              <a:rPr lang="en-GB" b="0" i="0" dirty="0" err="1">
                <a:solidFill>
                  <a:srgbClr val="000000"/>
                </a:solidFill>
                <a:effectLst/>
                <a:latin typeface="var(--font-family-head)"/>
              </a:rPr>
              <a:t>testcluster</a:t>
            </a:r>
            <a:r>
              <a:rPr lang="en-GB" b="0" i="0" dirty="0">
                <a:solidFill>
                  <a:srgbClr val="000000"/>
                </a:solidFill>
                <a:effectLst/>
                <a:latin typeface="var(--font-family-head)"/>
              </a:rPr>
              <a:t> </a:t>
            </a:r>
            <a:r>
              <a:rPr lang="en-GB" b="0" i="0" dirty="0" err="1">
                <a:solidFill>
                  <a:srgbClr val="000000"/>
                </a:solidFill>
                <a:effectLst/>
                <a:latin typeface="var(--font-family-head)"/>
              </a:rPr>
              <a:t>hebben</a:t>
            </a:r>
            <a:r>
              <a:rPr lang="en-GB" b="0" i="0" dirty="0">
                <a:solidFill>
                  <a:srgbClr val="000000"/>
                </a:solidFill>
                <a:effectLst/>
                <a:latin typeface="var(--font-family-head)"/>
              </a:rPr>
              <a:t> we </a:t>
            </a:r>
            <a:r>
              <a:rPr lang="en-GB" b="0" i="0" dirty="0" err="1">
                <a:solidFill>
                  <a:srgbClr val="000000"/>
                </a:solidFill>
                <a:effectLst/>
                <a:latin typeface="var(--font-family-head)"/>
              </a:rPr>
              <a:t>drie</a:t>
            </a:r>
            <a:r>
              <a:rPr lang="en-GB" b="0" i="0" dirty="0">
                <a:solidFill>
                  <a:srgbClr val="000000"/>
                </a:solidFill>
                <a:effectLst/>
                <a:latin typeface="var(--font-family-head)"/>
              </a:rPr>
              <a:t> </a:t>
            </a:r>
            <a:r>
              <a:rPr lang="en-GB" b="0" i="0" dirty="0" err="1">
                <a:solidFill>
                  <a:srgbClr val="000000"/>
                </a:solidFill>
                <a:effectLst/>
                <a:latin typeface="var(--font-family-head)"/>
              </a:rPr>
              <a:t>knooppunten</a:t>
            </a:r>
            <a:r>
              <a:rPr lang="en-GB" b="0" i="0" dirty="0">
                <a:solidFill>
                  <a:srgbClr val="000000"/>
                </a:solidFill>
                <a:effectLst/>
                <a:latin typeface="var(--font-family-head)"/>
              </a:rPr>
              <a:t>. We </a:t>
            </a:r>
            <a:r>
              <a:rPr lang="en-GB" b="0" i="0" dirty="0" err="1">
                <a:solidFill>
                  <a:srgbClr val="000000"/>
                </a:solidFill>
                <a:effectLst/>
                <a:latin typeface="var(--font-family-head)"/>
              </a:rPr>
              <a:t>selecteren</a:t>
            </a:r>
            <a:r>
              <a:rPr lang="en-GB" b="0" i="0" dirty="0">
                <a:solidFill>
                  <a:srgbClr val="000000"/>
                </a:solidFill>
                <a:effectLst/>
                <a:latin typeface="var(--font-family-head)"/>
              </a:rPr>
              <a:t> twee van die </a:t>
            </a:r>
            <a:r>
              <a:rPr lang="en-GB" b="0" i="0" dirty="0" err="1">
                <a:solidFill>
                  <a:srgbClr val="000000"/>
                </a:solidFill>
                <a:effectLst/>
                <a:latin typeface="var(--font-family-head)"/>
              </a:rPr>
              <a:t>knooppunten</a:t>
            </a:r>
            <a:r>
              <a:rPr lang="en-GB" b="0" i="0" dirty="0">
                <a:solidFill>
                  <a:srgbClr val="000000"/>
                </a:solidFill>
                <a:effectLst/>
                <a:latin typeface="var(--font-family-head)"/>
              </a:rPr>
              <a:t> </a:t>
            </a:r>
            <a:r>
              <a:rPr lang="en-GB" b="0" i="0" dirty="0" err="1">
                <a:solidFill>
                  <a:srgbClr val="000000"/>
                </a:solidFill>
                <a:effectLst/>
                <a:latin typeface="var(--font-family-head)"/>
              </a:rPr>
              <a:t>en</a:t>
            </a:r>
            <a:r>
              <a:rPr lang="en-GB" b="0" i="0" dirty="0">
                <a:solidFill>
                  <a:srgbClr val="000000"/>
                </a:solidFill>
                <a:effectLst/>
                <a:latin typeface="var(--font-family-head)"/>
              </a:rPr>
              <a:t> </a:t>
            </a:r>
            <a:r>
              <a:rPr lang="en-GB" b="0" i="0" dirty="0" err="1">
                <a:solidFill>
                  <a:srgbClr val="000000"/>
                </a:solidFill>
                <a:effectLst/>
                <a:latin typeface="var(--font-family-head)"/>
              </a:rPr>
              <a:t>klikken</a:t>
            </a:r>
            <a:r>
              <a:rPr lang="en-GB" b="0" i="0" dirty="0">
                <a:solidFill>
                  <a:srgbClr val="000000"/>
                </a:solidFill>
                <a:effectLst/>
                <a:latin typeface="var(--font-family-head)"/>
              </a:rPr>
              <a:t> op </a:t>
            </a:r>
            <a:r>
              <a:rPr lang="en-GB" b="0" i="0" dirty="0" err="1">
                <a:solidFill>
                  <a:srgbClr val="000000"/>
                </a:solidFill>
                <a:effectLst/>
                <a:latin typeface="var(--font-family-head)"/>
              </a:rPr>
              <a:t>Gereed</a:t>
            </a:r>
            <a:r>
              <a:rPr lang="en-GB" b="0" i="0" dirty="0">
                <a:solidFill>
                  <a:srgbClr val="000000"/>
                </a:solidFill>
                <a:effectLst/>
                <a:latin typeface="var(--font-family-head)"/>
              </a:rPr>
              <a:t>.</a:t>
            </a:r>
          </a:p>
          <a:p>
            <a:pPr algn="l" fontAlgn="base"/>
            <a:endParaRPr lang="en-GB" b="0" i="0" dirty="0">
              <a:solidFill>
                <a:srgbClr val="000000"/>
              </a:solidFill>
              <a:effectLst/>
              <a:latin typeface="var(--font-family-head)"/>
            </a:endParaRPr>
          </a:p>
          <a:p>
            <a:pPr algn="l" fontAlgn="base"/>
            <a:r>
              <a:rPr lang="en-GB" b="0" i="0" dirty="0">
                <a:solidFill>
                  <a:srgbClr val="000000"/>
                </a:solidFill>
                <a:effectLst/>
                <a:latin typeface="var(--font-family-head)"/>
              </a:rPr>
              <a:t>Stap 4</a:t>
            </a:r>
          </a:p>
          <a:p>
            <a:pPr algn="l" fontAlgn="base"/>
            <a:r>
              <a:rPr lang="en-GB" b="0" i="0" dirty="0">
                <a:solidFill>
                  <a:srgbClr val="000000"/>
                </a:solidFill>
                <a:effectLst/>
                <a:latin typeface="var(--font-family-head)"/>
              </a:rPr>
              <a:t>–</a:t>
            </a:r>
          </a:p>
          <a:p>
            <a:pPr algn="l" fontAlgn="base"/>
            <a:r>
              <a:rPr lang="en-GB" b="0" i="0" dirty="0">
                <a:solidFill>
                  <a:srgbClr val="000000"/>
                </a:solidFill>
                <a:effectLst/>
                <a:latin typeface="var(--font-family-head)"/>
              </a:rPr>
              <a:t>De </a:t>
            </a:r>
            <a:r>
              <a:rPr lang="en-GB" b="0" i="0" dirty="0" err="1">
                <a:solidFill>
                  <a:srgbClr val="000000"/>
                </a:solidFill>
                <a:effectLst/>
                <a:latin typeface="var(--font-family-head)"/>
              </a:rPr>
              <a:t>knooppunten</a:t>
            </a:r>
            <a:r>
              <a:rPr lang="en-GB" b="0" i="0" dirty="0">
                <a:solidFill>
                  <a:srgbClr val="000000"/>
                </a:solidFill>
                <a:effectLst/>
                <a:latin typeface="var(--font-family-head)"/>
              </a:rPr>
              <a:t> die we </a:t>
            </a:r>
            <a:r>
              <a:rPr lang="en-GB" b="0" i="0" dirty="0" err="1">
                <a:solidFill>
                  <a:srgbClr val="000000"/>
                </a:solidFill>
                <a:effectLst/>
                <a:latin typeface="var(--font-family-head)"/>
              </a:rPr>
              <a:t>hebben</a:t>
            </a:r>
            <a:r>
              <a:rPr lang="en-GB" b="0" i="0" dirty="0">
                <a:solidFill>
                  <a:srgbClr val="000000"/>
                </a:solidFill>
                <a:effectLst/>
                <a:latin typeface="var(--font-family-head)"/>
              </a:rPr>
              <a:t> </a:t>
            </a:r>
            <a:r>
              <a:rPr lang="en-GB" b="0" i="0" dirty="0" err="1">
                <a:solidFill>
                  <a:srgbClr val="000000"/>
                </a:solidFill>
                <a:effectLst/>
                <a:latin typeface="var(--font-family-head)"/>
              </a:rPr>
              <a:t>gekozen</a:t>
            </a:r>
            <a:r>
              <a:rPr lang="en-GB" b="0" i="0" dirty="0">
                <a:solidFill>
                  <a:srgbClr val="000000"/>
                </a:solidFill>
                <a:effectLst/>
                <a:latin typeface="var(--font-family-head)"/>
              </a:rPr>
              <a:t>, </a:t>
            </a:r>
            <a:r>
              <a:rPr lang="en-GB" b="0" i="0" dirty="0" err="1">
                <a:solidFill>
                  <a:srgbClr val="000000"/>
                </a:solidFill>
                <a:effectLst/>
                <a:latin typeface="var(--font-family-head)"/>
              </a:rPr>
              <a:t>worden</a:t>
            </a:r>
            <a:r>
              <a:rPr lang="en-GB" b="0" i="0" dirty="0">
                <a:solidFill>
                  <a:srgbClr val="000000"/>
                </a:solidFill>
                <a:effectLst/>
                <a:latin typeface="var(--font-family-head)"/>
              </a:rPr>
              <a:t> </a:t>
            </a:r>
            <a:r>
              <a:rPr lang="en-GB" b="0" i="0" dirty="0" err="1">
                <a:solidFill>
                  <a:srgbClr val="000000"/>
                </a:solidFill>
                <a:effectLst/>
                <a:latin typeface="var(--font-family-head)"/>
              </a:rPr>
              <a:t>weergegeven</a:t>
            </a:r>
            <a:r>
              <a:rPr lang="en-GB" b="0" i="0" dirty="0">
                <a:solidFill>
                  <a:srgbClr val="000000"/>
                </a:solidFill>
                <a:effectLst/>
                <a:latin typeface="var(--font-family-head)"/>
              </a:rPr>
              <a:t> op de </a:t>
            </a:r>
            <a:r>
              <a:rPr lang="en-GB" b="0" i="0" dirty="0" err="1">
                <a:solidFill>
                  <a:srgbClr val="000000"/>
                </a:solidFill>
                <a:effectLst/>
                <a:latin typeface="var(--font-family-head)"/>
              </a:rPr>
              <a:t>pagina</a:t>
            </a:r>
            <a:r>
              <a:rPr lang="en-GB" b="0" i="0" dirty="0">
                <a:solidFill>
                  <a:srgbClr val="000000"/>
                </a:solidFill>
                <a:effectLst/>
                <a:latin typeface="var(--font-family-head)"/>
              </a:rPr>
              <a:t> </a:t>
            </a:r>
            <a:r>
              <a:rPr lang="en-GB" b="0" i="0" dirty="0" err="1">
                <a:solidFill>
                  <a:srgbClr val="000000"/>
                </a:solidFill>
                <a:effectLst/>
                <a:latin typeface="var(--font-family-head)"/>
              </a:rPr>
              <a:t>Knooppunt</a:t>
            </a:r>
            <a:r>
              <a:rPr lang="en-GB" b="0" i="0" dirty="0">
                <a:solidFill>
                  <a:srgbClr val="000000"/>
                </a:solidFill>
                <a:effectLst/>
                <a:latin typeface="var(--font-family-head)"/>
              </a:rPr>
              <a:t> </a:t>
            </a:r>
            <a:r>
              <a:rPr lang="en-GB" b="0" i="0" dirty="0" err="1">
                <a:solidFill>
                  <a:srgbClr val="000000"/>
                </a:solidFill>
                <a:effectLst/>
                <a:latin typeface="var(--font-family-head)"/>
              </a:rPr>
              <a:t>selecteren</a:t>
            </a:r>
            <a:r>
              <a:rPr lang="en-GB" b="0" i="0" dirty="0">
                <a:solidFill>
                  <a:srgbClr val="000000"/>
                </a:solidFill>
                <a:effectLst/>
                <a:latin typeface="var(--font-family-head)"/>
              </a:rPr>
              <a:t>. Het is </a:t>
            </a:r>
            <a:r>
              <a:rPr lang="en-GB" b="0" i="0" dirty="0" err="1">
                <a:solidFill>
                  <a:srgbClr val="000000"/>
                </a:solidFill>
                <a:effectLst/>
                <a:latin typeface="var(--font-family-head)"/>
              </a:rPr>
              <a:t>mogelijk</a:t>
            </a:r>
            <a:r>
              <a:rPr lang="en-GB" b="0" i="0" dirty="0">
                <a:solidFill>
                  <a:srgbClr val="000000"/>
                </a:solidFill>
                <a:effectLst/>
                <a:latin typeface="var(--font-family-head)"/>
              </a:rPr>
              <a:t> om extra </a:t>
            </a:r>
            <a:r>
              <a:rPr lang="en-GB" b="0" i="0" dirty="0" err="1">
                <a:solidFill>
                  <a:srgbClr val="000000"/>
                </a:solidFill>
                <a:effectLst/>
                <a:latin typeface="var(--font-family-head)"/>
              </a:rPr>
              <a:t>knooppunten</a:t>
            </a:r>
            <a:r>
              <a:rPr lang="en-GB" b="0" i="0" dirty="0">
                <a:solidFill>
                  <a:srgbClr val="000000"/>
                </a:solidFill>
                <a:effectLst/>
                <a:latin typeface="var(--font-family-head)"/>
              </a:rPr>
              <a:t> toe </a:t>
            </a:r>
            <a:r>
              <a:rPr lang="en-GB" b="0" i="0" dirty="0" err="1">
                <a:solidFill>
                  <a:srgbClr val="000000"/>
                </a:solidFill>
                <a:effectLst/>
                <a:latin typeface="var(--font-family-head)"/>
              </a:rPr>
              <a:t>te</a:t>
            </a:r>
            <a:r>
              <a:rPr lang="en-GB" b="0" i="0" dirty="0">
                <a:solidFill>
                  <a:srgbClr val="000000"/>
                </a:solidFill>
                <a:effectLst/>
                <a:latin typeface="var(--font-family-head)"/>
              </a:rPr>
              <a:t> </a:t>
            </a:r>
            <a:r>
              <a:rPr lang="en-GB" b="0" i="0" dirty="0" err="1">
                <a:solidFill>
                  <a:srgbClr val="000000"/>
                </a:solidFill>
                <a:effectLst/>
                <a:latin typeface="var(--font-family-head)"/>
              </a:rPr>
              <a:t>voegen</a:t>
            </a:r>
            <a:r>
              <a:rPr lang="en-GB" b="0" i="0" dirty="0">
                <a:solidFill>
                  <a:srgbClr val="000000"/>
                </a:solidFill>
                <a:effectLst/>
                <a:latin typeface="var(--font-family-head)"/>
              </a:rPr>
              <a:t> of de op </a:t>
            </a:r>
            <a:r>
              <a:rPr lang="en-GB" b="0" i="0" dirty="0" err="1">
                <a:solidFill>
                  <a:srgbClr val="000000"/>
                </a:solidFill>
                <a:effectLst/>
                <a:latin typeface="var(--font-family-head)"/>
              </a:rPr>
              <a:t>deze</a:t>
            </a:r>
            <a:r>
              <a:rPr lang="en-GB" b="0" i="0" dirty="0">
                <a:solidFill>
                  <a:srgbClr val="000000"/>
                </a:solidFill>
                <a:effectLst/>
                <a:latin typeface="var(--font-family-head)"/>
              </a:rPr>
              <a:t> </a:t>
            </a:r>
            <a:r>
              <a:rPr lang="en-GB" b="0" i="0" dirty="0" err="1">
                <a:solidFill>
                  <a:srgbClr val="000000"/>
                </a:solidFill>
                <a:effectLst/>
                <a:latin typeface="var(--font-family-head)"/>
              </a:rPr>
              <a:t>pagina</a:t>
            </a:r>
            <a:r>
              <a:rPr lang="en-GB" b="0" i="0" dirty="0">
                <a:solidFill>
                  <a:srgbClr val="000000"/>
                </a:solidFill>
                <a:effectLst/>
                <a:latin typeface="var(--font-family-head)"/>
              </a:rPr>
              <a:t> </a:t>
            </a:r>
            <a:r>
              <a:rPr lang="en-GB" b="0" i="0" dirty="0" err="1">
                <a:solidFill>
                  <a:srgbClr val="000000"/>
                </a:solidFill>
                <a:effectLst/>
                <a:latin typeface="var(--font-family-head)"/>
              </a:rPr>
              <a:t>vermelde</a:t>
            </a:r>
            <a:r>
              <a:rPr lang="en-GB" b="0" i="0" dirty="0">
                <a:solidFill>
                  <a:srgbClr val="000000"/>
                </a:solidFill>
                <a:effectLst/>
                <a:latin typeface="var(--font-family-head)"/>
              </a:rPr>
              <a:t> </a:t>
            </a:r>
            <a:r>
              <a:rPr lang="en-GB" b="0" i="0" dirty="0" err="1">
                <a:solidFill>
                  <a:srgbClr val="000000"/>
                </a:solidFill>
                <a:effectLst/>
                <a:latin typeface="var(--font-family-head)"/>
              </a:rPr>
              <a:t>knooppunten</a:t>
            </a:r>
            <a:r>
              <a:rPr lang="en-GB" b="0" i="0" dirty="0">
                <a:solidFill>
                  <a:srgbClr val="000000"/>
                </a:solidFill>
                <a:effectLst/>
                <a:latin typeface="var(--font-family-head)"/>
              </a:rPr>
              <a:t> </a:t>
            </a:r>
            <a:r>
              <a:rPr lang="en-GB" b="0" i="0" dirty="0" err="1">
                <a:solidFill>
                  <a:srgbClr val="000000"/>
                </a:solidFill>
                <a:effectLst/>
                <a:latin typeface="var(--font-family-head)"/>
              </a:rPr>
              <a:t>te</a:t>
            </a:r>
            <a:r>
              <a:rPr lang="en-GB" b="0" i="0" dirty="0">
                <a:solidFill>
                  <a:srgbClr val="000000"/>
                </a:solidFill>
                <a:effectLst/>
                <a:latin typeface="var(--font-family-head)"/>
              </a:rPr>
              <a:t> </a:t>
            </a:r>
            <a:r>
              <a:rPr lang="en-GB" b="0" i="0" dirty="0" err="1">
                <a:solidFill>
                  <a:srgbClr val="000000"/>
                </a:solidFill>
                <a:effectLst/>
                <a:latin typeface="var(--font-family-head)"/>
              </a:rPr>
              <a:t>verwijderen</a:t>
            </a:r>
            <a:r>
              <a:rPr lang="en-GB" b="0" i="0" dirty="0">
                <a:solidFill>
                  <a:srgbClr val="000000"/>
                </a:solidFill>
                <a:effectLst/>
                <a:latin typeface="var(--font-family-head)"/>
              </a:rPr>
              <a:t>, </a:t>
            </a:r>
            <a:r>
              <a:rPr lang="en-GB" b="0" i="0" dirty="0" err="1">
                <a:solidFill>
                  <a:srgbClr val="000000"/>
                </a:solidFill>
                <a:effectLst/>
                <a:latin typeface="var(--font-family-head)"/>
              </a:rPr>
              <a:t>als</a:t>
            </a:r>
            <a:r>
              <a:rPr lang="en-GB" b="0" i="0" dirty="0">
                <a:solidFill>
                  <a:srgbClr val="000000"/>
                </a:solidFill>
                <a:effectLst/>
                <a:latin typeface="var(--font-family-head)"/>
              </a:rPr>
              <a:t> u </a:t>
            </a:r>
            <a:r>
              <a:rPr lang="en-GB" b="0" i="0" dirty="0" err="1">
                <a:solidFill>
                  <a:srgbClr val="000000"/>
                </a:solidFill>
                <a:effectLst/>
                <a:latin typeface="var(--font-family-head)"/>
              </a:rPr>
              <a:t>uw</a:t>
            </a:r>
            <a:r>
              <a:rPr lang="en-GB" b="0" i="0" dirty="0">
                <a:solidFill>
                  <a:srgbClr val="000000"/>
                </a:solidFill>
                <a:effectLst/>
                <a:latin typeface="var(--font-family-head)"/>
              </a:rPr>
              <a:t> </a:t>
            </a:r>
            <a:r>
              <a:rPr lang="en-GB" b="0" i="0" dirty="0" err="1">
                <a:solidFill>
                  <a:srgbClr val="000000"/>
                </a:solidFill>
                <a:effectLst/>
                <a:latin typeface="var(--font-family-head)"/>
              </a:rPr>
              <a:t>selecties</a:t>
            </a:r>
            <a:r>
              <a:rPr lang="en-GB" b="0" i="0" dirty="0">
                <a:solidFill>
                  <a:srgbClr val="000000"/>
                </a:solidFill>
                <a:effectLst/>
                <a:latin typeface="var(--font-family-head)"/>
              </a:rPr>
              <a:t> wilt </a:t>
            </a:r>
            <a:r>
              <a:rPr lang="en-GB" b="0" i="0" dirty="0" err="1">
                <a:solidFill>
                  <a:srgbClr val="000000"/>
                </a:solidFill>
                <a:effectLst/>
                <a:latin typeface="var(--font-family-head)"/>
              </a:rPr>
              <a:t>wijzigen</a:t>
            </a:r>
            <a:r>
              <a:rPr lang="en-GB" b="0" i="0" dirty="0">
                <a:solidFill>
                  <a:srgbClr val="000000"/>
                </a:solidFill>
                <a:effectLst/>
                <a:latin typeface="var(--font-family-head)"/>
              </a:rPr>
              <a:t>. </a:t>
            </a:r>
            <a:r>
              <a:rPr lang="en-GB" b="0" i="0" dirty="0" err="1">
                <a:solidFill>
                  <a:srgbClr val="000000"/>
                </a:solidFill>
                <a:effectLst/>
                <a:latin typeface="var(--font-family-head)"/>
              </a:rPr>
              <a:t>Klik</a:t>
            </a:r>
            <a:r>
              <a:rPr lang="en-GB" b="0" i="0" dirty="0">
                <a:solidFill>
                  <a:srgbClr val="000000"/>
                </a:solidFill>
                <a:effectLst/>
                <a:latin typeface="var(--font-family-head)"/>
              </a:rPr>
              <a:t> op </a:t>
            </a:r>
            <a:r>
              <a:rPr lang="en-GB" b="0" i="0" dirty="0" err="1">
                <a:solidFill>
                  <a:srgbClr val="000000"/>
                </a:solidFill>
                <a:effectLst/>
                <a:latin typeface="var(--font-family-head)"/>
              </a:rPr>
              <a:t>Volgende</a:t>
            </a:r>
            <a:r>
              <a:rPr lang="en-GB" b="0" i="0" dirty="0">
                <a:solidFill>
                  <a:srgbClr val="000000"/>
                </a:solidFill>
                <a:effectLst/>
                <a:latin typeface="var(--font-family-head)"/>
              </a:rPr>
              <a:t> om door </a:t>
            </a:r>
            <a:r>
              <a:rPr lang="en-GB" b="0" i="0" dirty="0" err="1">
                <a:solidFill>
                  <a:srgbClr val="000000"/>
                </a:solidFill>
                <a:effectLst/>
                <a:latin typeface="var(--font-family-head)"/>
              </a:rPr>
              <a:t>te</a:t>
            </a:r>
            <a:r>
              <a:rPr lang="en-GB" b="0" i="0" dirty="0">
                <a:solidFill>
                  <a:srgbClr val="000000"/>
                </a:solidFill>
                <a:effectLst/>
                <a:latin typeface="var(--font-family-head)"/>
              </a:rPr>
              <a:t> </a:t>
            </a:r>
            <a:r>
              <a:rPr lang="en-GB" b="0" i="0" dirty="0" err="1">
                <a:solidFill>
                  <a:srgbClr val="000000"/>
                </a:solidFill>
                <a:effectLst/>
                <a:latin typeface="var(--font-family-head)"/>
              </a:rPr>
              <a:t>gaan</a:t>
            </a:r>
            <a:r>
              <a:rPr lang="en-GB" b="0" i="0" dirty="0">
                <a:solidFill>
                  <a:srgbClr val="000000"/>
                </a:solidFill>
                <a:effectLst/>
                <a:latin typeface="var(--font-family-head)"/>
              </a:rPr>
              <a:t>.</a:t>
            </a:r>
          </a:p>
          <a:p>
            <a:pPr algn="l" fontAlgn="base"/>
            <a:endParaRPr lang="en-GB" b="0" i="0" dirty="0">
              <a:solidFill>
                <a:srgbClr val="000000"/>
              </a:solidFill>
              <a:effectLst/>
              <a:latin typeface="var(--font-family-head)"/>
            </a:endParaRPr>
          </a:p>
          <a:p>
            <a:pPr algn="l" fontAlgn="base"/>
            <a:r>
              <a:rPr lang="en-GB" b="0" i="0" dirty="0">
                <a:solidFill>
                  <a:srgbClr val="000000"/>
                </a:solidFill>
                <a:effectLst/>
                <a:latin typeface="var(--font-family-head)"/>
              </a:rPr>
              <a:t>Stap 5</a:t>
            </a:r>
          </a:p>
          <a:p>
            <a:pPr algn="l" fontAlgn="base"/>
            <a:r>
              <a:rPr lang="en-GB" b="0" i="0" dirty="0">
                <a:solidFill>
                  <a:srgbClr val="000000"/>
                </a:solidFill>
                <a:effectLst/>
                <a:latin typeface="var(--font-family-head)"/>
              </a:rPr>
              <a:t>–</a:t>
            </a:r>
          </a:p>
          <a:p>
            <a:pPr algn="l" fontAlgn="base"/>
            <a:r>
              <a:rPr lang="en-GB" b="0" i="0" dirty="0">
                <a:solidFill>
                  <a:srgbClr val="000000"/>
                </a:solidFill>
                <a:effectLst/>
                <a:latin typeface="var(--font-family-head)"/>
              </a:rPr>
              <a:t>Op de </a:t>
            </a:r>
            <a:r>
              <a:rPr lang="en-GB" b="0" i="0" dirty="0" err="1">
                <a:solidFill>
                  <a:srgbClr val="000000"/>
                </a:solidFill>
                <a:effectLst/>
                <a:latin typeface="var(--font-family-head)"/>
              </a:rPr>
              <a:t>pagina</a:t>
            </a:r>
            <a:r>
              <a:rPr lang="en-GB" b="0" i="0" dirty="0">
                <a:solidFill>
                  <a:srgbClr val="000000"/>
                </a:solidFill>
                <a:effectLst/>
                <a:latin typeface="var(--font-family-head)"/>
              </a:rPr>
              <a:t> </a:t>
            </a:r>
            <a:r>
              <a:rPr lang="en-GB" b="0" i="0" dirty="0" err="1">
                <a:solidFill>
                  <a:srgbClr val="000000"/>
                </a:solidFill>
                <a:effectLst/>
                <a:latin typeface="var(--font-family-head)"/>
              </a:rPr>
              <a:t>Logboekinstellingen</a:t>
            </a:r>
            <a:r>
              <a:rPr lang="en-GB" b="0" i="0" dirty="0">
                <a:solidFill>
                  <a:srgbClr val="000000"/>
                </a:solidFill>
                <a:effectLst/>
                <a:latin typeface="var(--font-family-head)"/>
              </a:rPr>
              <a:t> </a:t>
            </a:r>
            <a:r>
              <a:rPr lang="en-GB" b="0" i="0" dirty="0" err="1">
                <a:solidFill>
                  <a:srgbClr val="000000"/>
                </a:solidFill>
                <a:effectLst/>
                <a:latin typeface="var(--font-family-head)"/>
              </a:rPr>
              <a:t>kunnen</a:t>
            </a:r>
            <a:r>
              <a:rPr lang="en-GB" b="0" i="0" dirty="0">
                <a:solidFill>
                  <a:srgbClr val="000000"/>
                </a:solidFill>
                <a:effectLst/>
                <a:latin typeface="var(--font-family-head)"/>
              </a:rPr>
              <a:t> we </a:t>
            </a:r>
            <a:r>
              <a:rPr lang="en-GB" b="0" i="0" dirty="0" err="1">
                <a:solidFill>
                  <a:srgbClr val="000000"/>
                </a:solidFill>
                <a:effectLst/>
                <a:latin typeface="var(--font-family-head)"/>
              </a:rPr>
              <a:t>ervoor</a:t>
            </a:r>
            <a:r>
              <a:rPr lang="en-GB" b="0" i="0" dirty="0">
                <a:solidFill>
                  <a:srgbClr val="000000"/>
                </a:solidFill>
                <a:effectLst/>
                <a:latin typeface="var(--font-family-head)"/>
              </a:rPr>
              <a:t> </a:t>
            </a:r>
            <a:r>
              <a:rPr lang="en-GB" b="0" i="0" dirty="0" err="1">
                <a:solidFill>
                  <a:srgbClr val="000000"/>
                </a:solidFill>
                <a:effectLst/>
                <a:latin typeface="var(--font-family-head)"/>
              </a:rPr>
              <a:t>kiezen</a:t>
            </a:r>
            <a:r>
              <a:rPr lang="en-GB" b="0" i="0" dirty="0">
                <a:solidFill>
                  <a:srgbClr val="000000"/>
                </a:solidFill>
                <a:effectLst/>
                <a:latin typeface="var(--font-family-head)"/>
              </a:rPr>
              <a:t> om alle </a:t>
            </a:r>
            <a:r>
              <a:rPr lang="en-GB" b="0" i="0" dirty="0" err="1">
                <a:solidFill>
                  <a:srgbClr val="000000"/>
                </a:solidFill>
                <a:effectLst/>
                <a:latin typeface="var(--font-family-head)"/>
              </a:rPr>
              <a:t>beschikbare</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te</a:t>
            </a:r>
            <a:r>
              <a:rPr lang="en-GB" b="0" i="0" dirty="0">
                <a:solidFill>
                  <a:srgbClr val="000000"/>
                </a:solidFill>
                <a:effectLst/>
                <a:latin typeface="var(--font-family-head)"/>
              </a:rPr>
              <a:t> </a:t>
            </a:r>
            <a:r>
              <a:rPr lang="en-GB" b="0" i="0" dirty="0" err="1">
                <a:solidFill>
                  <a:srgbClr val="000000"/>
                </a:solidFill>
                <a:effectLst/>
                <a:latin typeface="var(--font-family-head)"/>
              </a:rPr>
              <a:t>verzamelen</a:t>
            </a:r>
            <a:r>
              <a:rPr lang="en-GB" b="0" i="0" dirty="0">
                <a:solidFill>
                  <a:srgbClr val="000000"/>
                </a:solidFill>
                <a:effectLst/>
                <a:latin typeface="var(--font-family-head)"/>
              </a:rPr>
              <a:t>, of </a:t>
            </a:r>
            <a:r>
              <a:rPr lang="en-GB" b="0" i="0" dirty="0" err="1">
                <a:solidFill>
                  <a:srgbClr val="000000"/>
                </a:solidFill>
                <a:effectLst/>
                <a:latin typeface="var(--font-family-head)"/>
              </a:rPr>
              <a:t>alleen</a:t>
            </a:r>
            <a:r>
              <a:rPr lang="en-GB" b="0" i="0" dirty="0">
                <a:solidFill>
                  <a:srgbClr val="000000"/>
                </a:solidFill>
                <a:effectLst/>
                <a:latin typeface="var(--font-family-head)"/>
              </a:rPr>
              <a:t> </a:t>
            </a:r>
            <a:r>
              <a:rPr lang="en-GB" b="0" i="0" dirty="0" err="1">
                <a:solidFill>
                  <a:srgbClr val="000000"/>
                </a:solidFill>
                <a:effectLst/>
                <a:latin typeface="var(--font-family-head)"/>
              </a:rPr>
              <a:t>specifieke</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met </a:t>
            </a:r>
            <a:r>
              <a:rPr lang="en-GB" b="0" i="0" dirty="0" err="1">
                <a:solidFill>
                  <a:srgbClr val="000000"/>
                </a:solidFill>
                <a:effectLst/>
                <a:latin typeface="var(--font-family-head)"/>
              </a:rPr>
              <a:t>behulp</a:t>
            </a:r>
            <a:r>
              <a:rPr lang="en-GB" b="0" i="0" dirty="0">
                <a:solidFill>
                  <a:srgbClr val="000000"/>
                </a:solidFill>
                <a:effectLst/>
                <a:latin typeface="var(--font-family-head)"/>
              </a:rPr>
              <a:t> van tags. </a:t>
            </a:r>
            <a:r>
              <a:rPr lang="en-GB" b="0" i="0" dirty="0" err="1">
                <a:solidFill>
                  <a:srgbClr val="000000"/>
                </a:solidFill>
                <a:effectLst/>
                <a:latin typeface="var(--font-family-head)"/>
              </a:rPr>
              <a:t>Voor</a:t>
            </a:r>
            <a:r>
              <a:rPr lang="en-GB" b="0" i="0" dirty="0">
                <a:solidFill>
                  <a:srgbClr val="000000"/>
                </a:solidFill>
                <a:effectLst/>
                <a:latin typeface="var(--font-family-head)"/>
              </a:rPr>
              <a:t> </a:t>
            </a:r>
            <a:r>
              <a:rPr lang="en-GB" b="0" i="0" dirty="0" err="1">
                <a:solidFill>
                  <a:srgbClr val="000000"/>
                </a:solidFill>
                <a:effectLst/>
                <a:latin typeface="var(--font-family-head)"/>
              </a:rPr>
              <a:t>dit</a:t>
            </a:r>
            <a:r>
              <a:rPr lang="en-GB" b="0" i="0" dirty="0">
                <a:solidFill>
                  <a:srgbClr val="000000"/>
                </a:solidFill>
                <a:effectLst/>
                <a:latin typeface="var(--font-family-head)"/>
              </a:rPr>
              <a:t> </a:t>
            </a:r>
            <a:r>
              <a:rPr lang="en-GB" b="0" i="0" dirty="0" err="1">
                <a:solidFill>
                  <a:srgbClr val="000000"/>
                </a:solidFill>
                <a:effectLst/>
                <a:latin typeface="var(--font-family-head)"/>
              </a:rPr>
              <a:t>voorbeeld</a:t>
            </a:r>
            <a:r>
              <a:rPr lang="en-GB" b="0" i="0" dirty="0">
                <a:solidFill>
                  <a:srgbClr val="000000"/>
                </a:solidFill>
                <a:effectLst/>
                <a:latin typeface="var(--font-family-head)"/>
              </a:rPr>
              <a:t> </a:t>
            </a:r>
            <a:r>
              <a:rPr lang="en-GB" b="0" i="0" dirty="0" err="1">
                <a:solidFill>
                  <a:srgbClr val="000000"/>
                </a:solidFill>
                <a:effectLst/>
                <a:latin typeface="var(--font-family-head)"/>
              </a:rPr>
              <a:t>gaan</a:t>
            </a:r>
            <a:r>
              <a:rPr lang="en-GB" b="0" i="0" dirty="0">
                <a:solidFill>
                  <a:srgbClr val="000000"/>
                </a:solidFill>
                <a:effectLst/>
                <a:latin typeface="var(--font-family-head)"/>
              </a:rPr>
              <a:t> we alle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verzamelen</a:t>
            </a:r>
            <a:r>
              <a:rPr lang="en-GB" b="0" i="0" dirty="0">
                <a:solidFill>
                  <a:srgbClr val="000000"/>
                </a:solidFill>
                <a:effectLst/>
                <a:latin typeface="var(--font-family-head)"/>
              </a:rPr>
              <a:t> </a:t>
            </a:r>
            <a:r>
              <a:rPr lang="en-GB" b="0" i="0" dirty="0" err="1">
                <a:solidFill>
                  <a:srgbClr val="000000"/>
                </a:solidFill>
                <a:effectLst/>
                <a:latin typeface="var(--font-family-head)"/>
              </a:rPr>
              <a:t>en</a:t>
            </a:r>
            <a:r>
              <a:rPr lang="en-GB" b="0" i="0" dirty="0">
                <a:solidFill>
                  <a:srgbClr val="000000"/>
                </a:solidFill>
                <a:effectLst/>
                <a:latin typeface="var(--font-family-head)"/>
              </a:rPr>
              <a:t> op </a:t>
            </a:r>
            <a:r>
              <a:rPr lang="en-GB" b="0" i="0" dirty="0" err="1">
                <a:solidFill>
                  <a:srgbClr val="000000"/>
                </a:solidFill>
                <a:effectLst/>
                <a:latin typeface="var(--font-family-head)"/>
              </a:rPr>
              <a:t>Volgende</a:t>
            </a:r>
            <a:r>
              <a:rPr lang="en-GB" b="0" i="0" dirty="0">
                <a:solidFill>
                  <a:srgbClr val="000000"/>
                </a:solidFill>
                <a:effectLst/>
                <a:latin typeface="var(--font-family-head)"/>
              </a:rPr>
              <a:t> </a:t>
            </a:r>
            <a:r>
              <a:rPr lang="en-GB" b="0" i="0" dirty="0" err="1">
                <a:solidFill>
                  <a:srgbClr val="000000"/>
                </a:solidFill>
                <a:effectLst/>
                <a:latin typeface="var(--font-family-head)"/>
              </a:rPr>
              <a:t>klikken</a:t>
            </a:r>
            <a:r>
              <a:rPr lang="en-GB" b="0" i="0" dirty="0">
                <a:solidFill>
                  <a:srgbClr val="000000"/>
                </a:solidFill>
                <a:effectLst/>
                <a:latin typeface="var(--font-family-head)"/>
              </a:rPr>
              <a:t>.</a:t>
            </a:r>
          </a:p>
          <a:p>
            <a:pPr algn="l" fontAlgn="base"/>
            <a:endParaRPr lang="en-GB" b="0" i="0" dirty="0">
              <a:solidFill>
                <a:srgbClr val="000000"/>
              </a:solidFill>
              <a:effectLst/>
              <a:latin typeface="var(--font-family-head)"/>
            </a:endParaRPr>
          </a:p>
          <a:p>
            <a:pPr algn="l" fontAlgn="base"/>
            <a:r>
              <a:rPr lang="en-GB" b="0" i="0" dirty="0">
                <a:solidFill>
                  <a:srgbClr val="000000"/>
                </a:solidFill>
                <a:effectLst/>
                <a:latin typeface="var(--font-family-head)"/>
              </a:rPr>
              <a:t>Stap 6</a:t>
            </a:r>
          </a:p>
          <a:p>
            <a:pPr algn="l" fontAlgn="base"/>
            <a:r>
              <a:rPr lang="en-GB" b="0" i="0" dirty="0">
                <a:solidFill>
                  <a:srgbClr val="000000"/>
                </a:solidFill>
                <a:effectLst/>
                <a:latin typeface="var(--font-family-head)"/>
              </a:rPr>
              <a:t>–</a:t>
            </a:r>
          </a:p>
          <a:p>
            <a:pPr algn="l" fontAlgn="base"/>
            <a:r>
              <a:rPr lang="en-GB" b="0" i="0" dirty="0">
                <a:solidFill>
                  <a:srgbClr val="000000"/>
                </a:solidFill>
                <a:effectLst/>
                <a:latin typeface="var(--font-family-head)"/>
              </a:rPr>
              <a:t>Op de </a:t>
            </a:r>
            <a:r>
              <a:rPr lang="en-GB" b="0" i="0" dirty="0" err="1">
                <a:solidFill>
                  <a:srgbClr val="000000"/>
                </a:solidFill>
                <a:effectLst/>
                <a:latin typeface="var(--font-family-head)"/>
              </a:rPr>
              <a:t>pagina</a:t>
            </a:r>
            <a:r>
              <a:rPr lang="en-GB" b="0" i="0" dirty="0">
                <a:solidFill>
                  <a:srgbClr val="000000"/>
                </a:solidFill>
                <a:effectLst/>
                <a:latin typeface="var(--font-family-head)"/>
              </a:rPr>
              <a:t> </a:t>
            </a:r>
            <a:r>
              <a:rPr lang="en-GB" b="0" i="0" dirty="0" err="1">
                <a:solidFill>
                  <a:srgbClr val="000000"/>
                </a:solidFill>
                <a:effectLst/>
                <a:latin typeface="var(--font-family-head)"/>
              </a:rPr>
              <a:t>Uitvoervoorkeuren</a:t>
            </a:r>
            <a:r>
              <a:rPr lang="en-GB" b="0" i="0" dirty="0">
                <a:solidFill>
                  <a:srgbClr val="000000"/>
                </a:solidFill>
                <a:effectLst/>
                <a:latin typeface="var(--font-family-head)"/>
              </a:rPr>
              <a:t> </a:t>
            </a:r>
            <a:r>
              <a:rPr lang="en-GB" b="0" i="0" dirty="0" err="1">
                <a:solidFill>
                  <a:srgbClr val="000000"/>
                </a:solidFill>
                <a:effectLst/>
                <a:latin typeface="var(--font-family-head)"/>
              </a:rPr>
              <a:t>moeten</a:t>
            </a:r>
            <a:r>
              <a:rPr lang="en-GB" b="0" i="0" dirty="0">
                <a:solidFill>
                  <a:srgbClr val="000000"/>
                </a:solidFill>
                <a:effectLst/>
                <a:latin typeface="var(--font-family-head)"/>
              </a:rPr>
              <a:t> we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duur</a:t>
            </a:r>
            <a:r>
              <a:rPr lang="en-GB" b="0" i="0" dirty="0">
                <a:solidFill>
                  <a:srgbClr val="000000"/>
                </a:solidFill>
                <a:effectLst/>
                <a:latin typeface="var(--font-family-head)"/>
              </a:rPr>
              <a:t> </a:t>
            </a:r>
            <a:r>
              <a:rPr lang="en-GB" b="0" i="0" dirty="0" err="1">
                <a:solidFill>
                  <a:srgbClr val="000000"/>
                </a:solidFill>
                <a:effectLst/>
                <a:latin typeface="var(--font-family-head)"/>
              </a:rPr>
              <a:t>selecteren</a:t>
            </a:r>
            <a:r>
              <a:rPr lang="en-GB" b="0" i="0" dirty="0">
                <a:solidFill>
                  <a:srgbClr val="000000"/>
                </a:solidFill>
                <a:effectLst/>
                <a:latin typeface="var(--font-family-head)"/>
              </a:rPr>
              <a:t> </a:t>
            </a:r>
            <a:r>
              <a:rPr lang="en-GB" b="0" i="0" dirty="0" err="1">
                <a:solidFill>
                  <a:srgbClr val="000000"/>
                </a:solidFill>
                <a:effectLst/>
                <a:latin typeface="var(--font-family-head)"/>
              </a:rPr>
              <a:t>waarvoor</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worden</a:t>
            </a:r>
            <a:r>
              <a:rPr lang="en-GB" b="0" i="0" dirty="0">
                <a:solidFill>
                  <a:srgbClr val="000000"/>
                </a:solidFill>
                <a:effectLst/>
                <a:latin typeface="var(--font-family-head)"/>
              </a:rPr>
              <a:t> </a:t>
            </a:r>
            <a:r>
              <a:rPr lang="en-GB" b="0" i="0" dirty="0" err="1">
                <a:solidFill>
                  <a:srgbClr val="000000"/>
                </a:solidFill>
                <a:effectLst/>
                <a:latin typeface="var(--font-family-head)"/>
              </a:rPr>
              <a:t>verzameld</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datum </a:t>
            </a:r>
            <a:r>
              <a:rPr lang="en-GB" b="0" i="0" dirty="0" err="1">
                <a:solidFill>
                  <a:srgbClr val="000000"/>
                </a:solidFill>
                <a:effectLst/>
                <a:latin typeface="var(--font-family-head)"/>
              </a:rPr>
              <a:t>en</a:t>
            </a:r>
            <a:r>
              <a:rPr lang="en-GB" b="0" i="0" dirty="0">
                <a:solidFill>
                  <a:srgbClr val="000000"/>
                </a:solidFill>
                <a:effectLst/>
                <a:latin typeface="var(--font-family-head)"/>
              </a:rPr>
              <a:t> </a:t>
            </a:r>
            <a:r>
              <a:rPr lang="en-GB" b="0" i="0" dirty="0" err="1">
                <a:solidFill>
                  <a:srgbClr val="000000"/>
                </a:solidFill>
                <a:effectLst/>
                <a:latin typeface="var(--font-family-head)"/>
              </a:rPr>
              <a:t>tijd</a:t>
            </a:r>
            <a:r>
              <a:rPr lang="en-GB" b="0" i="0" dirty="0">
                <a:solidFill>
                  <a:srgbClr val="000000"/>
                </a:solidFill>
                <a:effectLst/>
                <a:latin typeface="var(--font-family-head)"/>
              </a:rPr>
              <a:t> </a:t>
            </a:r>
            <a:r>
              <a:rPr lang="en-GB" b="0" i="0" dirty="0" err="1">
                <a:solidFill>
                  <a:srgbClr val="000000"/>
                </a:solidFill>
                <a:effectLst/>
                <a:latin typeface="var(--font-family-head)"/>
              </a:rPr>
              <a:t>specificeren</a:t>
            </a:r>
            <a:r>
              <a:rPr lang="en-GB" b="0" i="0" dirty="0">
                <a:solidFill>
                  <a:srgbClr val="000000"/>
                </a:solidFill>
                <a:effectLst/>
                <a:latin typeface="var(--font-family-head)"/>
              </a:rPr>
              <a:t> </a:t>
            </a:r>
            <a:r>
              <a:rPr lang="en-GB" b="0" i="0" dirty="0" err="1">
                <a:solidFill>
                  <a:srgbClr val="000000"/>
                </a:solidFill>
                <a:effectLst/>
                <a:latin typeface="var(--font-family-head)"/>
              </a:rPr>
              <a:t>voor</a:t>
            </a:r>
            <a:r>
              <a:rPr lang="en-GB" b="0" i="0" dirty="0">
                <a:solidFill>
                  <a:srgbClr val="000000"/>
                </a:solidFill>
                <a:effectLst/>
                <a:latin typeface="var(--font-family-head)"/>
              </a:rPr>
              <a:t> of </a:t>
            </a:r>
            <a:r>
              <a:rPr lang="en-GB" b="0" i="0" dirty="0" err="1">
                <a:solidFill>
                  <a:srgbClr val="000000"/>
                </a:solidFill>
                <a:effectLst/>
                <a:latin typeface="var(--font-family-head)"/>
              </a:rPr>
              <a:t>na</a:t>
            </a:r>
            <a:r>
              <a:rPr lang="en-GB" b="0" i="0" dirty="0">
                <a:solidFill>
                  <a:srgbClr val="000000"/>
                </a:solidFill>
                <a:effectLst/>
                <a:latin typeface="var(--font-family-head)"/>
              </a:rPr>
              <a:t> </a:t>
            </a:r>
            <a:r>
              <a:rPr lang="en-GB" b="0" i="0" dirty="0" err="1">
                <a:solidFill>
                  <a:srgbClr val="000000"/>
                </a:solidFill>
                <a:effectLst/>
                <a:latin typeface="var(--font-family-head)"/>
              </a:rPr>
              <a:t>welke</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moeten</a:t>
            </a:r>
            <a:r>
              <a:rPr lang="en-GB" b="0" i="0" dirty="0">
                <a:solidFill>
                  <a:srgbClr val="000000"/>
                </a:solidFill>
                <a:effectLst/>
                <a:latin typeface="var(--font-family-head)"/>
              </a:rPr>
              <a:t> </a:t>
            </a:r>
            <a:r>
              <a:rPr lang="en-GB" b="0" i="0" dirty="0" err="1">
                <a:solidFill>
                  <a:srgbClr val="000000"/>
                </a:solidFill>
                <a:effectLst/>
                <a:latin typeface="var(--font-family-head)"/>
              </a:rPr>
              <a:t>worden</a:t>
            </a:r>
            <a:r>
              <a:rPr lang="en-GB" b="0" i="0" dirty="0">
                <a:solidFill>
                  <a:srgbClr val="000000"/>
                </a:solidFill>
                <a:effectLst/>
                <a:latin typeface="var(--font-family-head)"/>
              </a:rPr>
              <a:t> </a:t>
            </a:r>
            <a:r>
              <a:rPr lang="en-GB" b="0" i="0" dirty="0" err="1">
                <a:solidFill>
                  <a:srgbClr val="000000"/>
                </a:solidFill>
                <a:effectLst/>
                <a:latin typeface="var(--font-family-head)"/>
              </a:rPr>
              <a:t>verzameld</a:t>
            </a:r>
            <a:r>
              <a:rPr lang="en-GB" b="0" i="0" dirty="0">
                <a:solidFill>
                  <a:srgbClr val="000000"/>
                </a:solidFill>
                <a:effectLst/>
                <a:latin typeface="var(--font-family-head)"/>
              </a:rPr>
              <a:t> </a:t>
            </a:r>
            <a:r>
              <a:rPr lang="en-GB" b="0" i="0" dirty="0" err="1">
                <a:solidFill>
                  <a:srgbClr val="000000"/>
                </a:solidFill>
                <a:effectLst/>
                <a:latin typeface="var(--font-family-head)"/>
              </a:rPr>
              <a:t>en</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bestemming</a:t>
            </a:r>
            <a:r>
              <a:rPr lang="en-GB" b="0" i="0" dirty="0">
                <a:solidFill>
                  <a:srgbClr val="000000"/>
                </a:solidFill>
                <a:effectLst/>
                <a:latin typeface="var(--font-family-head)"/>
              </a:rPr>
              <a:t> </a:t>
            </a:r>
            <a:r>
              <a:rPr lang="en-GB" b="0" i="0" dirty="0" err="1">
                <a:solidFill>
                  <a:srgbClr val="000000"/>
                </a:solidFill>
                <a:effectLst/>
                <a:latin typeface="var(--font-family-head)"/>
              </a:rPr>
              <a:t>selecteren</a:t>
            </a:r>
            <a:r>
              <a:rPr lang="en-GB" b="0" i="0" dirty="0">
                <a:solidFill>
                  <a:srgbClr val="000000"/>
                </a:solidFill>
                <a:effectLst/>
                <a:latin typeface="var(--font-family-head)"/>
              </a:rPr>
              <a:t>. U </a:t>
            </a:r>
            <a:r>
              <a:rPr lang="en-GB" b="0" i="0" dirty="0" err="1">
                <a:solidFill>
                  <a:srgbClr val="000000"/>
                </a:solidFill>
                <a:effectLst/>
                <a:latin typeface="var(--font-family-head)"/>
              </a:rPr>
              <a:t>kunt</a:t>
            </a:r>
            <a:r>
              <a:rPr lang="en-GB" b="0" i="0" dirty="0">
                <a:solidFill>
                  <a:srgbClr val="000000"/>
                </a:solidFill>
                <a:effectLst/>
                <a:latin typeface="var(--font-family-head)"/>
              </a:rPr>
              <a:t> de </a:t>
            </a:r>
            <a:r>
              <a:rPr lang="en-GB" b="0" i="0" dirty="0" err="1">
                <a:solidFill>
                  <a:srgbClr val="000000"/>
                </a:solidFill>
                <a:effectLst/>
                <a:latin typeface="var(--font-family-head)"/>
              </a:rPr>
              <a:t>duur</a:t>
            </a:r>
            <a:r>
              <a:rPr lang="en-GB" b="0" i="0" dirty="0">
                <a:solidFill>
                  <a:srgbClr val="000000"/>
                </a:solidFill>
                <a:effectLst/>
                <a:latin typeface="var(--font-family-head)"/>
              </a:rPr>
              <a:t> </a:t>
            </a:r>
            <a:r>
              <a:rPr lang="en-GB" b="0" i="0" dirty="0" err="1">
                <a:solidFill>
                  <a:srgbClr val="000000"/>
                </a:solidFill>
                <a:effectLst/>
                <a:latin typeface="var(--font-family-head)"/>
              </a:rPr>
              <a:t>opgeven</a:t>
            </a:r>
            <a:r>
              <a:rPr lang="en-GB" b="0" i="0" dirty="0">
                <a:solidFill>
                  <a:srgbClr val="000000"/>
                </a:solidFill>
                <a:effectLst/>
                <a:latin typeface="var(--font-family-head)"/>
              </a:rPr>
              <a:t> in </a:t>
            </a:r>
            <a:r>
              <a:rPr lang="en-GB" b="0" i="0" dirty="0" err="1">
                <a:solidFill>
                  <a:srgbClr val="000000"/>
                </a:solidFill>
                <a:effectLst/>
                <a:latin typeface="var(--font-family-head)"/>
              </a:rPr>
              <a:t>uren</a:t>
            </a:r>
            <a:r>
              <a:rPr lang="en-GB" b="0" i="0" dirty="0">
                <a:solidFill>
                  <a:srgbClr val="000000"/>
                </a:solidFill>
                <a:effectLst/>
                <a:latin typeface="var(--font-family-head)"/>
              </a:rPr>
              <a:t> of </a:t>
            </a:r>
            <a:r>
              <a:rPr lang="en-GB" b="0" i="0" dirty="0" err="1">
                <a:solidFill>
                  <a:srgbClr val="000000"/>
                </a:solidFill>
                <a:effectLst/>
                <a:latin typeface="var(--font-family-head)"/>
              </a:rPr>
              <a:t>dagen</a:t>
            </a:r>
            <a:r>
              <a:rPr lang="en-GB" b="0" i="0" dirty="0">
                <a:solidFill>
                  <a:srgbClr val="000000"/>
                </a:solidFill>
                <a:effectLst/>
                <a:latin typeface="var(--font-family-head)"/>
              </a:rPr>
              <a:t>, </a:t>
            </a:r>
            <a:r>
              <a:rPr lang="en-GB" b="0" i="0" dirty="0" err="1">
                <a:solidFill>
                  <a:srgbClr val="000000"/>
                </a:solidFill>
                <a:effectLst/>
                <a:latin typeface="var(--font-family-head)"/>
              </a:rPr>
              <a:t>en</a:t>
            </a:r>
            <a:r>
              <a:rPr lang="en-GB" b="0" i="0" dirty="0">
                <a:solidFill>
                  <a:srgbClr val="000000"/>
                </a:solidFill>
                <a:effectLst/>
                <a:latin typeface="var(--font-family-head)"/>
              </a:rPr>
              <a:t> de </a:t>
            </a:r>
            <a:r>
              <a:rPr lang="en-GB" b="0" i="0" dirty="0" err="1">
                <a:solidFill>
                  <a:srgbClr val="000000"/>
                </a:solidFill>
                <a:effectLst/>
                <a:latin typeface="var(--font-family-head)"/>
              </a:rPr>
              <a:t>maximale</a:t>
            </a:r>
            <a:r>
              <a:rPr lang="en-GB" b="0" i="0" dirty="0">
                <a:solidFill>
                  <a:srgbClr val="000000"/>
                </a:solidFill>
                <a:effectLst/>
                <a:latin typeface="var(--font-family-head)"/>
              </a:rPr>
              <a:t> </a:t>
            </a:r>
            <a:r>
              <a:rPr lang="en-GB" b="0" i="0" dirty="0" err="1">
                <a:solidFill>
                  <a:srgbClr val="000000"/>
                </a:solidFill>
                <a:effectLst/>
                <a:latin typeface="var(--font-family-head)"/>
              </a:rPr>
              <a:t>duur</a:t>
            </a:r>
            <a:r>
              <a:rPr lang="en-GB" b="0" i="0" dirty="0">
                <a:solidFill>
                  <a:srgbClr val="000000"/>
                </a:solidFill>
                <a:effectLst/>
                <a:latin typeface="var(--font-family-head)"/>
              </a:rPr>
              <a:t> </a:t>
            </a:r>
            <a:r>
              <a:rPr lang="en-GB" b="0" i="0" dirty="0" err="1">
                <a:solidFill>
                  <a:srgbClr val="000000"/>
                </a:solidFill>
                <a:effectLst/>
                <a:latin typeface="var(--font-family-head)"/>
              </a:rPr>
              <a:t>waarvoor</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kunnen</a:t>
            </a:r>
            <a:r>
              <a:rPr lang="en-GB" b="0" i="0" dirty="0">
                <a:solidFill>
                  <a:srgbClr val="000000"/>
                </a:solidFill>
                <a:effectLst/>
                <a:latin typeface="var(--font-family-head)"/>
              </a:rPr>
              <a:t> </a:t>
            </a:r>
            <a:r>
              <a:rPr lang="en-GB" b="0" i="0" dirty="0" err="1">
                <a:solidFill>
                  <a:srgbClr val="000000"/>
                </a:solidFill>
                <a:effectLst/>
                <a:latin typeface="var(--font-family-head)"/>
              </a:rPr>
              <a:t>worden</a:t>
            </a:r>
            <a:r>
              <a:rPr lang="en-GB" b="0" i="0" dirty="0">
                <a:solidFill>
                  <a:srgbClr val="000000"/>
                </a:solidFill>
                <a:effectLst/>
                <a:latin typeface="var(--font-family-head)"/>
              </a:rPr>
              <a:t> </a:t>
            </a:r>
            <a:r>
              <a:rPr lang="en-GB" b="0" i="0" dirty="0" err="1">
                <a:solidFill>
                  <a:srgbClr val="000000"/>
                </a:solidFill>
                <a:effectLst/>
                <a:latin typeface="var(--font-family-head)"/>
              </a:rPr>
              <a:t>verzameld</a:t>
            </a:r>
            <a:r>
              <a:rPr lang="en-GB" b="0" i="0" dirty="0">
                <a:solidFill>
                  <a:srgbClr val="000000"/>
                </a:solidFill>
                <a:effectLst/>
                <a:latin typeface="var(--font-family-head)"/>
              </a:rPr>
              <a:t> is 4 </a:t>
            </a:r>
            <a:r>
              <a:rPr lang="en-GB" b="0" i="0" dirty="0" err="1">
                <a:solidFill>
                  <a:srgbClr val="000000"/>
                </a:solidFill>
                <a:effectLst/>
                <a:latin typeface="var(--font-family-head)"/>
              </a:rPr>
              <a:t>dagen</a:t>
            </a:r>
            <a:r>
              <a:rPr lang="en-GB" b="0" i="0" dirty="0">
                <a:solidFill>
                  <a:srgbClr val="000000"/>
                </a:solidFill>
                <a:effectLst/>
                <a:latin typeface="var(--font-family-head)"/>
              </a:rPr>
              <a:t>. Als u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groter</a:t>
            </a:r>
            <a:r>
              <a:rPr lang="en-GB" b="0" i="0" dirty="0">
                <a:solidFill>
                  <a:srgbClr val="000000"/>
                </a:solidFill>
                <a:effectLst/>
                <a:latin typeface="var(--font-family-head)"/>
              </a:rPr>
              <a:t> </a:t>
            </a:r>
            <a:r>
              <a:rPr lang="en-GB" b="0" i="0" dirty="0" err="1">
                <a:solidFill>
                  <a:srgbClr val="000000"/>
                </a:solidFill>
                <a:effectLst/>
                <a:latin typeface="var(--font-family-head)"/>
              </a:rPr>
              <a:t>getal</a:t>
            </a:r>
            <a:r>
              <a:rPr lang="en-GB" b="0" i="0" dirty="0">
                <a:solidFill>
                  <a:srgbClr val="000000"/>
                </a:solidFill>
                <a:effectLst/>
                <a:latin typeface="var(--font-family-head)"/>
              </a:rPr>
              <a:t> </a:t>
            </a:r>
            <a:r>
              <a:rPr lang="en-GB" b="0" i="0" dirty="0" err="1">
                <a:solidFill>
                  <a:srgbClr val="000000"/>
                </a:solidFill>
                <a:effectLst/>
                <a:latin typeface="var(--font-family-head)"/>
              </a:rPr>
              <a:t>invoert</a:t>
            </a:r>
            <a:r>
              <a:rPr lang="en-GB" b="0" i="0" dirty="0">
                <a:solidFill>
                  <a:srgbClr val="000000"/>
                </a:solidFill>
                <a:effectLst/>
                <a:latin typeface="var(--font-family-head)"/>
              </a:rPr>
              <a:t>, </a:t>
            </a:r>
            <a:r>
              <a:rPr lang="en-GB" b="0" i="0" dirty="0" err="1">
                <a:solidFill>
                  <a:srgbClr val="000000"/>
                </a:solidFill>
                <a:effectLst/>
                <a:latin typeface="var(--font-family-head)"/>
              </a:rPr>
              <a:t>wordt</a:t>
            </a:r>
            <a:r>
              <a:rPr lang="en-GB" b="0" i="0" dirty="0">
                <a:solidFill>
                  <a:srgbClr val="000000"/>
                </a:solidFill>
                <a:effectLst/>
                <a:latin typeface="var(--font-family-head)"/>
              </a:rPr>
              <a:t> er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fout</a:t>
            </a:r>
            <a:r>
              <a:rPr lang="en-GB" b="0" i="0" dirty="0">
                <a:solidFill>
                  <a:srgbClr val="000000"/>
                </a:solidFill>
                <a:effectLst/>
                <a:latin typeface="var(--font-family-head)"/>
              </a:rPr>
              <a:t> </a:t>
            </a:r>
            <a:r>
              <a:rPr lang="en-GB" b="0" i="0" dirty="0" err="1">
                <a:solidFill>
                  <a:srgbClr val="000000"/>
                </a:solidFill>
                <a:effectLst/>
                <a:latin typeface="var(--font-family-head)"/>
              </a:rPr>
              <a:t>weergegeven</a:t>
            </a:r>
            <a:r>
              <a:rPr lang="en-GB" b="0" i="0" dirty="0">
                <a:solidFill>
                  <a:srgbClr val="000000"/>
                </a:solidFill>
                <a:effectLst/>
                <a:latin typeface="var(--font-family-head)"/>
              </a:rPr>
              <a:t> in het </a:t>
            </a:r>
            <a:r>
              <a:rPr lang="en-GB" b="0" i="0" dirty="0" err="1">
                <a:solidFill>
                  <a:srgbClr val="000000"/>
                </a:solidFill>
                <a:effectLst/>
                <a:latin typeface="var(--font-family-head)"/>
              </a:rPr>
              <a:t>bijbehorende</a:t>
            </a:r>
            <a:r>
              <a:rPr lang="en-GB" b="0" i="0" dirty="0">
                <a:solidFill>
                  <a:srgbClr val="000000"/>
                </a:solidFill>
                <a:effectLst/>
                <a:latin typeface="var(--font-family-head)"/>
              </a:rPr>
              <a:t> veld.</a:t>
            </a:r>
          </a:p>
          <a:p>
            <a:pPr algn="l" fontAlgn="base"/>
            <a:endParaRPr lang="en-GB" b="0" i="0" dirty="0">
              <a:solidFill>
                <a:srgbClr val="000000"/>
              </a:solidFill>
              <a:effectLst/>
              <a:latin typeface="var(--font-family-head)"/>
            </a:endParaRPr>
          </a:p>
          <a:p>
            <a:pPr algn="l" fontAlgn="base"/>
            <a:r>
              <a:rPr lang="en-GB" b="0" i="0" dirty="0" err="1">
                <a:solidFill>
                  <a:srgbClr val="000000"/>
                </a:solidFill>
                <a:effectLst/>
                <a:latin typeface="var(--font-family-head)"/>
              </a:rPr>
              <a:t>Bij</a:t>
            </a:r>
            <a:r>
              <a:rPr lang="en-GB" b="0" i="0" dirty="0">
                <a:solidFill>
                  <a:srgbClr val="000000"/>
                </a:solidFill>
                <a:effectLst/>
                <a:latin typeface="var(--font-family-head)"/>
              </a:rPr>
              <a:t> het </a:t>
            </a:r>
            <a:r>
              <a:rPr lang="en-GB" b="0" i="0" dirty="0" err="1">
                <a:solidFill>
                  <a:srgbClr val="000000"/>
                </a:solidFill>
                <a:effectLst/>
                <a:latin typeface="var(--font-family-head)"/>
              </a:rPr>
              <a:t>kiezen</a:t>
            </a:r>
            <a:r>
              <a:rPr lang="en-GB" b="0" i="0" dirty="0">
                <a:solidFill>
                  <a:srgbClr val="000000"/>
                </a:solidFill>
                <a:effectLst/>
                <a:latin typeface="var(--font-family-head)"/>
              </a:rPr>
              <a:t> van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bestemming</a:t>
            </a:r>
            <a:r>
              <a:rPr lang="en-GB" b="0" i="0" dirty="0">
                <a:solidFill>
                  <a:srgbClr val="000000"/>
                </a:solidFill>
                <a:effectLst/>
                <a:latin typeface="var(--font-family-head)"/>
              </a:rPr>
              <a:t> </a:t>
            </a:r>
            <a:r>
              <a:rPr lang="en-GB" b="0" i="0" dirty="0" err="1">
                <a:solidFill>
                  <a:srgbClr val="000000"/>
                </a:solidFill>
                <a:effectLst/>
                <a:latin typeface="var(--font-family-head)"/>
              </a:rPr>
              <a:t>kunt</a:t>
            </a:r>
            <a:r>
              <a:rPr lang="en-GB" b="0" i="0" dirty="0">
                <a:solidFill>
                  <a:srgbClr val="000000"/>
                </a:solidFill>
                <a:effectLst/>
                <a:latin typeface="var(--font-family-head)"/>
              </a:rPr>
              <a:t> u </a:t>
            </a:r>
            <a:r>
              <a:rPr lang="en-GB" b="0" i="0" dirty="0" err="1">
                <a:solidFill>
                  <a:srgbClr val="000000"/>
                </a:solidFill>
                <a:effectLst/>
                <a:latin typeface="var(--font-family-head)"/>
              </a:rPr>
              <a:t>bestanden</a:t>
            </a:r>
            <a:r>
              <a:rPr lang="en-GB" b="0" i="0" dirty="0">
                <a:solidFill>
                  <a:srgbClr val="000000"/>
                </a:solidFill>
                <a:effectLst/>
                <a:latin typeface="var(--font-family-head)"/>
              </a:rPr>
              <a:t> </a:t>
            </a:r>
            <a:r>
              <a:rPr lang="en-GB" b="0" i="0" dirty="0" err="1">
                <a:solidFill>
                  <a:srgbClr val="000000"/>
                </a:solidFill>
                <a:effectLst/>
                <a:latin typeface="var(--font-family-head)"/>
              </a:rPr>
              <a:t>lokaal</a:t>
            </a:r>
            <a:r>
              <a:rPr lang="en-GB" b="0" i="0" dirty="0">
                <a:solidFill>
                  <a:srgbClr val="000000"/>
                </a:solidFill>
                <a:effectLst/>
                <a:latin typeface="var(--font-family-head)"/>
              </a:rPr>
              <a:t> </a:t>
            </a:r>
            <a:r>
              <a:rPr lang="en-GB" b="0" i="0" dirty="0" err="1">
                <a:solidFill>
                  <a:srgbClr val="000000"/>
                </a:solidFill>
                <a:effectLst/>
                <a:latin typeface="var(--font-family-head)"/>
              </a:rPr>
              <a:t>downloaden</a:t>
            </a:r>
            <a:r>
              <a:rPr lang="en-GB" b="0" i="0" dirty="0">
                <a:solidFill>
                  <a:srgbClr val="000000"/>
                </a:solidFill>
                <a:effectLst/>
                <a:latin typeface="var(--font-family-head)"/>
              </a:rPr>
              <a:t>, </a:t>
            </a:r>
            <a:r>
              <a:rPr lang="en-GB" b="0" i="0" dirty="0" err="1">
                <a:solidFill>
                  <a:srgbClr val="000000"/>
                </a:solidFill>
                <a:effectLst/>
                <a:latin typeface="var(--font-family-head)"/>
              </a:rPr>
              <a:t>uploaden</a:t>
            </a:r>
            <a:r>
              <a:rPr lang="en-GB" b="0" i="0" dirty="0">
                <a:solidFill>
                  <a:srgbClr val="000000"/>
                </a:solidFill>
                <a:effectLst/>
                <a:latin typeface="var(--font-family-head)"/>
              </a:rPr>
              <a:t> </a:t>
            </a:r>
            <a:r>
              <a:rPr lang="en-GB" b="0" i="0" dirty="0" err="1">
                <a:solidFill>
                  <a:srgbClr val="000000"/>
                </a:solidFill>
                <a:effectLst/>
                <a:latin typeface="var(--font-family-head)"/>
              </a:rPr>
              <a:t>naar</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aangepaste</a:t>
            </a:r>
            <a:r>
              <a:rPr lang="en-GB" b="0" i="0" dirty="0">
                <a:solidFill>
                  <a:srgbClr val="000000"/>
                </a:solidFill>
                <a:effectLst/>
                <a:latin typeface="var(--font-family-head)"/>
              </a:rPr>
              <a:t> server, </a:t>
            </a:r>
            <a:r>
              <a:rPr lang="en-GB" b="0" i="0" dirty="0" err="1">
                <a:solidFill>
                  <a:srgbClr val="000000"/>
                </a:solidFill>
                <a:effectLst/>
                <a:latin typeface="var(--font-family-head)"/>
              </a:rPr>
              <a:t>uploaden</a:t>
            </a:r>
            <a:r>
              <a:rPr lang="en-GB" b="0" i="0" dirty="0">
                <a:solidFill>
                  <a:srgbClr val="000000"/>
                </a:solidFill>
                <a:effectLst/>
                <a:latin typeface="var(--font-family-head)"/>
              </a:rPr>
              <a:t> </a:t>
            </a:r>
            <a:r>
              <a:rPr lang="en-GB" b="0" i="0" dirty="0" err="1">
                <a:solidFill>
                  <a:srgbClr val="000000"/>
                </a:solidFill>
                <a:effectLst/>
                <a:latin typeface="var(--font-family-head)"/>
              </a:rPr>
              <a:t>naar</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Nutanix Support-server </a:t>
            </a:r>
            <a:r>
              <a:rPr lang="en-GB" b="0" i="0" dirty="0" err="1">
                <a:solidFill>
                  <a:srgbClr val="000000"/>
                </a:solidFill>
                <a:effectLst/>
                <a:latin typeface="var(--font-family-head)"/>
              </a:rPr>
              <a:t>als</a:t>
            </a:r>
            <a:r>
              <a:rPr lang="en-GB" b="0" i="0" dirty="0">
                <a:solidFill>
                  <a:srgbClr val="000000"/>
                </a:solidFill>
                <a:effectLst/>
                <a:latin typeface="var(--font-family-head)"/>
              </a:rPr>
              <a:t> </a:t>
            </a:r>
            <a:r>
              <a:rPr lang="en-GB" b="0" i="0" dirty="0" err="1">
                <a:solidFill>
                  <a:srgbClr val="000000"/>
                </a:solidFill>
                <a:effectLst/>
                <a:latin typeface="var(--font-family-head)"/>
              </a:rPr>
              <a:t>deze</a:t>
            </a:r>
            <a:r>
              <a:rPr lang="en-GB" b="0" i="0" dirty="0">
                <a:solidFill>
                  <a:srgbClr val="000000"/>
                </a:solidFill>
                <a:effectLst/>
                <a:latin typeface="var(--font-family-head)"/>
              </a:rPr>
              <a:t> </a:t>
            </a:r>
            <a:r>
              <a:rPr lang="en-GB" b="0" i="0" dirty="0" err="1">
                <a:solidFill>
                  <a:srgbClr val="000000"/>
                </a:solidFill>
                <a:effectLst/>
                <a:latin typeface="var(--font-family-head)"/>
              </a:rPr>
              <a:t>logboeken</a:t>
            </a:r>
            <a:r>
              <a:rPr lang="en-GB" b="0" i="0" dirty="0">
                <a:solidFill>
                  <a:srgbClr val="000000"/>
                </a:solidFill>
                <a:effectLst/>
                <a:latin typeface="var(--font-family-head)"/>
              </a:rPr>
              <a:t> </a:t>
            </a:r>
            <a:r>
              <a:rPr lang="en-GB" b="0" i="0" dirty="0" err="1">
                <a:solidFill>
                  <a:srgbClr val="000000"/>
                </a:solidFill>
                <a:effectLst/>
                <a:latin typeface="var(--font-family-head)"/>
              </a:rPr>
              <a:t>bedoeld</a:t>
            </a:r>
            <a:r>
              <a:rPr lang="en-GB" b="0" i="0" dirty="0">
                <a:solidFill>
                  <a:srgbClr val="000000"/>
                </a:solidFill>
                <a:effectLst/>
                <a:latin typeface="var(--font-family-head)"/>
              </a:rPr>
              <a:t> </a:t>
            </a:r>
            <a:r>
              <a:rPr lang="en-GB" b="0" i="0" dirty="0" err="1">
                <a:solidFill>
                  <a:srgbClr val="000000"/>
                </a:solidFill>
                <a:effectLst/>
                <a:latin typeface="var(--font-family-head)"/>
              </a:rPr>
              <a:t>zijn</a:t>
            </a:r>
            <a:r>
              <a:rPr lang="en-GB" b="0" i="0" dirty="0">
                <a:solidFill>
                  <a:srgbClr val="000000"/>
                </a:solidFill>
                <a:effectLst/>
                <a:latin typeface="var(--font-family-head)"/>
              </a:rPr>
              <a:t> om </a:t>
            </a:r>
            <a:r>
              <a:rPr lang="en-GB" b="0" i="0" dirty="0" err="1">
                <a:solidFill>
                  <a:srgbClr val="000000"/>
                </a:solidFill>
                <a:effectLst/>
                <a:latin typeface="var(--font-family-head)"/>
              </a:rPr>
              <a:t>te</a:t>
            </a:r>
            <a:r>
              <a:rPr lang="en-GB" b="0" i="0" dirty="0">
                <a:solidFill>
                  <a:srgbClr val="000000"/>
                </a:solidFill>
                <a:effectLst/>
                <a:latin typeface="var(--font-family-head)"/>
              </a:rPr>
              <a:t> </a:t>
            </a:r>
            <a:r>
              <a:rPr lang="en-GB" b="0" i="0" dirty="0" err="1">
                <a:solidFill>
                  <a:srgbClr val="000000"/>
                </a:solidFill>
                <a:effectLst/>
                <a:latin typeface="var(--font-family-head)"/>
              </a:rPr>
              <a:t>helpen</a:t>
            </a:r>
            <a:r>
              <a:rPr lang="en-GB" b="0" i="0" dirty="0">
                <a:solidFill>
                  <a:srgbClr val="000000"/>
                </a:solidFill>
                <a:effectLst/>
                <a:latin typeface="var(--font-family-head)"/>
              </a:rPr>
              <a:t> </a:t>
            </a:r>
            <a:r>
              <a:rPr lang="en-GB" b="0" i="0" dirty="0" err="1">
                <a:solidFill>
                  <a:srgbClr val="000000"/>
                </a:solidFill>
                <a:effectLst/>
                <a:latin typeface="var(--font-family-head)"/>
              </a:rPr>
              <a:t>bij</a:t>
            </a:r>
            <a:r>
              <a:rPr lang="en-GB" b="0" i="0" dirty="0">
                <a:solidFill>
                  <a:srgbClr val="000000"/>
                </a:solidFill>
                <a:effectLst/>
                <a:latin typeface="var(--font-family-head)"/>
              </a:rPr>
              <a:t> het </a:t>
            </a:r>
            <a:r>
              <a:rPr lang="en-GB" b="0" i="0" dirty="0" err="1">
                <a:solidFill>
                  <a:srgbClr val="000000"/>
                </a:solidFill>
                <a:effectLst/>
                <a:latin typeface="var(--font-family-head)"/>
              </a:rPr>
              <a:t>oplossen</a:t>
            </a:r>
            <a:r>
              <a:rPr lang="en-GB" b="0" i="0" dirty="0">
                <a:solidFill>
                  <a:srgbClr val="000000"/>
                </a:solidFill>
                <a:effectLst/>
                <a:latin typeface="var(--font-family-head)"/>
              </a:rPr>
              <a:t> van </a:t>
            </a:r>
            <a:r>
              <a:rPr lang="en-GB" b="0" i="0" dirty="0" err="1">
                <a:solidFill>
                  <a:srgbClr val="000000"/>
                </a:solidFill>
                <a:effectLst/>
                <a:latin typeface="var(--font-family-head)"/>
              </a:rPr>
              <a:t>problemen</a:t>
            </a:r>
            <a:r>
              <a:rPr lang="en-GB" b="0" i="0" dirty="0">
                <a:solidFill>
                  <a:srgbClr val="000000"/>
                </a:solidFill>
                <a:effectLst/>
                <a:latin typeface="var(--font-family-head)"/>
              </a:rPr>
              <a:t> met </a:t>
            </a:r>
            <a:r>
              <a:rPr lang="en-GB" b="0" i="0" dirty="0" err="1">
                <a:solidFill>
                  <a:srgbClr val="000000"/>
                </a:solidFill>
                <a:effectLst/>
                <a:latin typeface="var(--font-family-head)"/>
              </a:rPr>
              <a:t>een</a:t>
            </a:r>
            <a:r>
              <a:rPr lang="en-GB" b="0" i="0" dirty="0">
                <a:solidFill>
                  <a:srgbClr val="000000"/>
                </a:solidFill>
                <a:effectLst/>
                <a:latin typeface="var(--font-family-head)"/>
              </a:rPr>
              <a:t> ticket </a:t>
            </a:r>
            <a:r>
              <a:rPr lang="en-GB" b="0" i="0" dirty="0" err="1">
                <a:solidFill>
                  <a:srgbClr val="000000"/>
                </a:solidFill>
                <a:effectLst/>
                <a:latin typeface="var(--font-family-head)"/>
              </a:rPr>
              <a:t>dat</a:t>
            </a:r>
            <a:r>
              <a:rPr lang="en-GB" b="0" i="0" dirty="0">
                <a:solidFill>
                  <a:srgbClr val="000000"/>
                </a:solidFill>
                <a:effectLst/>
                <a:latin typeface="var(--font-family-head)"/>
              </a:rPr>
              <a:t> u </a:t>
            </a:r>
            <a:r>
              <a:rPr lang="en-GB" b="0" i="0" dirty="0" err="1">
                <a:solidFill>
                  <a:srgbClr val="000000"/>
                </a:solidFill>
                <a:effectLst/>
                <a:latin typeface="var(--font-family-head)"/>
              </a:rPr>
              <a:t>heeft</a:t>
            </a:r>
            <a:r>
              <a:rPr lang="en-GB" b="0" i="0" dirty="0">
                <a:solidFill>
                  <a:srgbClr val="000000"/>
                </a:solidFill>
                <a:effectLst/>
                <a:latin typeface="var(--font-family-head)"/>
              </a:rPr>
              <a:t> </a:t>
            </a:r>
            <a:r>
              <a:rPr lang="en-GB" b="0" i="0" dirty="0" err="1">
                <a:solidFill>
                  <a:srgbClr val="000000"/>
                </a:solidFill>
                <a:effectLst/>
                <a:latin typeface="var(--font-family-head)"/>
              </a:rPr>
              <a:t>aangemaakt</a:t>
            </a:r>
            <a:r>
              <a:rPr lang="en-GB" b="0" i="0" dirty="0">
                <a:solidFill>
                  <a:srgbClr val="000000"/>
                </a:solidFill>
                <a:effectLst/>
                <a:latin typeface="var(--font-family-head)"/>
              </a:rPr>
              <a:t>.</a:t>
            </a:r>
          </a:p>
          <a:p>
            <a:pPr algn="l" fontAlgn="base"/>
            <a:endParaRPr lang="en-GB" b="0" i="0" dirty="0">
              <a:solidFill>
                <a:srgbClr val="000000"/>
              </a:solidFill>
              <a:effectLst/>
              <a:latin typeface="var(--font-family-head)"/>
            </a:endParaRPr>
          </a:p>
          <a:p>
            <a:pPr algn="l" fontAlgn="base"/>
            <a:r>
              <a:rPr lang="en-GB" b="0" i="0" dirty="0">
                <a:solidFill>
                  <a:srgbClr val="000000"/>
                </a:solidFill>
                <a:effectLst/>
                <a:latin typeface="var(--font-family-head)"/>
              </a:rPr>
              <a:t>Je </a:t>
            </a:r>
            <a:r>
              <a:rPr lang="en-GB" b="0" i="0" dirty="0" err="1">
                <a:solidFill>
                  <a:srgbClr val="000000"/>
                </a:solidFill>
                <a:effectLst/>
                <a:latin typeface="var(--font-family-head)"/>
              </a:rPr>
              <a:t>kunt</a:t>
            </a:r>
            <a:r>
              <a:rPr lang="en-GB" b="0" i="0" dirty="0">
                <a:solidFill>
                  <a:srgbClr val="000000"/>
                </a:solidFill>
                <a:effectLst/>
                <a:latin typeface="var(--font-family-head)"/>
              </a:rPr>
              <a:t> er </a:t>
            </a:r>
            <a:r>
              <a:rPr lang="en-GB" b="0" i="0" dirty="0" err="1">
                <a:solidFill>
                  <a:srgbClr val="000000"/>
                </a:solidFill>
                <a:effectLst/>
                <a:latin typeface="var(--font-family-head)"/>
              </a:rPr>
              <a:t>ook</a:t>
            </a:r>
            <a:r>
              <a:rPr lang="en-GB" b="0" i="0" dirty="0">
                <a:solidFill>
                  <a:srgbClr val="000000"/>
                </a:solidFill>
                <a:effectLst/>
                <a:latin typeface="var(--font-family-head)"/>
              </a:rPr>
              <a:t> </a:t>
            </a:r>
            <a:r>
              <a:rPr lang="en-GB" b="0" i="0" dirty="0" err="1">
                <a:solidFill>
                  <a:srgbClr val="000000"/>
                </a:solidFill>
                <a:effectLst/>
                <a:latin typeface="var(--font-family-head)"/>
              </a:rPr>
              <a:t>voor</a:t>
            </a:r>
            <a:r>
              <a:rPr lang="en-GB" b="0" i="0" dirty="0">
                <a:solidFill>
                  <a:srgbClr val="000000"/>
                </a:solidFill>
                <a:effectLst/>
                <a:latin typeface="var(--font-family-head)"/>
              </a:rPr>
              <a:t> </a:t>
            </a:r>
            <a:r>
              <a:rPr lang="en-GB" b="0" i="0" dirty="0" err="1">
                <a:solidFill>
                  <a:srgbClr val="000000"/>
                </a:solidFill>
                <a:effectLst/>
                <a:latin typeface="var(--font-family-head)"/>
              </a:rPr>
              <a:t>kiezen</a:t>
            </a:r>
            <a:r>
              <a:rPr lang="en-GB" b="0" i="0" dirty="0">
                <a:solidFill>
                  <a:srgbClr val="000000"/>
                </a:solidFill>
                <a:effectLst/>
                <a:latin typeface="var(--font-family-head)"/>
              </a:rPr>
              <a:t> om je logs </a:t>
            </a:r>
            <a:r>
              <a:rPr lang="en-GB" b="0" i="0" dirty="0" err="1">
                <a:solidFill>
                  <a:srgbClr val="000000"/>
                </a:solidFill>
                <a:effectLst/>
                <a:latin typeface="var(--font-family-head)"/>
              </a:rPr>
              <a:t>te</a:t>
            </a:r>
            <a:r>
              <a:rPr lang="en-GB" b="0" i="0" dirty="0">
                <a:solidFill>
                  <a:srgbClr val="000000"/>
                </a:solidFill>
                <a:effectLst/>
                <a:latin typeface="var(--font-family-head)"/>
              </a:rPr>
              <a:t> </a:t>
            </a:r>
            <a:r>
              <a:rPr lang="en-GB" b="0" i="0" dirty="0" err="1">
                <a:solidFill>
                  <a:srgbClr val="000000"/>
                </a:solidFill>
                <a:effectLst/>
                <a:latin typeface="var(--font-family-head)"/>
              </a:rPr>
              <a:t>anonimiseren</a:t>
            </a:r>
            <a:r>
              <a:rPr lang="en-GB" b="0" i="0" dirty="0">
                <a:solidFill>
                  <a:srgbClr val="000000"/>
                </a:solidFill>
                <a:effectLst/>
                <a:latin typeface="var(--font-family-head)"/>
              </a:rPr>
              <a:t>. </a:t>
            </a:r>
            <a:r>
              <a:rPr lang="en-GB" b="0" i="0" dirty="0" err="1">
                <a:solidFill>
                  <a:srgbClr val="000000"/>
                </a:solidFill>
                <a:effectLst/>
                <a:latin typeface="var(--font-family-head)"/>
              </a:rPr>
              <a:t>Hierdoor</a:t>
            </a:r>
            <a:r>
              <a:rPr lang="en-GB" b="0" i="0" dirty="0">
                <a:solidFill>
                  <a:srgbClr val="000000"/>
                </a:solidFill>
                <a:effectLst/>
                <a:latin typeface="var(--font-family-head)"/>
              </a:rPr>
              <a:t> </a:t>
            </a:r>
            <a:r>
              <a:rPr lang="en-GB" b="0" i="0" dirty="0" err="1">
                <a:solidFill>
                  <a:srgbClr val="000000"/>
                </a:solidFill>
                <a:effectLst/>
                <a:latin typeface="var(--font-family-head)"/>
              </a:rPr>
              <a:t>wordt</a:t>
            </a:r>
            <a:r>
              <a:rPr lang="en-GB" b="0" i="0" dirty="0">
                <a:solidFill>
                  <a:srgbClr val="000000"/>
                </a:solidFill>
                <a:effectLst/>
                <a:latin typeface="var(--font-family-head)"/>
              </a:rPr>
              <a:t> </a:t>
            </a:r>
            <a:r>
              <a:rPr lang="en-GB" b="0" i="0" dirty="0" err="1">
                <a:solidFill>
                  <a:srgbClr val="000000"/>
                </a:solidFill>
                <a:effectLst/>
                <a:latin typeface="var(--font-family-head)"/>
              </a:rPr>
              <a:t>gevoelige</a:t>
            </a:r>
            <a:r>
              <a:rPr lang="en-GB" b="0" i="0" dirty="0">
                <a:solidFill>
                  <a:srgbClr val="000000"/>
                </a:solidFill>
                <a:effectLst/>
                <a:latin typeface="var(--font-family-head)"/>
              </a:rPr>
              <a:t> </a:t>
            </a:r>
            <a:r>
              <a:rPr lang="en-GB" b="0" i="0" dirty="0" err="1">
                <a:solidFill>
                  <a:srgbClr val="000000"/>
                </a:solidFill>
                <a:effectLst/>
                <a:latin typeface="var(--font-family-head)"/>
              </a:rPr>
              <a:t>informatie</a:t>
            </a:r>
            <a:r>
              <a:rPr lang="en-GB" b="0" i="0" dirty="0">
                <a:solidFill>
                  <a:srgbClr val="000000"/>
                </a:solidFill>
                <a:effectLst/>
                <a:latin typeface="var(--font-family-head)"/>
              </a:rPr>
              <a:t>, </a:t>
            </a:r>
            <a:r>
              <a:rPr lang="en-GB" b="0" i="0" dirty="0" err="1">
                <a:solidFill>
                  <a:srgbClr val="000000"/>
                </a:solidFill>
                <a:effectLst/>
                <a:latin typeface="var(--font-family-head)"/>
              </a:rPr>
              <a:t>zoals</a:t>
            </a:r>
            <a:r>
              <a:rPr lang="en-GB" b="0" i="0" dirty="0">
                <a:solidFill>
                  <a:srgbClr val="000000"/>
                </a:solidFill>
                <a:effectLst/>
                <a:latin typeface="var(--font-family-head)"/>
              </a:rPr>
              <a:t> IP-</a:t>
            </a:r>
            <a:r>
              <a:rPr lang="en-GB" b="0" i="0" dirty="0" err="1">
                <a:solidFill>
                  <a:srgbClr val="000000"/>
                </a:solidFill>
                <a:effectLst/>
                <a:latin typeface="var(--font-family-head)"/>
              </a:rPr>
              <a:t>adressen</a:t>
            </a:r>
            <a:r>
              <a:rPr lang="en-GB" b="0" i="0" dirty="0">
                <a:solidFill>
                  <a:srgbClr val="000000"/>
                </a:solidFill>
                <a:effectLst/>
                <a:latin typeface="var(--font-family-head)"/>
              </a:rPr>
              <a:t>, </a:t>
            </a:r>
            <a:r>
              <a:rPr lang="en-GB" b="0" i="0" dirty="0" err="1">
                <a:solidFill>
                  <a:srgbClr val="000000"/>
                </a:solidFill>
                <a:effectLst/>
                <a:latin typeface="var(--font-family-head)"/>
              </a:rPr>
              <a:t>gemaskeerd</a:t>
            </a:r>
            <a:r>
              <a:rPr lang="en-GB" b="0" i="0" dirty="0">
                <a:solidFill>
                  <a:srgbClr val="000000"/>
                </a:solidFill>
                <a:effectLst/>
                <a:latin typeface="var(--font-family-head)"/>
              </a:rPr>
              <a:t>. Nadat u </a:t>
            </a:r>
            <a:r>
              <a:rPr lang="en-GB" b="0" i="0" dirty="0" err="1">
                <a:solidFill>
                  <a:srgbClr val="000000"/>
                </a:solidFill>
                <a:effectLst/>
                <a:latin typeface="var(--font-family-head)"/>
              </a:rPr>
              <a:t>uw</a:t>
            </a:r>
            <a:r>
              <a:rPr lang="en-GB" b="0" i="0" dirty="0">
                <a:solidFill>
                  <a:srgbClr val="000000"/>
                </a:solidFill>
                <a:effectLst/>
                <a:latin typeface="var(--font-family-head)"/>
              </a:rPr>
              <a:t> </a:t>
            </a:r>
            <a:r>
              <a:rPr lang="en-GB" b="0" i="0" dirty="0" err="1">
                <a:solidFill>
                  <a:srgbClr val="000000"/>
                </a:solidFill>
                <a:effectLst/>
                <a:latin typeface="var(--font-family-head)"/>
              </a:rPr>
              <a:t>selecties</a:t>
            </a:r>
            <a:r>
              <a:rPr lang="en-GB" b="0" i="0" dirty="0">
                <a:solidFill>
                  <a:srgbClr val="000000"/>
                </a:solidFill>
                <a:effectLst/>
                <a:latin typeface="var(--font-family-head)"/>
              </a:rPr>
              <a:t> </a:t>
            </a:r>
            <a:r>
              <a:rPr lang="en-GB" b="0" i="0" dirty="0" err="1">
                <a:solidFill>
                  <a:srgbClr val="000000"/>
                </a:solidFill>
                <a:effectLst/>
                <a:latin typeface="var(--font-family-head)"/>
              </a:rPr>
              <a:t>hebt</a:t>
            </a:r>
            <a:r>
              <a:rPr lang="en-GB" b="0" i="0" dirty="0">
                <a:solidFill>
                  <a:srgbClr val="000000"/>
                </a:solidFill>
                <a:effectLst/>
                <a:latin typeface="var(--font-family-head)"/>
              </a:rPr>
              <a:t> </a:t>
            </a:r>
            <a:r>
              <a:rPr lang="en-GB" b="0" i="0" dirty="0" err="1">
                <a:solidFill>
                  <a:srgbClr val="000000"/>
                </a:solidFill>
                <a:effectLst/>
                <a:latin typeface="var(--font-family-head)"/>
              </a:rPr>
              <a:t>gemaakt</a:t>
            </a:r>
            <a:r>
              <a:rPr lang="en-GB" b="0" i="0" dirty="0">
                <a:solidFill>
                  <a:srgbClr val="000000"/>
                </a:solidFill>
                <a:effectLst/>
                <a:latin typeface="var(--font-family-head)"/>
              </a:rPr>
              <a:t>, </a:t>
            </a:r>
            <a:r>
              <a:rPr lang="en-GB" b="0" i="0" dirty="0" err="1">
                <a:solidFill>
                  <a:srgbClr val="000000"/>
                </a:solidFill>
                <a:effectLst/>
                <a:latin typeface="var(--font-family-head)"/>
              </a:rPr>
              <a:t>klikt</a:t>
            </a:r>
            <a:r>
              <a:rPr lang="en-GB" b="0" i="0" dirty="0">
                <a:solidFill>
                  <a:srgbClr val="000000"/>
                </a:solidFill>
                <a:effectLst/>
                <a:latin typeface="var(--font-family-head)"/>
              </a:rPr>
              <a:t> u op </a:t>
            </a:r>
            <a:r>
              <a:rPr lang="en-GB" b="0" i="0" dirty="0" err="1">
                <a:solidFill>
                  <a:srgbClr val="000000"/>
                </a:solidFill>
                <a:effectLst/>
                <a:latin typeface="var(--font-family-head)"/>
              </a:rPr>
              <a:t>Verzamelen</a:t>
            </a:r>
            <a:r>
              <a:rPr lang="en-GB" b="0" i="0" dirty="0">
                <a:solidFill>
                  <a:srgbClr val="000000"/>
                </a:solidFill>
                <a:effectLst/>
                <a:latin typeface="var(--font-family-head)"/>
              </a:rPr>
              <a:t>.</a:t>
            </a:r>
            <a:endParaRPr lang="en-GB" b="0" dirty="0">
              <a:effectLst/>
              <a:latin typeface="var(--font-family-body)"/>
            </a:endParaRPr>
          </a:p>
          <a:p>
            <a:pPr fontAlgn="base"/>
            <a:endParaRPr lang="en-GB" dirty="0">
              <a:effectLst/>
              <a:latin typeface="var(--font-family-body)"/>
            </a:endParaRPr>
          </a:p>
          <a:p>
            <a:pPr algn="l" fontAlgn="base"/>
            <a:endParaRPr lang="en-GB" b="0" i="0" dirty="0">
              <a:solidFill>
                <a:srgbClr val="000000"/>
              </a:solidFill>
              <a:effectLst/>
              <a:latin typeface="var(--font-family-body)"/>
            </a:endParaRPr>
          </a:p>
          <a:p>
            <a:pPr algn="l" fontAlgn="base"/>
            <a:endParaRPr lang="en-GB" b="0" i="0" dirty="0">
              <a:solidFill>
                <a:srgbClr val="000000"/>
              </a:solidFill>
              <a:effectLst/>
              <a:latin typeface="Body"/>
            </a:endParaRPr>
          </a:p>
          <a:p>
            <a:pPr algn="l" fontAlgn="base"/>
            <a:endParaRPr lang="en-GB" b="0" i="0" dirty="0">
              <a:solidFill>
                <a:srgbClr val="000000"/>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10</a:t>
            </a:fld>
            <a:endParaRPr lang="en-US" dirty="0"/>
          </a:p>
        </p:txBody>
      </p:sp>
    </p:spTree>
    <p:extLst>
      <p:ext uri="{BB962C8B-B14F-4D97-AF65-F5344CB8AC3E}">
        <p14:creationId xmlns:p14="http://schemas.microsoft.com/office/powerpoint/2010/main" val="412497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err="1">
                <a:solidFill>
                  <a:srgbClr val="000000"/>
                </a:solidFill>
                <a:effectLst/>
                <a:latin typeface="Body"/>
              </a:rPr>
              <a:t>Naast</a:t>
            </a:r>
            <a:r>
              <a:rPr lang="en-GB" b="0" i="0" dirty="0">
                <a:solidFill>
                  <a:srgbClr val="000000"/>
                </a:solidFill>
                <a:effectLst/>
                <a:latin typeface="Body"/>
              </a:rPr>
              <a:t> het </a:t>
            </a:r>
            <a:r>
              <a:rPr lang="en-GB" b="0" i="0" dirty="0" err="1">
                <a:solidFill>
                  <a:srgbClr val="000000"/>
                </a:solidFill>
                <a:effectLst/>
                <a:latin typeface="Body"/>
              </a:rPr>
              <a:t>verzamelen</a:t>
            </a:r>
            <a:r>
              <a:rPr lang="en-GB" b="0" i="0" dirty="0">
                <a:solidFill>
                  <a:srgbClr val="000000"/>
                </a:solidFill>
                <a:effectLst/>
                <a:latin typeface="Body"/>
              </a:rPr>
              <a:t> van </a:t>
            </a:r>
            <a:r>
              <a:rPr lang="en-GB" b="0" i="0" dirty="0" err="1">
                <a:solidFill>
                  <a:srgbClr val="000000"/>
                </a:solidFill>
                <a:effectLst/>
                <a:latin typeface="Body"/>
              </a:rPr>
              <a:t>logboeken</a:t>
            </a:r>
            <a:r>
              <a:rPr lang="en-GB" b="0" i="0" dirty="0">
                <a:solidFill>
                  <a:srgbClr val="000000"/>
                </a:solidFill>
                <a:effectLst/>
                <a:latin typeface="Body"/>
              </a:rPr>
              <a:t> in Prism Element, </a:t>
            </a:r>
            <a:r>
              <a:rPr lang="en-GB" b="0" i="0" dirty="0" err="1">
                <a:solidFill>
                  <a:srgbClr val="000000"/>
                </a:solidFill>
                <a:effectLst/>
                <a:latin typeface="Body"/>
              </a:rPr>
              <a:t>kunt</a:t>
            </a:r>
            <a:r>
              <a:rPr lang="en-GB" b="0" i="0" dirty="0">
                <a:solidFill>
                  <a:srgbClr val="000000"/>
                </a:solidFill>
                <a:effectLst/>
                <a:latin typeface="Body"/>
              </a:rPr>
              <a:t> u </a:t>
            </a:r>
            <a:r>
              <a:rPr lang="en-GB" b="0" i="0" dirty="0" err="1">
                <a:solidFill>
                  <a:srgbClr val="000000"/>
                </a:solidFill>
                <a:effectLst/>
                <a:latin typeface="Body"/>
              </a:rPr>
              <a:t>ook</a:t>
            </a:r>
            <a:r>
              <a:rPr lang="en-GB" b="0" i="0" dirty="0">
                <a:solidFill>
                  <a:srgbClr val="000000"/>
                </a:solidFill>
                <a:effectLst/>
                <a:latin typeface="Body"/>
              </a:rPr>
              <a:t> syslog-monitoring </a:t>
            </a:r>
            <a:r>
              <a:rPr lang="en-GB" b="0" i="0" dirty="0" err="1">
                <a:solidFill>
                  <a:srgbClr val="000000"/>
                </a:solidFill>
                <a:effectLst/>
                <a:latin typeface="Body"/>
              </a:rPr>
              <a:t>configureren</a:t>
            </a:r>
            <a:r>
              <a:rPr lang="en-GB" b="0" i="0" dirty="0">
                <a:solidFill>
                  <a:srgbClr val="000000"/>
                </a:solidFill>
                <a:effectLst/>
                <a:latin typeface="Body"/>
              </a:rPr>
              <a:t> in Prism Central.</a:t>
            </a:r>
          </a:p>
          <a:p>
            <a:pPr algn="l" fontAlgn="base"/>
            <a:endParaRPr lang="en-GB" b="0" i="0" dirty="0">
              <a:solidFill>
                <a:srgbClr val="000000"/>
              </a:solidFill>
              <a:effectLst/>
              <a:latin typeface="Body"/>
            </a:endParaRPr>
          </a:p>
          <a:p>
            <a:pPr algn="l" fontAlgn="base"/>
            <a:r>
              <a:rPr lang="en-GB" b="0" i="0" dirty="0">
                <a:solidFill>
                  <a:srgbClr val="000000"/>
                </a:solidFill>
                <a:effectLst/>
                <a:latin typeface="Body"/>
              </a:rPr>
              <a:t>Hiermee </a:t>
            </a:r>
            <a:r>
              <a:rPr lang="en-GB" b="0" i="0" dirty="0" err="1">
                <a:solidFill>
                  <a:srgbClr val="000000"/>
                </a:solidFill>
                <a:effectLst/>
                <a:latin typeface="Body"/>
              </a:rPr>
              <a:t>worden</a:t>
            </a:r>
            <a:r>
              <a:rPr lang="en-GB" b="0" i="0" dirty="0">
                <a:solidFill>
                  <a:srgbClr val="000000"/>
                </a:solidFill>
                <a:effectLst/>
                <a:latin typeface="Body"/>
              </a:rPr>
              <a:t> </a:t>
            </a:r>
            <a:r>
              <a:rPr lang="en-GB" b="0" i="0" dirty="0" err="1">
                <a:solidFill>
                  <a:srgbClr val="000000"/>
                </a:solidFill>
                <a:effectLst/>
                <a:latin typeface="Body"/>
              </a:rPr>
              <a:t>systeemlogboeken</a:t>
            </a:r>
            <a:r>
              <a:rPr lang="en-GB" b="0" i="0" dirty="0">
                <a:solidFill>
                  <a:srgbClr val="000000"/>
                </a:solidFill>
                <a:effectLst/>
                <a:latin typeface="Body"/>
              </a:rPr>
              <a:t> (API Audit, Audit, Security Policy </a:t>
            </a:r>
            <a:r>
              <a:rPr lang="en-GB" b="0" i="0" dirty="0" err="1">
                <a:solidFill>
                  <a:srgbClr val="000000"/>
                </a:solidFill>
                <a:effectLst/>
                <a:latin typeface="Body"/>
              </a:rPr>
              <a:t>Hitlogs</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Flow Service Logs) van de </a:t>
            </a:r>
            <a:r>
              <a:rPr lang="en-GB" b="0" i="0" dirty="0" err="1">
                <a:solidFill>
                  <a:srgbClr val="000000"/>
                </a:solidFill>
                <a:effectLst/>
                <a:latin typeface="Body"/>
              </a:rPr>
              <a:t>bij</a:t>
            </a:r>
            <a:r>
              <a:rPr lang="en-GB" b="0" i="0" dirty="0">
                <a:solidFill>
                  <a:srgbClr val="000000"/>
                </a:solidFill>
                <a:effectLst/>
                <a:latin typeface="Body"/>
              </a:rPr>
              <a:t> Prism Central </a:t>
            </a:r>
            <a:r>
              <a:rPr lang="en-GB" b="0" i="0" dirty="0" err="1">
                <a:solidFill>
                  <a:srgbClr val="000000"/>
                </a:solidFill>
                <a:effectLst/>
                <a:latin typeface="Body"/>
              </a:rPr>
              <a:t>geregistreerde</a:t>
            </a:r>
            <a:r>
              <a:rPr lang="en-GB" b="0" i="0" dirty="0">
                <a:solidFill>
                  <a:srgbClr val="000000"/>
                </a:solidFill>
                <a:effectLst/>
                <a:latin typeface="Body"/>
              </a:rPr>
              <a:t> clusters </a:t>
            </a:r>
            <a:r>
              <a:rPr lang="en-GB" b="0" i="0" dirty="0" err="1">
                <a:solidFill>
                  <a:srgbClr val="000000"/>
                </a:solidFill>
                <a:effectLst/>
                <a:latin typeface="Body"/>
              </a:rPr>
              <a:t>doorgestuurd</a:t>
            </a:r>
            <a:r>
              <a:rPr lang="en-GB" b="0" i="0" dirty="0">
                <a:solidFill>
                  <a:srgbClr val="000000"/>
                </a:solidFill>
                <a:effectLst/>
                <a:latin typeface="Body"/>
              </a:rPr>
              <a:t> </a:t>
            </a:r>
            <a:r>
              <a:rPr lang="en-GB" b="0" i="0" dirty="0" err="1">
                <a:solidFill>
                  <a:srgbClr val="000000"/>
                </a:solidFill>
                <a:effectLst/>
                <a:latin typeface="Body"/>
              </a:rPr>
              <a:t>naar</a:t>
            </a:r>
            <a:r>
              <a:rPr lang="en-GB" b="0" i="0" dirty="0">
                <a:solidFill>
                  <a:srgbClr val="000000"/>
                </a:solidFill>
                <a:effectLst/>
                <a:latin typeface="Body"/>
              </a:rPr>
              <a:t> </a:t>
            </a:r>
            <a:r>
              <a:rPr lang="en-GB" b="0" i="0" dirty="0" err="1">
                <a:solidFill>
                  <a:srgbClr val="000000"/>
                </a:solidFill>
                <a:effectLst/>
                <a:latin typeface="Body"/>
              </a:rPr>
              <a:t>een</a:t>
            </a:r>
            <a:r>
              <a:rPr lang="en-GB" b="0" i="0" dirty="0">
                <a:solidFill>
                  <a:srgbClr val="000000"/>
                </a:solidFill>
                <a:effectLst/>
                <a:latin typeface="Body"/>
              </a:rPr>
              <a:t> of </a:t>
            </a:r>
            <a:r>
              <a:rPr lang="en-GB" b="0" i="0" dirty="0" err="1">
                <a:solidFill>
                  <a:srgbClr val="000000"/>
                </a:solidFill>
                <a:effectLst/>
                <a:latin typeface="Body"/>
              </a:rPr>
              <a:t>meer</a:t>
            </a:r>
            <a:r>
              <a:rPr lang="en-GB" b="0" i="0" dirty="0">
                <a:solidFill>
                  <a:srgbClr val="000000"/>
                </a:solidFill>
                <a:effectLst/>
                <a:latin typeface="Body"/>
              </a:rPr>
              <a:t> </a:t>
            </a:r>
            <a:r>
              <a:rPr lang="en-GB" b="0" i="0" dirty="0" err="1">
                <a:solidFill>
                  <a:srgbClr val="000000"/>
                </a:solidFill>
                <a:effectLst/>
                <a:latin typeface="Body"/>
              </a:rPr>
              <a:t>externe</a:t>
            </a:r>
            <a:r>
              <a:rPr lang="en-GB" b="0" i="0" dirty="0">
                <a:solidFill>
                  <a:srgbClr val="000000"/>
                </a:solidFill>
                <a:effectLst/>
                <a:latin typeface="Body"/>
              </a:rPr>
              <a:t> syslog-servers.</a:t>
            </a:r>
          </a:p>
          <a:p>
            <a:pPr algn="l" fontAlgn="base"/>
            <a:endParaRPr lang="en-GB" b="0" i="0" dirty="0">
              <a:solidFill>
                <a:srgbClr val="000000"/>
              </a:solidFill>
              <a:effectLst/>
              <a:latin typeface="Body"/>
            </a:endParaRPr>
          </a:p>
          <a:p>
            <a:pPr algn="l" fontAlgn="base"/>
            <a:r>
              <a:rPr lang="en-GB" b="0" i="0" dirty="0">
                <a:solidFill>
                  <a:srgbClr val="000000"/>
                </a:solidFill>
                <a:effectLst/>
                <a:latin typeface="Body"/>
              </a:rPr>
              <a:t>U </a:t>
            </a:r>
            <a:r>
              <a:rPr lang="en-GB" b="0" i="0" dirty="0" err="1">
                <a:solidFill>
                  <a:srgbClr val="000000"/>
                </a:solidFill>
                <a:effectLst/>
                <a:latin typeface="Body"/>
              </a:rPr>
              <a:t>kunt</a:t>
            </a:r>
            <a:r>
              <a:rPr lang="en-GB" b="0" i="0" dirty="0">
                <a:solidFill>
                  <a:srgbClr val="000000"/>
                </a:solidFill>
                <a:effectLst/>
                <a:latin typeface="Body"/>
              </a:rPr>
              <a:t> </a:t>
            </a:r>
            <a:r>
              <a:rPr lang="en-GB" b="0" i="0" dirty="0" err="1">
                <a:solidFill>
                  <a:srgbClr val="000000"/>
                </a:solidFill>
                <a:effectLst/>
                <a:latin typeface="Body"/>
              </a:rPr>
              <a:t>indien</a:t>
            </a:r>
            <a:r>
              <a:rPr lang="en-GB" b="0" i="0" dirty="0">
                <a:solidFill>
                  <a:srgbClr val="000000"/>
                </a:solidFill>
                <a:effectLst/>
                <a:latin typeface="Body"/>
              </a:rPr>
              <a:t> </a:t>
            </a:r>
            <a:r>
              <a:rPr lang="en-GB" b="0" i="0" dirty="0" err="1">
                <a:solidFill>
                  <a:srgbClr val="000000"/>
                </a:solidFill>
                <a:effectLst/>
                <a:latin typeface="Body"/>
              </a:rPr>
              <a:t>nodig</a:t>
            </a:r>
            <a:r>
              <a:rPr lang="en-GB" b="0" i="0" dirty="0">
                <a:solidFill>
                  <a:srgbClr val="000000"/>
                </a:solidFill>
                <a:effectLst/>
                <a:latin typeface="Body"/>
              </a:rPr>
              <a:t> </a:t>
            </a:r>
            <a:r>
              <a:rPr lang="en-GB" b="0" i="0" dirty="0" err="1">
                <a:solidFill>
                  <a:srgbClr val="000000"/>
                </a:solidFill>
                <a:effectLst/>
                <a:latin typeface="Body"/>
              </a:rPr>
              <a:t>meerdere</a:t>
            </a:r>
            <a:r>
              <a:rPr lang="en-GB" b="0" i="0" dirty="0">
                <a:solidFill>
                  <a:srgbClr val="000000"/>
                </a:solidFill>
                <a:effectLst/>
                <a:latin typeface="Body"/>
              </a:rPr>
              <a:t> syslog-servers op </a:t>
            </a:r>
            <a:r>
              <a:rPr lang="en-GB" b="0" i="0" dirty="0" err="1">
                <a:solidFill>
                  <a:srgbClr val="000000"/>
                </a:solidFill>
                <a:effectLst/>
                <a:latin typeface="Body"/>
              </a:rPr>
              <a:t>afstand</a:t>
            </a:r>
            <a:r>
              <a:rPr lang="en-GB" b="0" i="0" dirty="0">
                <a:solidFill>
                  <a:srgbClr val="000000"/>
                </a:solidFill>
                <a:effectLst/>
                <a:latin typeface="Body"/>
              </a:rPr>
              <a:t> </a:t>
            </a:r>
            <a:r>
              <a:rPr lang="en-GB" b="0" i="0" dirty="0" err="1">
                <a:solidFill>
                  <a:srgbClr val="000000"/>
                </a:solidFill>
                <a:effectLst/>
                <a:latin typeface="Body"/>
              </a:rPr>
              <a:t>configureren</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u </a:t>
            </a:r>
            <a:r>
              <a:rPr lang="en-GB" b="0" i="0" dirty="0" err="1">
                <a:solidFill>
                  <a:srgbClr val="000000"/>
                </a:solidFill>
                <a:effectLst/>
                <a:latin typeface="Body"/>
              </a:rPr>
              <a:t>kunt</a:t>
            </a:r>
            <a:r>
              <a:rPr lang="en-GB" b="0" i="0" dirty="0">
                <a:solidFill>
                  <a:srgbClr val="000000"/>
                </a:solidFill>
                <a:effectLst/>
                <a:latin typeface="Body"/>
              </a:rPr>
              <a:t> </a:t>
            </a:r>
            <a:r>
              <a:rPr lang="en-GB" b="0" i="0" dirty="0" err="1">
                <a:solidFill>
                  <a:srgbClr val="000000"/>
                </a:solidFill>
                <a:effectLst/>
                <a:latin typeface="Body"/>
              </a:rPr>
              <a:t>ook</a:t>
            </a:r>
            <a:r>
              <a:rPr lang="en-GB" b="0" i="0" dirty="0">
                <a:solidFill>
                  <a:srgbClr val="000000"/>
                </a:solidFill>
                <a:effectLst/>
                <a:latin typeface="Body"/>
              </a:rPr>
              <a:t> het </a:t>
            </a:r>
            <a:r>
              <a:rPr lang="en-GB" b="0" i="0" dirty="0" err="1">
                <a:solidFill>
                  <a:srgbClr val="000000"/>
                </a:solidFill>
                <a:effectLst/>
                <a:latin typeface="Body"/>
              </a:rPr>
              <a:t>doorsturen</a:t>
            </a:r>
            <a:r>
              <a:rPr lang="en-GB" b="0" i="0" dirty="0">
                <a:solidFill>
                  <a:srgbClr val="000000"/>
                </a:solidFill>
                <a:effectLst/>
                <a:latin typeface="Body"/>
              </a:rPr>
              <a:t> van </a:t>
            </a:r>
            <a:r>
              <a:rPr lang="en-GB" b="0" i="0" dirty="0" err="1">
                <a:solidFill>
                  <a:srgbClr val="000000"/>
                </a:solidFill>
                <a:effectLst/>
                <a:latin typeface="Body"/>
              </a:rPr>
              <a:t>logboeken</a:t>
            </a:r>
            <a:r>
              <a:rPr lang="en-GB" b="0" i="0" dirty="0">
                <a:solidFill>
                  <a:srgbClr val="000000"/>
                </a:solidFill>
                <a:effectLst/>
                <a:latin typeface="Body"/>
              </a:rPr>
              <a:t> </a:t>
            </a:r>
            <a:r>
              <a:rPr lang="en-GB" b="0" i="0" dirty="0" err="1">
                <a:solidFill>
                  <a:srgbClr val="000000"/>
                </a:solidFill>
                <a:effectLst/>
                <a:latin typeface="Body"/>
              </a:rPr>
              <a:t>configureren</a:t>
            </a:r>
            <a:r>
              <a:rPr lang="en-GB" b="0" i="0" dirty="0">
                <a:solidFill>
                  <a:srgbClr val="000000"/>
                </a:solidFill>
                <a:effectLst/>
                <a:latin typeface="Body"/>
              </a:rPr>
              <a:t>, </a:t>
            </a:r>
            <a:r>
              <a:rPr lang="en-GB" b="0" i="0" dirty="0" err="1">
                <a:solidFill>
                  <a:srgbClr val="000000"/>
                </a:solidFill>
                <a:effectLst/>
                <a:latin typeface="Body"/>
              </a:rPr>
              <a:t>zodat</a:t>
            </a:r>
            <a:r>
              <a:rPr lang="en-GB" b="0" i="0" dirty="0">
                <a:solidFill>
                  <a:srgbClr val="000000"/>
                </a:solidFill>
                <a:effectLst/>
                <a:latin typeface="Body"/>
              </a:rPr>
              <a:t> </a:t>
            </a:r>
            <a:r>
              <a:rPr lang="en-GB" b="0" i="0" dirty="0" err="1">
                <a:solidFill>
                  <a:srgbClr val="000000"/>
                </a:solidFill>
                <a:effectLst/>
                <a:latin typeface="Body"/>
              </a:rPr>
              <a:t>afzonderlijke</a:t>
            </a:r>
            <a:r>
              <a:rPr lang="en-GB" b="0" i="0" dirty="0">
                <a:solidFill>
                  <a:srgbClr val="000000"/>
                </a:solidFill>
                <a:effectLst/>
                <a:latin typeface="Body"/>
              </a:rPr>
              <a:t> </a:t>
            </a:r>
            <a:r>
              <a:rPr lang="en-GB" b="0" i="0" dirty="0" err="1">
                <a:solidFill>
                  <a:srgbClr val="000000"/>
                </a:solidFill>
                <a:effectLst/>
                <a:latin typeface="Body"/>
              </a:rPr>
              <a:t>logboekmodules</a:t>
            </a:r>
            <a:r>
              <a:rPr lang="en-GB" b="0" i="0" dirty="0">
                <a:solidFill>
                  <a:srgbClr val="000000"/>
                </a:solidFill>
                <a:effectLst/>
                <a:latin typeface="Body"/>
              </a:rPr>
              <a:t> </a:t>
            </a:r>
            <a:r>
              <a:rPr lang="en-GB" b="0" i="0" dirty="0" err="1">
                <a:solidFill>
                  <a:srgbClr val="000000"/>
                </a:solidFill>
                <a:effectLst/>
                <a:latin typeface="Body"/>
              </a:rPr>
              <a:t>naar</a:t>
            </a:r>
            <a:r>
              <a:rPr lang="en-GB" b="0" i="0" dirty="0">
                <a:solidFill>
                  <a:srgbClr val="000000"/>
                </a:solidFill>
                <a:effectLst/>
                <a:latin typeface="Body"/>
              </a:rPr>
              <a:t> </a:t>
            </a:r>
            <a:r>
              <a:rPr lang="en-GB" b="0" i="0" dirty="0" err="1">
                <a:solidFill>
                  <a:srgbClr val="000000"/>
                </a:solidFill>
                <a:effectLst/>
                <a:latin typeface="Body"/>
              </a:rPr>
              <a:t>verschillende</a:t>
            </a:r>
            <a:r>
              <a:rPr lang="en-GB" b="0" i="0" dirty="0">
                <a:solidFill>
                  <a:srgbClr val="000000"/>
                </a:solidFill>
                <a:effectLst/>
                <a:latin typeface="Body"/>
              </a:rPr>
              <a:t> servers </a:t>
            </a:r>
            <a:r>
              <a:rPr lang="en-GB" b="0" i="0" dirty="0" err="1">
                <a:solidFill>
                  <a:srgbClr val="000000"/>
                </a:solidFill>
                <a:effectLst/>
                <a:latin typeface="Body"/>
              </a:rPr>
              <a:t>worden</a:t>
            </a:r>
            <a:r>
              <a:rPr lang="en-GB" b="0" i="0" dirty="0">
                <a:solidFill>
                  <a:srgbClr val="000000"/>
                </a:solidFill>
                <a:effectLst/>
                <a:latin typeface="Body"/>
              </a:rPr>
              <a:t> </a:t>
            </a:r>
            <a:r>
              <a:rPr lang="en-GB" b="0" i="0" dirty="0" err="1">
                <a:solidFill>
                  <a:srgbClr val="000000"/>
                </a:solidFill>
                <a:effectLst/>
                <a:latin typeface="Body"/>
              </a:rPr>
              <a:t>verzonden</a:t>
            </a:r>
            <a:r>
              <a:rPr lang="en-GB" b="0" i="0" dirty="0">
                <a:solidFill>
                  <a:srgbClr val="000000"/>
                </a:solidFill>
                <a:effectLst/>
                <a:latin typeface="Body"/>
              </a:rPr>
              <a:t>.</a:t>
            </a:r>
            <a:br>
              <a:rPr lang="en-GB" dirty="0"/>
            </a:br>
            <a:endParaRPr lang="en-GB" b="0" i="0" dirty="0">
              <a:solidFill>
                <a:srgbClr val="000000"/>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11</a:t>
            </a:fld>
            <a:endParaRPr lang="en-US" dirty="0"/>
          </a:p>
        </p:txBody>
      </p:sp>
    </p:spTree>
    <p:extLst>
      <p:ext uri="{BB962C8B-B14F-4D97-AF65-F5344CB8AC3E}">
        <p14:creationId xmlns:p14="http://schemas.microsoft.com/office/powerpoint/2010/main" val="128726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Body"/>
              </a:rPr>
              <a:t>In </a:t>
            </a:r>
            <a:r>
              <a:rPr lang="en-GB" b="0" i="0" dirty="0" err="1">
                <a:solidFill>
                  <a:srgbClr val="000000"/>
                </a:solidFill>
                <a:effectLst/>
                <a:latin typeface="Body"/>
              </a:rPr>
              <a:t>deze</a:t>
            </a:r>
            <a:r>
              <a:rPr lang="en-GB" b="0" i="0" dirty="0">
                <a:solidFill>
                  <a:srgbClr val="000000"/>
                </a:solidFill>
                <a:effectLst/>
                <a:latin typeface="Body"/>
              </a:rPr>
              <a:t> module </a:t>
            </a:r>
            <a:r>
              <a:rPr lang="en-GB" b="0" i="0" dirty="0" err="1">
                <a:solidFill>
                  <a:srgbClr val="000000"/>
                </a:solidFill>
                <a:effectLst/>
                <a:latin typeface="Body"/>
              </a:rPr>
              <a:t>heb</a:t>
            </a:r>
            <a:r>
              <a:rPr lang="en-GB" b="0" i="0" dirty="0">
                <a:solidFill>
                  <a:srgbClr val="000000"/>
                </a:solidFill>
                <a:effectLst/>
                <a:latin typeface="Body"/>
              </a:rPr>
              <a:t> je </a:t>
            </a:r>
            <a:r>
              <a:rPr lang="en-GB" b="0" i="0" dirty="0" err="1">
                <a:solidFill>
                  <a:srgbClr val="000000"/>
                </a:solidFill>
                <a:effectLst/>
                <a:latin typeface="Body"/>
              </a:rPr>
              <a:t>geleerd</a:t>
            </a:r>
            <a:r>
              <a:rPr lang="en-GB" b="0" i="0" dirty="0">
                <a:solidFill>
                  <a:srgbClr val="000000"/>
                </a:solidFill>
                <a:effectLst/>
                <a:latin typeface="Body"/>
              </a:rPr>
              <a:t>:</a:t>
            </a:r>
          </a:p>
          <a:p>
            <a:pPr algn="l" fontAlgn="base"/>
            <a:endParaRPr lang="en-GB" b="0" i="0" dirty="0">
              <a:solidFill>
                <a:srgbClr val="000000"/>
              </a:solidFill>
              <a:effectLst/>
              <a:latin typeface="Body"/>
            </a:endParaRPr>
          </a:p>
          <a:p>
            <a:pPr algn="l" fontAlgn="base"/>
            <a:r>
              <a:rPr lang="en-GB" b="0" i="0" dirty="0">
                <a:solidFill>
                  <a:srgbClr val="000000"/>
                </a:solidFill>
                <a:effectLst/>
                <a:latin typeface="Body"/>
              </a:rPr>
              <a:t>Hoe </a:t>
            </a:r>
            <a:r>
              <a:rPr lang="en-GB" b="0" i="0" dirty="0" err="1">
                <a:solidFill>
                  <a:srgbClr val="000000"/>
                </a:solidFill>
                <a:effectLst/>
                <a:latin typeface="Body"/>
              </a:rPr>
              <a:t>samengevatte</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gedetailleerde</a:t>
            </a:r>
            <a:r>
              <a:rPr lang="en-GB" b="0" i="0" dirty="0">
                <a:solidFill>
                  <a:srgbClr val="000000"/>
                </a:solidFill>
                <a:effectLst/>
                <a:latin typeface="Body"/>
              </a:rPr>
              <a:t> </a:t>
            </a:r>
            <a:r>
              <a:rPr lang="en-GB" b="0" i="0" dirty="0" err="1">
                <a:solidFill>
                  <a:srgbClr val="000000"/>
                </a:solidFill>
                <a:effectLst/>
                <a:latin typeface="Body"/>
              </a:rPr>
              <a:t>gezondheidsinformatie</a:t>
            </a:r>
            <a:r>
              <a:rPr lang="en-GB" b="0" i="0" dirty="0">
                <a:solidFill>
                  <a:srgbClr val="000000"/>
                </a:solidFill>
                <a:effectLst/>
                <a:latin typeface="Body"/>
              </a:rPr>
              <a:t> over clusters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entiteiten</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vinden</a:t>
            </a:r>
            <a:r>
              <a:rPr lang="en-GB" b="0" i="0" dirty="0">
                <a:solidFill>
                  <a:srgbClr val="000000"/>
                </a:solidFill>
                <a:effectLst/>
                <a:latin typeface="Body"/>
              </a:rPr>
              <a:t> in Prism Central.</a:t>
            </a:r>
          </a:p>
          <a:p>
            <a:pPr algn="l" fontAlgn="base"/>
            <a:endParaRPr lang="en-GB" b="0" i="0" dirty="0">
              <a:solidFill>
                <a:srgbClr val="000000"/>
              </a:solidFill>
              <a:effectLst/>
              <a:latin typeface="Body"/>
            </a:endParaRPr>
          </a:p>
          <a:p>
            <a:pPr algn="l" fontAlgn="base"/>
            <a:r>
              <a:rPr lang="en-GB" b="0" i="0" dirty="0">
                <a:solidFill>
                  <a:srgbClr val="000000"/>
                </a:solidFill>
                <a:effectLst/>
                <a:latin typeface="Body"/>
              </a:rPr>
              <a:t>Hoe </a:t>
            </a:r>
            <a:r>
              <a:rPr lang="en-GB" b="0" i="0" dirty="0" err="1">
                <a:solidFill>
                  <a:srgbClr val="000000"/>
                </a:solidFill>
                <a:effectLst/>
                <a:latin typeface="Body"/>
              </a:rPr>
              <a:t>samengevatte</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gedetailleerde</a:t>
            </a:r>
            <a:r>
              <a:rPr lang="en-GB" b="0" i="0" dirty="0">
                <a:solidFill>
                  <a:srgbClr val="000000"/>
                </a:solidFill>
                <a:effectLst/>
                <a:latin typeface="Body"/>
              </a:rPr>
              <a:t> </a:t>
            </a:r>
            <a:r>
              <a:rPr lang="en-GB" b="0" i="0" dirty="0" err="1">
                <a:solidFill>
                  <a:srgbClr val="000000"/>
                </a:solidFill>
                <a:effectLst/>
                <a:latin typeface="Body"/>
              </a:rPr>
              <a:t>gezondheidsinformatie</a:t>
            </a:r>
            <a:r>
              <a:rPr lang="en-GB" b="0" i="0" dirty="0">
                <a:solidFill>
                  <a:srgbClr val="000000"/>
                </a:solidFill>
                <a:effectLst/>
                <a:latin typeface="Body"/>
              </a:rPr>
              <a:t> over clusters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entiteiten</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verkrijgen</a:t>
            </a:r>
            <a:r>
              <a:rPr lang="en-GB" b="0" i="0" dirty="0">
                <a:solidFill>
                  <a:srgbClr val="000000"/>
                </a:solidFill>
                <a:effectLst/>
                <a:latin typeface="Body"/>
              </a:rPr>
              <a:t> in Prism Element.</a:t>
            </a:r>
          </a:p>
          <a:p>
            <a:pPr algn="l" fontAlgn="base"/>
            <a:endParaRPr lang="en-GB" b="0" i="0" dirty="0">
              <a:solidFill>
                <a:srgbClr val="000000"/>
              </a:solidFill>
              <a:effectLst/>
              <a:latin typeface="Body"/>
            </a:endParaRPr>
          </a:p>
          <a:p>
            <a:pPr algn="l" fontAlgn="base"/>
            <a:r>
              <a:rPr lang="en-GB" b="0" i="0" dirty="0">
                <a:solidFill>
                  <a:srgbClr val="000000"/>
                </a:solidFill>
                <a:effectLst/>
                <a:latin typeface="Body"/>
              </a:rPr>
              <a:t>Wat Nutanix Cluster Check (NCC) is, hoe u NCC </a:t>
            </a:r>
            <a:r>
              <a:rPr lang="en-GB" b="0" i="0" dirty="0" err="1">
                <a:solidFill>
                  <a:srgbClr val="000000"/>
                </a:solidFill>
                <a:effectLst/>
                <a:latin typeface="Body"/>
              </a:rPr>
              <a:t>uitvoert</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hoe u </a:t>
            </a:r>
            <a:r>
              <a:rPr lang="en-GB" b="0" i="0" dirty="0" err="1">
                <a:solidFill>
                  <a:srgbClr val="000000"/>
                </a:solidFill>
                <a:effectLst/>
                <a:latin typeface="Body"/>
              </a:rPr>
              <a:t>gezondheidscontroles</a:t>
            </a:r>
            <a:r>
              <a:rPr lang="en-GB" b="0" i="0" dirty="0">
                <a:solidFill>
                  <a:srgbClr val="000000"/>
                </a:solidFill>
                <a:effectLst/>
                <a:latin typeface="Body"/>
              </a:rPr>
              <a:t> plant in Prism Element.</a:t>
            </a:r>
          </a:p>
          <a:p>
            <a:pPr algn="l" fontAlgn="base"/>
            <a:endParaRPr lang="en-GB" b="0" i="0" dirty="0">
              <a:solidFill>
                <a:srgbClr val="000000"/>
              </a:solidFill>
              <a:effectLst/>
              <a:latin typeface="Body"/>
            </a:endParaRPr>
          </a:p>
          <a:p>
            <a:pPr algn="l" fontAlgn="base"/>
            <a:r>
              <a:rPr lang="en-GB" b="0" i="0" dirty="0" err="1">
                <a:solidFill>
                  <a:srgbClr val="000000"/>
                </a:solidFill>
                <a:effectLst/>
                <a:latin typeface="Body"/>
              </a:rPr>
              <a:t>Enkele</a:t>
            </a:r>
            <a:r>
              <a:rPr lang="en-GB" b="0" i="0" dirty="0">
                <a:solidFill>
                  <a:srgbClr val="000000"/>
                </a:solidFill>
                <a:effectLst/>
                <a:latin typeface="Body"/>
              </a:rPr>
              <a:t> </a:t>
            </a:r>
            <a:r>
              <a:rPr lang="en-GB" b="0" i="0" dirty="0" err="1">
                <a:solidFill>
                  <a:srgbClr val="000000"/>
                </a:solidFill>
                <a:effectLst/>
                <a:latin typeface="Body"/>
              </a:rPr>
              <a:t>veelgebruikte</a:t>
            </a:r>
            <a:r>
              <a:rPr lang="en-GB" b="0" i="0" dirty="0">
                <a:solidFill>
                  <a:srgbClr val="000000"/>
                </a:solidFill>
                <a:effectLst/>
                <a:latin typeface="Body"/>
              </a:rPr>
              <a:t> </a:t>
            </a:r>
            <a:r>
              <a:rPr lang="en-GB" b="0" i="0" dirty="0" err="1">
                <a:solidFill>
                  <a:srgbClr val="000000"/>
                </a:solidFill>
                <a:effectLst/>
                <a:latin typeface="Body"/>
              </a:rPr>
              <a:t>logboektypen</a:t>
            </a:r>
            <a:r>
              <a:rPr lang="en-GB" b="0" i="0" dirty="0">
                <a:solidFill>
                  <a:srgbClr val="000000"/>
                </a:solidFill>
                <a:effectLst/>
                <a:latin typeface="Body"/>
              </a:rPr>
              <a:t> die </a:t>
            </a:r>
            <a:r>
              <a:rPr lang="en-GB" b="0" i="0" dirty="0" err="1">
                <a:solidFill>
                  <a:srgbClr val="000000"/>
                </a:solidFill>
                <a:effectLst/>
                <a:latin typeface="Body"/>
              </a:rPr>
              <a:t>beschikbaar</a:t>
            </a:r>
            <a:r>
              <a:rPr lang="en-GB" b="0" i="0" dirty="0">
                <a:solidFill>
                  <a:srgbClr val="000000"/>
                </a:solidFill>
                <a:effectLst/>
                <a:latin typeface="Body"/>
              </a:rPr>
              <a:t> </a:t>
            </a:r>
            <a:r>
              <a:rPr lang="en-GB" b="0" i="0" dirty="0" err="1">
                <a:solidFill>
                  <a:srgbClr val="000000"/>
                </a:solidFill>
                <a:effectLst/>
                <a:latin typeface="Body"/>
              </a:rPr>
              <a:t>zijn</a:t>
            </a:r>
            <a:r>
              <a:rPr lang="en-GB" b="0" i="0" dirty="0">
                <a:solidFill>
                  <a:srgbClr val="000000"/>
                </a:solidFill>
                <a:effectLst/>
                <a:latin typeface="Body"/>
              </a:rPr>
              <a:t> in Prism Element.</a:t>
            </a:r>
          </a:p>
          <a:p>
            <a:pPr algn="l" fontAlgn="base"/>
            <a:endParaRPr lang="en-GB" b="0" i="0" dirty="0">
              <a:solidFill>
                <a:srgbClr val="000000"/>
              </a:solidFill>
              <a:effectLst/>
              <a:latin typeface="Body"/>
            </a:endParaRPr>
          </a:p>
          <a:p>
            <a:pPr algn="l" fontAlgn="base"/>
            <a:r>
              <a:rPr lang="en-GB" b="0" i="0" dirty="0" err="1">
                <a:solidFill>
                  <a:srgbClr val="000000"/>
                </a:solidFill>
                <a:effectLst/>
                <a:latin typeface="Body"/>
              </a:rPr>
              <a:t>Logboeken</a:t>
            </a:r>
            <a:r>
              <a:rPr lang="en-GB" b="0" i="0" dirty="0">
                <a:solidFill>
                  <a:srgbClr val="000000"/>
                </a:solidFill>
                <a:effectLst/>
                <a:latin typeface="Body"/>
              </a:rPr>
              <a:t> </a:t>
            </a:r>
            <a:r>
              <a:rPr lang="en-GB" b="0" i="0" dirty="0" err="1">
                <a:solidFill>
                  <a:srgbClr val="000000"/>
                </a:solidFill>
                <a:effectLst/>
                <a:latin typeface="Body"/>
              </a:rPr>
              <a:t>rechtstreeks</a:t>
            </a:r>
            <a:r>
              <a:rPr lang="en-GB" b="0" i="0" dirty="0">
                <a:solidFill>
                  <a:srgbClr val="000000"/>
                </a:solidFill>
                <a:effectLst/>
                <a:latin typeface="Body"/>
              </a:rPr>
              <a:t> </a:t>
            </a:r>
            <a:r>
              <a:rPr lang="en-GB" b="0" i="0" dirty="0" err="1">
                <a:solidFill>
                  <a:srgbClr val="000000"/>
                </a:solidFill>
                <a:effectLst/>
                <a:latin typeface="Body"/>
              </a:rPr>
              <a:t>verzamelen</a:t>
            </a:r>
            <a:r>
              <a:rPr lang="en-GB" b="0" i="0" dirty="0">
                <a:solidFill>
                  <a:srgbClr val="000000"/>
                </a:solidFill>
                <a:effectLst/>
                <a:latin typeface="Body"/>
              </a:rPr>
              <a:t> </a:t>
            </a:r>
            <a:r>
              <a:rPr lang="en-GB" b="0" i="0" dirty="0" err="1">
                <a:solidFill>
                  <a:srgbClr val="000000"/>
                </a:solidFill>
                <a:effectLst/>
                <a:latin typeface="Body"/>
              </a:rPr>
              <a:t>vanaf</a:t>
            </a:r>
            <a:r>
              <a:rPr lang="en-GB" b="0" i="0" dirty="0">
                <a:solidFill>
                  <a:srgbClr val="000000"/>
                </a:solidFill>
                <a:effectLst/>
                <a:latin typeface="Body"/>
              </a:rPr>
              <a:t> de </a:t>
            </a:r>
            <a:r>
              <a:rPr lang="en-GB" b="0" i="0" dirty="0" err="1">
                <a:solidFill>
                  <a:srgbClr val="000000"/>
                </a:solidFill>
                <a:effectLst/>
                <a:latin typeface="Body"/>
              </a:rPr>
              <a:t>webconsole</a:t>
            </a:r>
            <a:r>
              <a:rPr lang="en-GB" b="0" i="0" dirty="0">
                <a:solidFill>
                  <a:srgbClr val="000000"/>
                </a:solidFill>
                <a:effectLst/>
                <a:latin typeface="Body"/>
              </a:rPr>
              <a:t> in Prism Element.</a:t>
            </a:r>
          </a:p>
          <a:p>
            <a:pPr algn="l" fontAlgn="base"/>
            <a:endParaRPr lang="en-GB" b="0" i="0" dirty="0">
              <a:solidFill>
                <a:srgbClr val="000000"/>
              </a:solidFill>
              <a:effectLst/>
              <a:latin typeface="Body"/>
            </a:endParaRPr>
          </a:p>
          <a:p>
            <a:pPr algn="l" fontAlgn="base"/>
            <a:r>
              <a:rPr lang="en-GB" b="0" i="0" dirty="0" err="1">
                <a:solidFill>
                  <a:srgbClr val="000000"/>
                </a:solidFill>
                <a:effectLst/>
                <a:latin typeface="Body"/>
              </a:rPr>
              <a:t>Een</a:t>
            </a:r>
            <a:r>
              <a:rPr lang="en-GB" b="0" i="0" dirty="0">
                <a:solidFill>
                  <a:srgbClr val="000000"/>
                </a:solidFill>
                <a:effectLst/>
                <a:latin typeface="Body"/>
              </a:rPr>
              <a:t> syslog-server </a:t>
            </a:r>
            <a:r>
              <a:rPr lang="en-GB" b="0" i="0" dirty="0" err="1">
                <a:solidFill>
                  <a:srgbClr val="000000"/>
                </a:solidFill>
                <a:effectLst/>
                <a:latin typeface="Body"/>
              </a:rPr>
              <a:t>configureren</a:t>
            </a:r>
            <a:r>
              <a:rPr lang="en-GB" b="0" i="0" dirty="0">
                <a:solidFill>
                  <a:srgbClr val="000000"/>
                </a:solidFill>
                <a:effectLst/>
                <a:latin typeface="Body"/>
              </a:rPr>
              <a:t> in Prism Central </a:t>
            </a:r>
            <a:r>
              <a:rPr lang="en-GB" b="0" i="0" dirty="0" err="1">
                <a:solidFill>
                  <a:srgbClr val="000000"/>
                </a:solidFill>
                <a:effectLst/>
                <a:latin typeface="Body"/>
              </a:rPr>
              <a:t>voor</a:t>
            </a:r>
            <a:r>
              <a:rPr lang="en-GB" b="0" i="0" dirty="0">
                <a:solidFill>
                  <a:srgbClr val="000000"/>
                </a:solidFill>
                <a:effectLst/>
                <a:latin typeface="Body"/>
              </a:rPr>
              <a:t> het </a:t>
            </a:r>
            <a:r>
              <a:rPr lang="en-GB" b="0" i="0" dirty="0" err="1">
                <a:solidFill>
                  <a:srgbClr val="000000"/>
                </a:solidFill>
                <a:effectLst/>
                <a:latin typeface="Body"/>
              </a:rPr>
              <a:t>doorsturen</a:t>
            </a:r>
            <a:r>
              <a:rPr lang="en-GB" b="0" i="0" dirty="0">
                <a:solidFill>
                  <a:srgbClr val="000000"/>
                </a:solidFill>
                <a:effectLst/>
                <a:latin typeface="Body"/>
              </a:rPr>
              <a:t> van </a:t>
            </a:r>
            <a:r>
              <a:rPr lang="en-GB" b="0" i="0">
                <a:solidFill>
                  <a:srgbClr val="000000"/>
                </a:solidFill>
                <a:effectLst/>
                <a:latin typeface="Body"/>
              </a:rPr>
              <a:t>logboekej</a:t>
            </a:r>
            <a:endParaRPr lang="en-GB" b="0" i="0" dirty="0">
              <a:solidFill>
                <a:srgbClr val="000000"/>
              </a:solidFill>
              <a:effectLst/>
              <a:latin typeface="var(--font-family-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12</a:t>
            </a:fld>
            <a:endParaRPr lang="en-US" dirty="0"/>
          </a:p>
        </p:txBody>
      </p:sp>
    </p:spTree>
    <p:extLst>
      <p:ext uri="{BB962C8B-B14F-4D97-AF65-F5344CB8AC3E}">
        <p14:creationId xmlns:p14="http://schemas.microsoft.com/office/powerpoint/2010/main" val="377841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Body"/>
              </a:rPr>
              <a:t>Er </a:t>
            </a:r>
            <a:r>
              <a:rPr lang="en-GB" b="0" i="0" dirty="0" err="1">
                <a:solidFill>
                  <a:srgbClr val="000000"/>
                </a:solidFill>
                <a:effectLst/>
                <a:latin typeface="Body"/>
              </a:rPr>
              <a:t>zijn</a:t>
            </a:r>
            <a:r>
              <a:rPr lang="en-GB" b="0" i="0" dirty="0">
                <a:solidFill>
                  <a:srgbClr val="000000"/>
                </a:solidFill>
                <a:effectLst/>
                <a:latin typeface="Body"/>
              </a:rPr>
              <a:t> </a:t>
            </a:r>
            <a:r>
              <a:rPr lang="en-GB" b="0" i="0" dirty="0" err="1">
                <a:solidFill>
                  <a:srgbClr val="000000"/>
                </a:solidFill>
                <a:effectLst/>
                <a:latin typeface="Body"/>
              </a:rPr>
              <a:t>verschillende</a:t>
            </a:r>
            <a:r>
              <a:rPr lang="en-GB" b="0" i="0" dirty="0">
                <a:solidFill>
                  <a:srgbClr val="000000"/>
                </a:solidFill>
                <a:effectLst/>
                <a:latin typeface="Body"/>
              </a:rPr>
              <a:t> </a:t>
            </a:r>
            <a:r>
              <a:rPr lang="en-GB" b="0" i="0" dirty="0" err="1">
                <a:solidFill>
                  <a:srgbClr val="000000"/>
                </a:solidFill>
                <a:effectLst/>
                <a:latin typeface="Body"/>
              </a:rPr>
              <a:t>manieren</a:t>
            </a:r>
            <a:r>
              <a:rPr lang="en-GB" b="0" i="0" dirty="0">
                <a:solidFill>
                  <a:srgbClr val="000000"/>
                </a:solidFill>
                <a:effectLst/>
                <a:latin typeface="Body"/>
              </a:rPr>
              <a:t> om </a:t>
            </a:r>
            <a:r>
              <a:rPr lang="en-GB" b="0" i="0" dirty="0" err="1">
                <a:solidFill>
                  <a:srgbClr val="000000"/>
                </a:solidFill>
                <a:effectLst/>
                <a:latin typeface="Body"/>
              </a:rPr>
              <a:t>gezondheidsinformatie</a:t>
            </a:r>
            <a:r>
              <a:rPr lang="en-GB" b="0" i="0" dirty="0">
                <a:solidFill>
                  <a:srgbClr val="000000"/>
                </a:solidFill>
                <a:effectLst/>
                <a:latin typeface="Body"/>
              </a:rPr>
              <a:t> in Prism Central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controleren</a:t>
            </a:r>
            <a:r>
              <a:rPr lang="en-GB" b="0" i="0" dirty="0">
                <a:solidFill>
                  <a:srgbClr val="000000"/>
                </a:solidFill>
                <a:effectLst/>
                <a:latin typeface="Body"/>
              </a:rPr>
              <a:t>. </a:t>
            </a:r>
            <a:r>
              <a:rPr lang="en-GB" b="0" i="0" dirty="0" err="1">
                <a:solidFill>
                  <a:srgbClr val="000000"/>
                </a:solidFill>
                <a:effectLst/>
                <a:latin typeface="Body"/>
              </a:rPr>
              <a:t>Gezondheidsinformatie</a:t>
            </a:r>
            <a:r>
              <a:rPr lang="en-GB" b="0" i="0" dirty="0">
                <a:solidFill>
                  <a:srgbClr val="000000"/>
                </a:solidFill>
                <a:effectLst/>
                <a:latin typeface="Body"/>
              </a:rPr>
              <a:t> </a:t>
            </a:r>
            <a:r>
              <a:rPr lang="en-GB" b="0" i="0" dirty="0" err="1">
                <a:solidFill>
                  <a:srgbClr val="000000"/>
                </a:solidFill>
                <a:effectLst/>
                <a:latin typeface="Body"/>
              </a:rPr>
              <a:t>kan</a:t>
            </a:r>
            <a:r>
              <a:rPr lang="en-GB" b="0" i="0" dirty="0">
                <a:solidFill>
                  <a:srgbClr val="000000"/>
                </a:solidFill>
                <a:effectLst/>
                <a:latin typeface="Body"/>
              </a:rPr>
              <a:t> in </a:t>
            </a:r>
            <a:r>
              <a:rPr lang="en-GB" b="0" i="0" dirty="0" err="1">
                <a:solidFill>
                  <a:srgbClr val="000000"/>
                </a:solidFill>
                <a:effectLst/>
                <a:latin typeface="Body"/>
              </a:rPr>
              <a:t>één</a:t>
            </a:r>
            <a:r>
              <a:rPr lang="en-GB" b="0" i="0" dirty="0">
                <a:solidFill>
                  <a:srgbClr val="000000"/>
                </a:solidFill>
                <a:effectLst/>
                <a:latin typeface="Body"/>
              </a:rPr>
              <a:t> </a:t>
            </a:r>
            <a:r>
              <a:rPr lang="en-GB" b="0" i="0" dirty="0" err="1">
                <a:solidFill>
                  <a:srgbClr val="000000"/>
                </a:solidFill>
                <a:effectLst/>
                <a:latin typeface="Body"/>
              </a:rPr>
              <a:t>oogopslag</a:t>
            </a:r>
            <a:r>
              <a:rPr lang="en-GB" b="0" i="0" dirty="0">
                <a:solidFill>
                  <a:srgbClr val="000000"/>
                </a:solidFill>
                <a:effectLst/>
                <a:latin typeface="Body"/>
              </a:rPr>
              <a:t> </a:t>
            </a:r>
            <a:r>
              <a:rPr lang="en-GB" b="0" i="0" dirty="0" err="1">
                <a:solidFill>
                  <a:srgbClr val="000000"/>
                </a:solidFill>
                <a:effectLst/>
                <a:latin typeface="Body"/>
              </a:rPr>
              <a:t>worden</a:t>
            </a:r>
            <a:r>
              <a:rPr lang="en-GB" b="0" i="0" dirty="0">
                <a:solidFill>
                  <a:srgbClr val="000000"/>
                </a:solidFill>
                <a:effectLst/>
                <a:latin typeface="Body"/>
              </a:rPr>
              <a:t> </a:t>
            </a:r>
            <a:r>
              <a:rPr lang="en-GB" b="0" i="0" dirty="0" err="1">
                <a:solidFill>
                  <a:srgbClr val="000000"/>
                </a:solidFill>
                <a:effectLst/>
                <a:latin typeface="Body"/>
              </a:rPr>
              <a:t>verkregen</a:t>
            </a:r>
            <a:r>
              <a:rPr lang="en-GB" b="0" i="0" dirty="0">
                <a:solidFill>
                  <a:srgbClr val="000000"/>
                </a:solidFill>
                <a:effectLst/>
                <a:latin typeface="Body"/>
              </a:rPr>
              <a:t> via het </a:t>
            </a:r>
            <a:r>
              <a:rPr lang="en-GB" b="0" i="0" dirty="0" err="1">
                <a:solidFill>
                  <a:srgbClr val="000000"/>
                </a:solidFill>
                <a:effectLst/>
                <a:latin typeface="Body"/>
              </a:rPr>
              <a:t>hoofddashboard</a:t>
            </a:r>
            <a:r>
              <a:rPr lang="en-GB" b="0" i="0" dirty="0">
                <a:solidFill>
                  <a:srgbClr val="000000"/>
                </a:solidFill>
                <a:effectLst/>
                <a:latin typeface="Body"/>
              </a:rPr>
              <a:t>, </a:t>
            </a:r>
            <a:r>
              <a:rPr lang="en-GB" b="0" i="0" dirty="0" err="1">
                <a:solidFill>
                  <a:srgbClr val="000000"/>
                </a:solidFill>
                <a:effectLst/>
                <a:latin typeface="Body"/>
              </a:rPr>
              <a:t>dat</a:t>
            </a:r>
            <a:r>
              <a:rPr lang="en-GB" b="0" i="0" dirty="0">
                <a:solidFill>
                  <a:srgbClr val="000000"/>
                </a:solidFill>
                <a:effectLst/>
                <a:latin typeface="Body"/>
              </a:rPr>
              <a:t> </a:t>
            </a:r>
            <a:r>
              <a:rPr lang="en-GB" b="0" i="0" dirty="0" err="1">
                <a:solidFill>
                  <a:srgbClr val="000000"/>
                </a:solidFill>
                <a:effectLst/>
                <a:latin typeface="Body"/>
              </a:rPr>
              <a:t>een</a:t>
            </a:r>
            <a:r>
              <a:rPr lang="en-GB" b="0" i="0" dirty="0">
                <a:solidFill>
                  <a:srgbClr val="000000"/>
                </a:solidFill>
                <a:effectLst/>
                <a:latin typeface="Body"/>
              </a:rPr>
              <a:t> Alerts-widget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een</a:t>
            </a:r>
            <a:r>
              <a:rPr lang="en-GB" b="0" i="0" dirty="0">
                <a:solidFill>
                  <a:srgbClr val="000000"/>
                </a:solidFill>
                <a:effectLst/>
                <a:latin typeface="Body"/>
              </a:rPr>
              <a:t> VM-</a:t>
            </a:r>
            <a:r>
              <a:rPr lang="en-GB" b="0" i="0" dirty="0" err="1">
                <a:solidFill>
                  <a:srgbClr val="000000"/>
                </a:solidFill>
                <a:effectLst/>
                <a:latin typeface="Body"/>
              </a:rPr>
              <a:t>efficiëntiewidget</a:t>
            </a:r>
            <a:r>
              <a:rPr lang="en-GB" b="0" i="0" dirty="0">
                <a:solidFill>
                  <a:srgbClr val="000000"/>
                </a:solidFill>
                <a:effectLst/>
                <a:latin typeface="Body"/>
              </a:rPr>
              <a:t> </a:t>
            </a:r>
            <a:r>
              <a:rPr lang="en-GB" b="0" i="0" dirty="0" err="1">
                <a:solidFill>
                  <a:srgbClr val="000000"/>
                </a:solidFill>
                <a:effectLst/>
                <a:latin typeface="Body"/>
              </a:rPr>
              <a:t>bevat</a:t>
            </a:r>
            <a:r>
              <a:rPr lang="en-GB" b="0" i="0" dirty="0">
                <a:solidFill>
                  <a:srgbClr val="000000"/>
                </a:solidFill>
                <a:effectLst/>
                <a:latin typeface="Body"/>
              </a:rPr>
              <a:t>.</a:t>
            </a:r>
            <a:endParaRPr lang="en-NL" dirty="0"/>
          </a:p>
        </p:txBody>
      </p:sp>
      <p:sp>
        <p:nvSpPr>
          <p:cNvPr id="4" name="Slide Number Placeholder 3"/>
          <p:cNvSpPr>
            <a:spLocks noGrp="1"/>
          </p:cNvSpPr>
          <p:nvPr>
            <p:ph type="sldNum" sz="quarter" idx="5"/>
          </p:nvPr>
        </p:nvSpPr>
        <p:spPr/>
        <p:txBody>
          <a:bodyPr/>
          <a:lstStyle/>
          <a:p>
            <a:fld id="{212985E4-63A6-42C5-B555-D36F14EDE62F}" type="slidenum">
              <a:rPr lang="en-US" smtClean="0"/>
              <a:t>2</a:t>
            </a:fld>
            <a:endParaRPr lang="en-US" dirty="0"/>
          </a:p>
        </p:txBody>
      </p:sp>
    </p:spTree>
    <p:extLst>
      <p:ext uri="{BB962C8B-B14F-4D97-AF65-F5344CB8AC3E}">
        <p14:creationId xmlns:p14="http://schemas.microsoft.com/office/powerpoint/2010/main" val="260626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err="1">
                <a:solidFill>
                  <a:srgbClr val="000000"/>
                </a:solidFill>
                <a:effectLst/>
                <a:latin typeface="var(--font-family-head)"/>
              </a:rPr>
              <a:t>Aangepaste</a:t>
            </a:r>
            <a:r>
              <a:rPr lang="en-GB" b="1" i="0" dirty="0">
                <a:solidFill>
                  <a:srgbClr val="000000"/>
                </a:solidFill>
                <a:effectLst/>
                <a:latin typeface="var(--font-family-head)"/>
              </a:rPr>
              <a:t> dashboards</a:t>
            </a:r>
          </a:p>
          <a:p>
            <a:pPr algn="l" fontAlgn="base"/>
            <a:r>
              <a:rPr lang="en-GB" b="0" i="0" dirty="0">
                <a:solidFill>
                  <a:srgbClr val="000000"/>
                </a:solidFill>
                <a:effectLst/>
                <a:latin typeface="var(--font-family-head)"/>
              </a:rPr>
              <a:t>–</a:t>
            </a:r>
          </a:p>
          <a:p>
            <a:pPr algn="l" fontAlgn="base"/>
            <a:r>
              <a:rPr lang="en-GB" b="0" i="0" dirty="0" err="1">
                <a:solidFill>
                  <a:srgbClr val="000000"/>
                </a:solidFill>
                <a:effectLst/>
                <a:latin typeface="var(--font-family-head)"/>
              </a:rPr>
              <a:t>Aangezien</a:t>
            </a:r>
            <a:r>
              <a:rPr lang="en-GB" b="0" i="0" dirty="0">
                <a:solidFill>
                  <a:srgbClr val="000000"/>
                </a:solidFill>
                <a:effectLst/>
                <a:latin typeface="var(--font-family-head)"/>
              </a:rPr>
              <a:t> u het </a:t>
            </a:r>
            <a:r>
              <a:rPr lang="en-GB" b="0" i="0" dirty="0" err="1">
                <a:solidFill>
                  <a:srgbClr val="000000"/>
                </a:solidFill>
                <a:effectLst/>
                <a:latin typeface="var(--font-family-head)"/>
              </a:rPr>
              <a:t>hoofddashboard</a:t>
            </a:r>
            <a:r>
              <a:rPr lang="en-GB" b="0" i="0" dirty="0">
                <a:solidFill>
                  <a:srgbClr val="000000"/>
                </a:solidFill>
                <a:effectLst/>
                <a:latin typeface="var(--font-family-head)"/>
              </a:rPr>
              <a:t> </a:t>
            </a:r>
            <a:r>
              <a:rPr lang="en-GB" b="0" i="0" dirty="0" err="1">
                <a:solidFill>
                  <a:srgbClr val="000000"/>
                </a:solidFill>
                <a:effectLst/>
                <a:latin typeface="var(--font-family-head)"/>
              </a:rPr>
              <a:t>kunt</a:t>
            </a:r>
            <a:r>
              <a:rPr lang="en-GB" b="0" i="0" dirty="0">
                <a:solidFill>
                  <a:srgbClr val="000000"/>
                </a:solidFill>
                <a:effectLst/>
                <a:latin typeface="var(--font-family-head)"/>
              </a:rPr>
              <a:t> </a:t>
            </a:r>
            <a:r>
              <a:rPr lang="en-GB" b="0" i="0" dirty="0" err="1">
                <a:solidFill>
                  <a:srgbClr val="000000"/>
                </a:solidFill>
                <a:effectLst/>
                <a:latin typeface="var(--font-family-head)"/>
              </a:rPr>
              <a:t>aanpassen</a:t>
            </a:r>
            <a:r>
              <a:rPr lang="en-GB" b="0" i="0" dirty="0">
                <a:solidFill>
                  <a:srgbClr val="000000"/>
                </a:solidFill>
                <a:effectLst/>
                <a:latin typeface="var(--font-family-head)"/>
              </a:rPr>
              <a:t> of </a:t>
            </a:r>
            <a:r>
              <a:rPr lang="en-GB" b="0" i="0" dirty="0" err="1">
                <a:solidFill>
                  <a:srgbClr val="000000"/>
                </a:solidFill>
                <a:effectLst/>
                <a:latin typeface="var(--font-family-head)"/>
              </a:rPr>
              <a:t>uw</a:t>
            </a:r>
            <a:r>
              <a:rPr lang="en-GB" b="0" i="0" dirty="0">
                <a:solidFill>
                  <a:srgbClr val="000000"/>
                </a:solidFill>
                <a:effectLst/>
                <a:latin typeface="var(--font-family-head)"/>
              </a:rPr>
              <a:t> eigen dashboard </a:t>
            </a:r>
            <a:r>
              <a:rPr lang="en-GB" b="0" i="0" dirty="0" err="1">
                <a:solidFill>
                  <a:srgbClr val="000000"/>
                </a:solidFill>
                <a:effectLst/>
                <a:latin typeface="var(--font-family-head)"/>
              </a:rPr>
              <a:t>kunt</a:t>
            </a:r>
            <a:r>
              <a:rPr lang="en-GB" b="0" i="0" dirty="0">
                <a:solidFill>
                  <a:srgbClr val="000000"/>
                </a:solidFill>
                <a:effectLst/>
                <a:latin typeface="var(--font-family-head)"/>
              </a:rPr>
              <a:t> </a:t>
            </a:r>
            <a:r>
              <a:rPr lang="en-GB" b="0" i="0" dirty="0" err="1">
                <a:solidFill>
                  <a:srgbClr val="000000"/>
                </a:solidFill>
                <a:effectLst/>
                <a:latin typeface="var(--font-family-head)"/>
              </a:rPr>
              <a:t>maken</a:t>
            </a:r>
            <a:r>
              <a:rPr lang="en-GB" b="0" i="0" dirty="0">
                <a:solidFill>
                  <a:srgbClr val="000000"/>
                </a:solidFill>
                <a:effectLst/>
                <a:latin typeface="var(--font-family-head)"/>
              </a:rPr>
              <a:t>, </a:t>
            </a:r>
            <a:r>
              <a:rPr lang="en-GB" b="0" i="0" dirty="0" err="1">
                <a:solidFill>
                  <a:srgbClr val="000000"/>
                </a:solidFill>
                <a:effectLst/>
                <a:latin typeface="var(--font-family-head)"/>
              </a:rPr>
              <a:t>kunt</a:t>
            </a:r>
            <a:r>
              <a:rPr lang="en-GB" b="0" i="0" dirty="0">
                <a:solidFill>
                  <a:srgbClr val="000000"/>
                </a:solidFill>
                <a:effectLst/>
                <a:latin typeface="var(--font-family-head)"/>
              </a:rPr>
              <a:t> u </a:t>
            </a:r>
            <a:r>
              <a:rPr lang="en-GB" b="0" i="0" dirty="0" err="1">
                <a:solidFill>
                  <a:srgbClr val="000000"/>
                </a:solidFill>
                <a:effectLst/>
                <a:latin typeface="var(--font-family-head)"/>
              </a:rPr>
              <a:t>bovendien</a:t>
            </a:r>
            <a:r>
              <a:rPr lang="en-GB" b="0" i="0" dirty="0">
                <a:solidFill>
                  <a:srgbClr val="000000"/>
                </a:solidFill>
                <a:effectLst/>
                <a:latin typeface="var(--font-family-head)"/>
              </a:rPr>
              <a:t> widgets </a:t>
            </a:r>
            <a:r>
              <a:rPr lang="en-GB" b="0" i="0" dirty="0" err="1">
                <a:solidFill>
                  <a:srgbClr val="000000"/>
                </a:solidFill>
                <a:effectLst/>
                <a:latin typeface="var(--font-family-head)"/>
              </a:rPr>
              <a:t>toevoegen</a:t>
            </a:r>
            <a:r>
              <a:rPr lang="en-GB" b="0" i="0" dirty="0">
                <a:solidFill>
                  <a:srgbClr val="000000"/>
                </a:solidFill>
                <a:effectLst/>
                <a:latin typeface="var(--font-family-head)"/>
              </a:rPr>
              <a:t> die </a:t>
            </a:r>
            <a:r>
              <a:rPr lang="en-GB" b="0" i="0" dirty="0" err="1">
                <a:solidFill>
                  <a:srgbClr val="000000"/>
                </a:solidFill>
                <a:effectLst/>
                <a:latin typeface="var(--font-family-head)"/>
              </a:rPr>
              <a:t>aanvullende</a:t>
            </a:r>
            <a:r>
              <a:rPr lang="en-GB" b="0" i="0" dirty="0">
                <a:solidFill>
                  <a:srgbClr val="000000"/>
                </a:solidFill>
                <a:effectLst/>
                <a:latin typeface="var(--font-family-head)"/>
              </a:rPr>
              <a:t> </a:t>
            </a:r>
            <a:r>
              <a:rPr lang="en-GB" b="0" i="0" dirty="0" err="1">
                <a:solidFill>
                  <a:srgbClr val="000000"/>
                </a:solidFill>
                <a:effectLst/>
                <a:latin typeface="var(--font-family-head)"/>
              </a:rPr>
              <a:t>gezondheidsinformatie</a:t>
            </a:r>
            <a:r>
              <a:rPr lang="en-GB" b="0" i="0" dirty="0">
                <a:solidFill>
                  <a:srgbClr val="000000"/>
                </a:solidFill>
                <a:effectLst/>
                <a:latin typeface="var(--font-family-head)"/>
              </a:rPr>
              <a:t> </a:t>
            </a:r>
            <a:r>
              <a:rPr lang="en-GB" b="0" i="0" dirty="0" err="1">
                <a:solidFill>
                  <a:srgbClr val="000000"/>
                </a:solidFill>
                <a:effectLst/>
                <a:latin typeface="var(--font-family-head)"/>
              </a:rPr>
              <a:t>bieden</a:t>
            </a:r>
            <a:r>
              <a:rPr lang="en-GB" b="0" i="0" dirty="0">
                <a:solidFill>
                  <a:srgbClr val="000000"/>
                </a:solidFill>
                <a:effectLst/>
                <a:latin typeface="var(--font-family-head)"/>
              </a:rPr>
              <a:t>. We </a:t>
            </a:r>
            <a:r>
              <a:rPr lang="en-GB" b="0" i="0" dirty="0" err="1">
                <a:solidFill>
                  <a:srgbClr val="000000"/>
                </a:solidFill>
                <a:effectLst/>
                <a:latin typeface="var(--font-family-head)"/>
              </a:rPr>
              <a:t>kunnen</a:t>
            </a:r>
            <a:r>
              <a:rPr lang="en-GB" b="0" i="0" dirty="0">
                <a:solidFill>
                  <a:srgbClr val="000000"/>
                </a:solidFill>
                <a:effectLst/>
                <a:latin typeface="var(--font-family-head)"/>
              </a:rPr>
              <a:t> </a:t>
            </a:r>
            <a:r>
              <a:rPr lang="en-GB" b="0" i="0" dirty="0" err="1">
                <a:solidFill>
                  <a:srgbClr val="000000"/>
                </a:solidFill>
                <a:effectLst/>
                <a:latin typeface="var(--font-family-head)"/>
              </a:rPr>
              <a:t>bijvoorbeeld</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clusterinformatiewidget</a:t>
            </a:r>
            <a:r>
              <a:rPr lang="en-GB" b="0" i="0" dirty="0">
                <a:solidFill>
                  <a:srgbClr val="000000"/>
                </a:solidFill>
                <a:effectLst/>
                <a:latin typeface="var(--font-family-head)"/>
              </a:rPr>
              <a:t> </a:t>
            </a:r>
            <a:r>
              <a:rPr lang="en-GB" b="0" i="0" dirty="0" err="1">
                <a:solidFill>
                  <a:srgbClr val="000000"/>
                </a:solidFill>
                <a:effectLst/>
                <a:latin typeface="var(--font-family-head)"/>
              </a:rPr>
              <a:t>toevoegen</a:t>
            </a:r>
            <a:r>
              <a:rPr lang="en-GB" b="0" i="0" dirty="0">
                <a:solidFill>
                  <a:srgbClr val="000000"/>
                </a:solidFill>
                <a:effectLst/>
                <a:latin typeface="var(--font-family-head)"/>
              </a:rPr>
              <a:t>, </a:t>
            </a:r>
            <a:r>
              <a:rPr lang="en-GB" b="0" i="0" dirty="0" err="1">
                <a:solidFill>
                  <a:srgbClr val="000000"/>
                </a:solidFill>
                <a:effectLst/>
                <a:latin typeface="var(--font-family-head)"/>
              </a:rPr>
              <a:t>zoals</a:t>
            </a:r>
            <a:r>
              <a:rPr lang="en-GB" b="0" i="0" dirty="0">
                <a:solidFill>
                  <a:srgbClr val="000000"/>
                </a:solidFill>
                <a:effectLst/>
                <a:latin typeface="var(--font-family-head)"/>
              </a:rPr>
              <a:t> </a:t>
            </a:r>
            <a:r>
              <a:rPr lang="en-GB" b="0" i="0" dirty="0" err="1">
                <a:solidFill>
                  <a:srgbClr val="000000"/>
                </a:solidFill>
                <a:effectLst/>
                <a:latin typeface="var(--font-family-head)"/>
              </a:rPr>
              <a:t>weergegeven</a:t>
            </a:r>
            <a:r>
              <a:rPr lang="en-GB" b="0" i="0" dirty="0">
                <a:solidFill>
                  <a:srgbClr val="000000"/>
                </a:solidFill>
                <a:effectLst/>
                <a:latin typeface="var(--font-family-head)"/>
              </a:rPr>
              <a:t>. </a:t>
            </a:r>
            <a:r>
              <a:rPr lang="en-GB" b="0" i="0" dirty="0" err="1">
                <a:solidFill>
                  <a:srgbClr val="000000"/>
                </a:solidFill>
                <a:effectLst/>
                <a:latin typeface="var(--font-family-head)"/>
              </a:rPr>
              <a:t>Deze</a:t>
            </a:r>
            <a:r>
              <a:rPr lang="en-GB" b="0" i="0" dirty="0">
                <a:solidFill>
                  <a:srgbClr val="000000"/>
                </a:solidFill>
                <a:effectLst/>
                <a:latin typeface="var(--font-family-head)"/>
              </a:rPr>
              <a:t> widget </a:t>
            </a:r>
            <a:r>
              <a:rPr lang="en-GB" b="0" i="0" dirty="0" err="1">
                <a:solidFill>
                  <a:srgbClr val="000000"/>
                </a:solidFill>
                <a:effectLst/>
                <a:latin typeface="var(--font-family-head)"/>
              </a:rPr>
              <a:t>biedt</a:t>
            </a:r>
            <a:r>
              <a:rPr lang="en-GB" b="0" i="0" dirty="0">
                <a:solidFill>
                  <a:srgbClr val="000000"/>
                </a:solidFill>
                <a:effectLst/>
                <a:latin typeface="var(--font-family-head)"/>
              </a:rPr>
              <a:t> </a:t>
            </a:r>
            <a:r>
              <a:rPr lang="en-GB" b="0" i="0" dirty="0" err="1">
                <a:solidFill>
                  <a:srgbClr val="000000"/>
                </a:solidFill>
                <a:effectLst/>
                <a:latin typeface="var(--font-family-head)"/>
              </a:rPr>
              <a:t>een</a:t>
            </a:r>
            <a:r>
              <a:rPr lang="en-GB" b="0" i="0" dirty="0">
                <a:solidFill>
                  <a:srgbClr val="000000"/>
                </a:solidFill>
                <a:effectLst/>
                <a:latin typeface="var(--font-family-head)"/>
              </a:rPr>
              <a:t> </a:t>
            </a:r>
            <a:r>
              <a:rPr lang="en-GB" b="0" i="0" dirty="0" err="1">
                <a:solidFill>
                  <a:srgbClr val="000000"/>
                </a:solidFill>
                <a:effectLst/>
                <a:latin typeface="var(--font-family-head)"/>
              </a:rPr>
              <a:t>samenvatting</a:t>
            </a:r>
            <a:r>
              <a:rPr lang="en-GB" b="0" i="0" dirty="0">
                <a:solidFill>
                  <a:srgbClr val="000000"/>
                </a:solidFill>
                <a:effectLst/>
                <a:latin typeface="var(--font-family-head)"/>
              </a:rPr>
              <a:t> van </a:t>
            </a:r>
            <a:r>
              <a:rPr lang="en-GB" b="0" i="0" dirty="0" err="1">
                <a:solidFill>
                  <a:srgbClr val="000000"/>
                </a:solidFill>
                <a:effectLst/>
                <a:latin typeface="var(--font-family-head)"/>
              </a:rPr>
              <a:t>clusterafwijkingen</a:t>
            </a:r>
            <a:r>
              <a:rPr lang="en-GB" b="0" i="0" dirty="0">
                <a:solidFill>
                  <a:srgbClr val="000000"/>
                </a:solidFill>
                <a:effectLst/>
                <a:latin typeface="var(--font-family-head)"/>
              </a:rPr>
              <a:t> in de </a:t>
            </a:r>
            <a:r>
              <a:rPr lang="en-GB" b="0" i="0" dirty="0" err="1">
                <a:solidFill>
                  <a:srgbClr val="000000"/>
                </a:solidFill>
                <a:effectLst/>
                <a:latin typeface="var(--font-family-head)"/>
              </a:rPr>
              <a:t>afgelopen</a:t>
            </a:r>
            <a:r>
              <a:rPr lang="en-GB" b="0" i="0" dirty="0">
                <a:solidFill>
                  <a:srgbClr val="000000"/>
                </a:solidFill>
                <a:effectLst/>
                <a:latin typeface="var(--font-family-head)"/>
              </a:rPr>
              <a:t> 24 </a:t>
            </a:r>
            <a:r>
              <a:rPr lang="en-GB" b="0" i="0" dirty="0" err="1">
                <a:solidFill>
                  <a:srgbClr val="000000"/>
                </a:solidFill>
                <a:effectLst/>
                <a:latin typeface="var(--font-family-head)"/>
              </a:rPr>
              <a:t>uur</a:t>
            </a:r>
            <a:r>
              <a:rPr lang="en-GB" b="0" i="0" dirty="0">
                <a:solidFill>
                  <a:srgbClr val="000000"/>
                </a:solidFill>
                <a:effectLst/>
                <a:latin typeface="var(--font-family-head)"/>
              </a:rPr>
              <a:t>, de </a:t>
            </a:r>
            <a:r>
              <a:rPr lang="en-GB" b="0" i="0" dirty="0" err="1">
                <a:solidFill>
                  <a:srgbClr val="000000"/>
                </a:solidFill>
                <a:effectLst/>
                <a:latin typeface="var(--font-family-head)"/>
              </a:rPr>
              <a:t>beschikbare</a:t>
            </a:r>
            <a:r>
              <a:rPr lang="en-GB" b="0" i="0" dirty="0">
                <a:solidFill>
                  <a:srgbClr val="000000"/>
                </a:solidFill>
                <a:effectLst/>
                <a:latin typeface="var(--font-family-head)"/>
              </a:rPr>
              <a:t> </a:t>
            </a:r>
            <a:r>
              <a:rPr lang="en-GB" b="0" i="0" dirty="0" err="1">
                <a:solidFill>
                  <a:srgbClr val="000000"/>
                </a:solidFill>
                <a:effectLst/>
                <a:latin typeface="var(--font-family-head)"/>
              </a:rPr>
              <a:t>resourcerunway</a:t>
            </a:r>
            <a:r>
              <a:rPr lang="en-GB" b="0" i="0" dirty="0">
                <a:solidFill>
                  <a:srgbClr val="000000"/>
                </a:solidFill>
                <a:effectLst/>
                <a:latin typeface="var(--font-family-head)"/>
              </a:rPr>
              <a:t> </a:t>
            </a:r>
            <a:r>
              <a:rPr lang="en-GB" b="0" i="0" dirty="0" err="1">
                <a:solidFill>
                  <a:srgbClr val="000000"/>
                </a:solidFill>
                <a:effectLst/>
                <a:latin typeface="var(--font-family-head)"/>
              </a:rPr>
              <a:t>en</a:t>
            </a:r>
            <a:r>
              <a:rPr lang="en-GB" b="0" i="0" dirty="0">
                <a:solidFill>
                  <a:srgbClr val="000000"/>
                </a:solidFill>
                <a:effectLst/>
                <a:latin typeface="var(--font-family-head)"/>
              </a:rPr>
              <a:t> het </a:t>
            </a:r>
            <a:r>
              <a:rPr lang="en-GB" b="0" i="0" dirty="0" err="1">
                <a:solidFill>
                  <a:srgbClr val="000000"/>
                </a:solidFill>
                <a:effectLst/>
                <a:latin typeface="var(--font-family-head)"/>
              </a:rPr>
              <a:t>aantal</a:t>
            </a:r>
            <a:r>
              <a:rPr lang="en-GB" b="0" i="0" dirty="0">
                <a:solidFill>
                  <a:srgbClr val="000000"/>
                </a:solidFill>
                <a:effectLst/>
                <a:latin typeface="var(--font-family-head)"/>
              </a:rPr>
              <a:t> </a:t>
            </a:r>
            <a:r>
              <a:rPr lang="en-GB" b="0" i="0" dirty="0" err="1">
                <a:solidFill>
                  <a:srgbClr val="000000"/>
                </a:solidFill>
                <a:effectLst/>
                <a:latin typeface="var(--font-family-head)"/>
              </a:rPr>
              <a:t>inefficiënte</a:t>
            </a:r>
            <a:r>
              <a:rPr lang="en-GB" b="0" i="0" dirty="0">
                <a:solidFill>
                  <a:srgbClr val="000000"/>
                </a:solidFill>
                <a:effectLst/>
                <a:latin typeface="var(--font-family-head)"/>
              </a:rPr>
              <a:t> VM's op het cluster</a:t>
            </a:r>
            <a:endParaRPr lang="en-GB" b="0" dirty="0">
              <a:effectLst/>
              <a:latin typeface="var(--font-family-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3</a:t>
            </a:fld>
            <a:endParaRPr lang="en-US" dirty="0"/>
          </a:p>
        </p:txBody>
      </p:sp>
    </p:spTree>
    <p:extLst>
      <p:ext uri="{BB962C8B-B14F-4D97-AF65-F5344CB8AC3E}">
        <p14:creationId xmlns:p14="http://schemas.microsoft.com/office/powerpoint/2010/main" val="248083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000000"/>
                </a:solidFill>
                <a:effectLst/>
                <a:latin typeface="var(--font-family-head)"/>
              </a:rPr>
              <a:t>Events and </a:t>
            </a:r>
            <a:r>
              <a:rPr lang="en-GB" b="1" i="0" dirty="0" err="1">
                <a:solidFill>
                  <a:srgbClr val="000000"/>
                </a:solidFill>
                <a:effectLst/>
                <a:latin typeface="var(--font-family-head)"/>
              </a:rPr>
              <a:t>Behavioral</a:t>
            </a:r>
            <a:r>
              <a:rPr lang="en-GB" b="1" i="0" dirty="0">
                <a:solidFill>
                  <a:srgbClr val="000000"/>
                </a:solidFill>
                <a:effectLst/>
                <a:latin typeface="var(--font-family-head)"/>
              </a:rPr>
              <a:t> Anomalies</a:t>
            </a:r>
          </a:p>
          <a:p>
            <a:pPr algn="l" fontAlgn="base"/>
            <a:r>
              <a:rPr lang="en-GB" b="0" i="0" dirty="0">
                <a:solidFill>
                  <a:srgbClr val="000000"/>
                </a:solidFill>
                <a:effectLst/>
                <a:latin typeface="inherit"/>
              </a:rPr>
              <a:t>–</a:t>
            </a:r>
            <a:endParaRPr lang="en-GB" b="0" i="0" dirty="0">
              <a:solidFill>
                <a:srgbClr val="000000"/>
              </a:solidFill>
              <a:effectLst/>
              <a:latin typeface="lato" panose="020F0502020204030203" pitchFamily="34" charset="0"/>
            </a:endParaRPr>
          </a:p>
          <a:p>
            <a:pPr fontAlgn="base"/>
            <a:r>
              <a:rPr lang="en-GB" dirty="0">
                <a:effectLst/>
                <a:latin typeface="var(--font-family-body)"/>
              </a:rPr>
              <a:t>Elk van de </a:t>
            </a:r>
            <a:r>
              <a:rPr lang="en-GB" dirty="0" err="1">
                <a:effectLst/>
                <a:latin typeface="var(--font-family-body)"/>
              </a:rPr>
              <a:t>nummers</a:t>
            </a:r>
            <a:r>
              <a:rPr lang="en-GB" dirty="0">
                <a:effectLst/>
                <a:latin typeface="var(--font-family-body)"/>
              </a:rPr>
              <a:t> in de widget is </a:t>
            </a:r>
            <a:r>
              <a:rPr lang="en-GB" dirty="0" err="1">
                <a:effectLst/>
                <a:latin typeface="var(--font-family-body)"/>
              </a:rPr>
              <a:t>klikbaar</a:t>
            </a:r>
            <a:r>
              <a:rPr lang="en-GB" dirty="0">
                <a:effectLst/>
                <a:latin typeface="var(--font-family-body)"/>
              </a:rPr>
              <a:t>. </a:t>
            </a:r>
            <a:r>
              <a:rPr lang="en-GB" dirty="0" err="1">
                <a:effectLst/>
                <a:latin typeface="var(--font-family-body)"/>
              </a:rPr>
              <a:t>Dus</a:t>
            </a:r>
            <a:r>
              <a:rPr lang="en-GB" dirty="0">
                <a:effectLst/>
                <a:latin typeface="var(--font-family-body)"/>
              </a:rPr>
              <a:t> </a:t>
            </a:r>
            <a:r>
              <a:rPr lang="en-GB" dirty="0" err="1">
                <a:effectLst/>
                <a:latin typeface="var(--font-family-body)"/>
              </a:rPr>
              <a:t>als</a:t>
            </a:r>
            <a:r>
              <a:rPr lang="en-GB" dirty="0">
                <a:effectLst/>
                <a:latin typeface="var(--font-family-body)"/>
              </a:rPr>
              <a:t> we </a:t>
            </a:r>
            <a:r>
              <a:rPr lang="en-GB" dirty="0" err="1">
                <a:effectLst/>
                <a:latin typeface="var(--font-family-body)"/>
              </a:rPr>
              <a:t>bijvoorbeeld</a:t>
            </a:r>
            <a:r>
              <a:rPr lang="en-GB" dirty="0">
                <a:effectLst/>
                <a:latin typeface="var(--font-family-body)"/>
              </a:rPr>
              <a:t> de </a:t>
            </a:r>
            <a:r>
              <a:rPr lang="en-GB" dirty="0" err="1">
                <a:effectLst/>
                <a:latin typeface="var(--font-family-body)"/>
              </a:rPr>
              <a:t>anomalieën</a:t>
            </a:r>
            <a:r>
              <a:rPr lang="en-GB" dirty="0">
                <a:effectLst/>
                <a:latin typeface="var(--font-family-body)"/>
              </a:rPr>
              <a:t> in </a:t>
            </a:r>
            <a:r>
              <a:rPr lang="en-GB" dirty="0" err="1">
                <a:effectLst/>
                <a:latin typeface="var(--font-family-body)"/>
              </a:rPr>
              <a:t>meer</a:t>
            </a:r>
            <a:r>
              <a:rPr lang="en-GB" dirty="0">
                <a:effectLst/>
                <a:latin typeface="var(--font-family-body)"/>
              </a:rPr>
              <a:t> detail </a:t>
            </a:r>
            <a:r>
              <a:rPr lang="en-GB" dirty="0" err="1">
                <a:effectLst/>
                <a:latin typeface="var(--font-family-body)"/>
              </a:rPr>
              <a:t>willen</a:t>
            </a:r>
            <a:r>
              <a:rPr lang="en-GB" dirty="0">
                <a:effectLst/>
                <a:latin typeface="var(--font-family-body)"/>
              </a:rPr>
              <a:t> </a:t>
            </a:r>
            <a:r>
              <a:rPr lang="en-GB" dirty="0" err="1">
                <a:effectLst/>
                <a:latin typeface="var(--font-family-body)"/>
              </a:rPr>
              <a:t>onderzoeken</a:t>
            </a:r>
            <a:r>
              <a:rPr lang="en-GB" dirty="0">
                <a:effectLst/>
                <a:latin typeface="var(--font-family-body)"/>
              </a:rPr>
              <a:t>, </a:t>
            </a:r>
            <a:r>
              <a:rPr lang="en-GB" dirty="0" err="1">
                <a:effectLst/>
                <a:latin typeface="var(--font-family-body)"/>
              </a:rPr>
              <a:t>moeten</a:t>
            </a:r>
            <a:r>
              <a:rPr lang="en-GB" dirty="0">
                <a:effectLst/>
                <a:latin typeface="var(--font-family-body)"/>
              </a:rPr>
              <a:t> we op het </a:t>
            </a:r>
            <a:r>
              <a:rPr lang="en-GB" dirty="0" err="1">
                <a:effectLst/>
                <a:latin typeface="var(--font-family-body)"/>
              </a:rPr>
              <a:t>nummer</a:t>
            </a:r>
            <a:r>
              <a:rPr lang="en-GB" dirty="0">
                <a:effectLst/>
                <a:latin typeface="var(--font-family-body)"/>
              </a:rPr>
              <a:t> 44 in de widget </a:t>
            </a:r>
            <a:r>
              <a:rPr lang="en-GB" dirty="0" err="1">
                <a:effectLst/>
                <a:latin typeface="var(--font-family-body)"/>
              </a:rPr>
              <a:t>klikken</a:t>
            </a:r>
            <a:r>
              <a:rPr lang="en-GB" dirty="0">
                <a:effectLst/>
                <a:latin typeface="var(--font-family-body)"/>
              </a:rPr>
              <a:t>. </a:t>
            </a:r>
            <a:r>
              <a:rPr lang="en-GB" dirty="0" err="1">
                <a:effectLst/>
                <a:latin typeface="var(--font-family-body)"/>
              </a:rPr>
              <a:t>Hierdoor</a:t>
            </a:r>
            <a:r>
              <a:rPr lang="en-GB" dirty="0">
                <a:effectLst/>
                <a:latin typeface="var(--font-family-body)"/>
              </a:rPr>
              <a:t> </a:t>
            </a:r>
            <a:r>
              <a:rPr lang="en-GB" dirty="0" err="1">
                <a:effectLst/>
                <a:latin typeface="var(--font-family-body)"/>
              </a:rPr>
              <a:t>wordt</a:t>
            </a:r>
            <a:r>
              <a:rPr lang="en-GB" dirty="0">
                <a:effectLst/>
                <a:latin typeface="var(--font-family-body)"/>
              </a:rPr>
              <a:t> </a:t>
            </a:r>
            <a:r>
              <a:rPr lang="en-GB" dirty="0" err="1">
                <a:effectLst/>
                <a:latin typeface="var(--font-family-body)"/>
              </a:rPr>
              <a:t>een</a:t>
            </a:r>
            <a:r>
              <a:rPr lang="en-GB" dirty="0">
                <a:effectLst/>
                <a:latin typeface="var(--font-family-body)"/>
              </a:rPr>
              <a:t> </a:t>
            </a:r>
            <a:r>
              <a:rPr lang="en-GB" dirty="0" err="1">
                <a:effectLst/>
                <a:latin typeface="var(--font-family-body)"/>
              </a:rPr>
              <a:t>gefilterde</a:t>
            </a:r>
            <a:r>
              <a:rPr lang="en-GB" dirty="0">
                <a:effectLst/>
                <a:latin typeface="var(--font-family-body)"/>
              </a:rPr>
              <a:t> </a:t>
            </a:r>
            <a:r>
              <a:rPr lang="en-GB" dirty="0" err="1">
                <a:effectLst/>
                <a:latin typeface="var(--font-family-body)"/>
              </a:rPr>
              <a:t>versie</a:t>
            </a:r>
            <a:r>
              <a:rPr lang="en-GB" dirty="0">
                <a:effectLst/>
                <a:latin typeface="var(--font-family-body)"/>
              </a:rPr>
              <a:t> van het dashboard </a:t>
            </a:r>
            <a:r>
              <a:rPr lang="en-GB" dirty="0" err="1">
                <a:effectLst/>
                <a:latin typeface="var(--font-family-body)"/>
              </a:rPr>
              <a:t>Gebeurtenissen</a:t>
            </a:r>
            <a:r>
              <a:rPr lang="en-GB" dirty="0">
                <a:effectLst/>
                <a:latin typeface="var(--font-family-body)"/>
              </a:rPr>
              <a:t> </a:t>
            </a:r>
            <a:r>
              <a:rPr lang="en-GB" dirty="0" err="1">
                <a:effectLst/>
                <a:latin typeface="var(--font-family-body)"/>
              </a:rPr>
              <a:t>weergegeven</a:t>
            </a:r>
            <a:r>
              <a:rPr lang="en-GB" dirty="0">
                <a:effectLst/>
                <a:latin typeface="var(--font-family-body)"/>
              </a:rPr>
              <a:t> (met filters </a:t>
            </a:r>
            <a:r>
              <a:rPr lang="en-GB" dirty="0" err="1">
                <a:effectLst/>
                <a:latin typeface="var(--font-family-body)"/>
              </a:rPr>
              <a:t>voor</a:t>
            </a:r>
            <a:r>
              <a:rPr lang="en-GB" dirty="0">
                <a:effectLst/>
                <a:latin typeface="var(--font-family-body)"/>
              </a:rPr>
              <a:t> </a:t>
            </a:r>
            <a:r>
              <a:rPr lang="en-GB" dirty="0" err="1">
                <a:effectLst/>
                <a:latin typeface="var(--font-family-body)"/>
              </a:rPr>
              <a:t>gebeurtenistype</a:t>
            </a:r>
            <a:r>
              <a:rPr lang="en-GB" dirty="0">
                <a:effectLst/>
                <a:latin typeface="var(--font-family-body)"/>
              </a:rPr>
              <a:t>, </a:t>
            </a:r>
            <a:r>
              <a:rPr lang="en-GB" dirty="0" err="1">
                <a:effectLst/>
                <a:latin typeface="var(--font-family-body)"/>
              </a:rPr>
              <a:t>tijd</a:t>
            </a:r>
            <a:r>
              <a:rPr lang="en-GB" dirty="0">
                <a:effectLst/>
                <a:latin typeface="var(--font-family-body)"/>
              </a:rPr>
              <a:t> </a:t>
            </a:r>
            <a:r>
              <a:rPr lang="en-GB" dirty="0" err="1">
                <a:effectLst/>
                <a:latin typeface="var(--font-family-body)"/>
              </a:rPr>
              <a:t>en</a:t>
            </a:r>
            <a:r>
              <a:rPr lang="en-GB" dirty="0">
                <a:effectLst/>
                <a:latin typeface="var(--font-family-body)"/>
              </a:rPr>
              <a:t> cluster), met </a:t>
            </a:r>
            <a:r>
              <a:rPr lang="en-GB" dirty="0" err="1">
                <a:effectLst/>
                <a:latin typeface="var(--font-family-body)"/>
              </a:rPr>
              <a:t>een</a:t>
            </a:r>
            <a:r>
              <a:rPr lang="en-GB" dirty="0">
                <a:effectLst/>
                <a:latin typeface="var(--font-family-body)"/>
              </a:rPr>
              <a:t> </a:t>
            </a:r>
            <a:r>
              <a:rPr lang="en-GB" dirty="0" err="1">
                <a:effectLst/>
                <a:latin typeface="var(--font-family-body)"/>
              </a:rPr>
              <a:t>lijst</a:t>
            </a:r>
            <a:r>
              <a:rPr lang="en-GB" dirty="0">
                <a:effectLst/>
                <a:latin typeface="var(--font-family-body)"/>
              </a:rPr>
              <a:t> met </a:t>
            </a:r>
            <a:r>
              <a:rPr lang="en-GB" dirty="0" err="1">
                <a:effectLst/>
                <a:latin typeface="var(--font-family-body)"/>
              </a:rPr>
              <a:t>gedragsafwijkingen</a:t>
            </a:r>
            <a:r>
              <a:rPr lang="en-GB" dirty="0">
                <a:effectLst/>
                <a:latin typeface="var(--font-family-body)"/>
              </a:rPr>
              <a:t> die we </a:t>
            </a:r>
            <a:r>
              <a:rPr lang="en-GB" dirty="0" err="1">
                <a:effectLst/>
                <a:latin typeface="var(--font-family-body)"/>
              </a:rPr>
              <a:t>kunnen</a:t>
            </a:r>
            <a:r>
              <a:rPr lang="en-GB" dirty="0">
                <a:effectLst/>
                <a:latin typeface="var(--font-family-body)"/>
              </a:rPr>
              <a:t> </a:t>
            </a:r>
            <a:r>
              <a:rPr lang="en-GB" dirty="0" err="1">
                <a:effectLst/>
                <a:latin typeface="var(--font-family-body)"/>
              </a:rPr>
              <a:t>beoordelen</a:t>
            </a:r>
            <a:r>
              <a:rPr lang="en-GB" dirty="0">
                <a:effectLst/>
                <a:latin typeface="var(--font-family-body)"/>
              </a:rPr>
              <a:t> </a:t>
            </a:r>
            <a:r>
              <a:rPr lang="en-GB" dirty="0" err="1">
                <a:effectLst/>
                <a:latin typeface="var(--font-family-body)"/>
              </a:rPr>
              <a:t>en</a:t>
            </a:r>
            <a:r>
              <a:rPr lang="en-GB" dirty="0">
                <a:effectLst/>
                <a:latin typeface="var(--font-family-body)"/>
              </a:rPr>
              <a:t> </a:t>
            </a:r>
            <a:r>
              <a:rPr lang="en-GB" dirty="0" err="1">
                <a:effectLst/>
                <a:latin typeface="var(--font-family-body)"/>
              </a:rPr>
              <a:t>indien</a:t>
            </a:r>
            <a:r>
              <a:rPr lang="en-GB" dirty="0">
                <a:effectLst/>
                <a:latin typeface="var(--font-family-body)"/>
              </a:rPr>
              <a:t> </a:t>
            </a:r>
            <a:r>
              <a:rPr lang="en-GB" dirty="0" err="1">
                <a:effectLst/>
                <a:latin typeface="var(--font-family-body)"/>
              </a:rPr>
              <a:t>nodig</a:t>
            </a:r>
            <a:r>
              <a:rPr lang="en-GB" dirty="0">
                <a:effectLst/>
                <a:latin typeface="var(--font-family-body)"/>
              </a:rPr>
              <a:t> </a:t>
            </a:r>
            <a:r>
              <a:rPr lang="en-GB" dirty="0" err="1">
                <a:effectLst/>
                <a:latin typeface="var(--font-family-body)"/>
              </a:rPr>
              <a:t>kunnen</a:t>
            </a:r>
            <a:r>
              <a:rPr lang="en-GB" dirty="0">
                <a:effectLst/>
                <a:latin typeface="var(--font-family-body)"/>
              </a:rPr>
              <a:t> </a:t>
            </a:r>
            <a:r>
              <a:rPr lang="en-GB" dirty="0" err="1">
                <a:effectLst/>
                <a:latin typeface="var(--font-family-body)"/>
              </a:rPr>
              <a:t>verhelpen</a:t>
            </a:r>
            <a:r>
              <a:rPr lang="en-GB" dirty="0">
                <a:effectLst/>
                <a:latin typeface="var(--font-family-body)"/>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4</a:t>
            </a:fld>
            <a:endParaRPr lang="en-US" dirty="0"/>
          </a:p>
        </p:txBody>
      </p:sp>
    </p:spTree>
    <p:extLst>
      <p:ext uri="{BB962C8B-B14F-4D97-AF65-F5344CB8AC3E}">
        <p14:creationId xmlns:p14="http://schemas.microsoft.com/office/powerpoint/2010/main" val="33054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000000"/>
                </a:solidFill>
                <a:effectLst/>
                <a:latin typeface="var(--font-family-head)"/>
              </a:rPr>
              <a:t>Events and </a:t>
            </a:r>
            <a:r>
              <a:rPr lang="en-GB" b="1" i="0" dirty="0" err="1">
                <a:solidFill>
                  <a:srgbClr val="000000"/>
                </a:solidFill>
                <a:effectLst/>
                <a:latin typeface="var(--font-family-head)"/>
              </a:rPr>
              <a:t>Behavioral</a:t>
            </a:r>
            <a:r>
              <a:rPr lang="en-GB" b="1" i="0" dirty="0">
                <a:solidFill>
                  <a:srgbClr val="000000"/>
                </a:solidFill>
                <a:effectLst/>
                <a:latin typeface="var(--font-family-head)"/>
              </a:rPr>
              <a:t> Anomalies</a:t>
            </a:r>
          </a:p>
          <a:p>
            <a:pPr algn="l" fontAlgn="base"/>
            <a:r>
              <a:rPr lang="en-GB" b="0" i="0" dirty="0">
                <a:solidFill>
                  <a:srgbClr val="000000"/>
                </a:solidFill>
                <a:effectLst/>
                <a:latin typeface="inherit"/>
              </a:rPr>
              <a:t>–</a:t>
            </a:r>
            <a:endParaRPr lang="en-GB" b="0" i="0" dirty="0">
              <a:solidFill>
                <a:srgbClr val="000000"/>
              </a:solidFill>
              <a:effectLst/>
              <a:latin typeface="lato" panose="020F0502020204030203" pitchFamily="34" charset="0"/>
            </a:endParaRPr>
          </a:p>
          <a:p>
            <a:pPr fontAlgn="base"/>
            <a:r>
              <a:rPr lang="en-GB" dirty="0">
                <a:effectLst/>
                <a:latin typeface="var(--font-family-body)"/>
              </a:rPr>
              <a:t>Elk van de </a:t>
            </a:r>
            <a:r>
              <a:rPr lang="en-GB" dirty="0" err="1">
                <a:effectLst/>
                <a:latin typeface="var(--font-family-body)"/>
              </a:rPr>
              <a:t>nummers</a:t>
            </a:r>
            <a:r>
              <a:rPr lang="en-GB" dirty="0">
                <a:effectLst/>
                <a:latin typeface="var(--font-family-body)"/>
              </a:rPr>
              <a:t> in de widget is </a:t>
            </a:r>
            <a:r>
              <a:rPr lang="en-GB" dirty="0" err="1">
                <a:effectLst/>
                <a:latin typeface="var(--font-family-body)"/>
              </a:rPr>
              <a:t>klikbaar</a:t>
            </a:r>
            <a:r>
              <a:rPr lang="en-GB" dirty="0">
                <a:effectLst/>
                <a:latin typeface="var(--font-family-body)"/>
              </a:rPr>
              <a:t>. </a:t>
            </a:r>
            <a:r>
              <a:rPr lang="en-GB" dirty="0" err="1">
                <a:effectLst/>
                <a:latin typeface="var(--font-family-body)"/>
              </a:rPr>
              <a:t>Dus</a:t>
            </a:r>
            <a:r>
              <a:rPr lang="en-GB" dirty="0">
                <a:effectLst/>
                <a:latin typeface="var(--font-family-body)"/>
              </a:rPr>
              <a:t> </a:t>
            </a:r>
            <a:r>
              <a:rPr lang="en-GB" dirty="0" err="1">
                <a:effectLst/>
                <a:latin typeface="var(--font-family-body)"/>
              </a:rPr>
              <a:t>als</a:t>
            </a:r>
            <a:r>
              <a:rPr lang="en-GB" dirty="0">
                <a:effectLst/>
                <a:latin typeface="var(--font-family-body)"/>
              </a:rPr>
              <a:t> we </a:t>
            </a:r>
            <a:r>
              <a:rPr lang="en-GB" dirty="0" err="1">
                <a:effectLst/>
                <a:latin typeface="var(--font-family-body)"/>
              </a:rPr>
              <a:t>bijvoorbeeld</a:t>
            </a:r>
            <a:r>
              <a:rPr lang="en-GB" dirty="0">
                <a:effectLst/>
                <a:latin typeface="var(--font-family-body)"/>
              </a:rPr>
              <a:t> de </a:t>
            </a:r>
            <a:r>
              <a:rPr lang="en-GB" dirty="0" err="1">
                <a:effectLst/>
                <a:latin typeface="var(--font-family-body)"/>
              </a:rPr>
              <a:t>anomalieën</a:t>
            </a:r>
            <a:r>
              <a:rPr lang="en-GB" dirty="0">
                <a:effectLst/>
                <a:latin typeface="var(--font-family-body)"/>
              </a:rPr>
              <a:t> in </a:t>
            </a:r>
            <a:r>
              <a:rPr lang="en-GB" dirty="0" err="1">
                <a:effectLst/>
                <a:latin typeface="var(--font-family-body)"/>
              </a:rPr>
              <a:t>meer</a:t>
            </a:r>
            <a:r>
              <a:rPr lang="en-GB" dirty="0">
                <a:effectLst/>
                <a:latin typeface="var(--font-family-body)"/>
              </a:rPr>
              <a:t> detail </a:t>
            </a:r>
            <a:r>
              <a:rPr lang="en-GB" dirty="0" err="1">
                <a:effectLst/>
                <a:latin typeface="var(--font-family-body)"/>
              </a:rPr>
              <a:t>willen</a:t>
            </a:r>
            <a:r>
              <a:rPr lang="en-GB" dirty="0">
                <a:effectLst/>
                <a:latin typeface="var(--font-family-body)"/>
              </a:rPr>
              <a:t> </a:t>
            </a:r>
            <a:r>
              <a:rPr lang="en-GB" dirty="0" err="1">
                <a:effectLst/>
                <a:latin typeface="var(--font-family-body)"/>
              </a:rPr>
              <a:t>onderzoeken</a:t>
            </a:r>
            <a:r>
              <a:rPr lang="en-GB" dirty="0">
                <a:effectLst/>
                <a:latin typeface="var(--font-family-body)"/>
              </a:rPr>
              <a:t>, </a:t>
            </a:r>
            <a:r>
              <a:rPr lang="en-GB" dirty="0" err="1">
                <a:effectLst/>
                <a:latin typeface="var(--font-family-body)"/>
              </a:rPr>
              <a:t>moeten</a:t>
            </a:r>
            <a:r>
              <a:rPr lang="en-GB" dirty="0">
                <a:effectLst/>
                <a:latin typeface="var(--font-family-body)"/>
              </a:rPr>
              <a:t> we op het </a:t>
            </a:r>
            <a:r>
              <a:rPr lang="en-GB" dirty="0" err="1">
                <a:effectLst/>
                <a:latin typeface="var(--font-family-body)"/>
              </a:rPr>
              <a:t>nummer</a:t>
            </a:r>
            <a:r>
              <a:rPr lang="en-GB" dirty="0">
                <a:effectLst/>
                <a:latin typeface="var(--font-family-body)"/>
              </a:rPr>
              <a:t> 44 in de widget </a:t>
            </a:r>
            <a:r>
              <a:rPr lang="en-GB" dirty="0" err="1">
                <a:effectLst/>
                <a:latin typeface="var(--font-family-body)"/>
              </a:rPr>
              <a:t>klikken</a:t>
            </a:r>
            <a:r>
              <a:rPr lang="en-GB" dirty="0">
                <a:effectLst/>
                <a:latin typeface="var(--font-family-body)"/>
              </a:rPr>
              <a:t>. </a:t>
            </a:r>
            <a:r>
              <a:rPr lang="en-GB" dirty="0" err="1">
                <a:effectLst/>
                <a:latin typeface="var(--font-family-body)"/>
              </a:rPr>
              <a:t>Hierdoor</a:t>
            </a:r>
            <a:r>
              <a:rPr lang="en-GB" dirty="0">
                <a:effectLst/>
                <a:latin typeface="var(--font-family-body)"/>
              </a:rPr>
              <a:t> </a:t>
            </a:r>
            <a:r>
              <a:rPr lang="en-GB" dirty="0" err="1">
                <a:effectLst/>
                <a:latin typeface="var(--font-family-body)"/>
              </a:rPr>
              <a:t>wordt</a:t>
            </a:r>
            <a:r>
              <a:rPr lang="en-GB" dirty="0">
                <a:effectLst/>
                <a:latin typeface="var(--font-family-body)"/>
              </a:rPr>
              <a:t> </a:t>
            </a:r>
            <a:r>
              <a:rPr lang="en-GB" dirty="0" err="1">
                <a:effectLst/>
                <a:latin typeface="var(--font-family-body)"/>
              </a:rPr>
              <a:t>een</a:t>
            </a:r>
            <a:r>
              <a:rPr lang="en-GB" dirty="0">
                <a:effectLst/>
                <a:latin typeface="var(--font-family-body)"/>
              </a:rPr>
              <a:t> </a:t>
            </a:r>
            <a:r>
              <a:rPr lang="en-GB" dirty="0" err="1">
                <a:effectLst/>
                <a:latin typeface="var(--font-family-body)"/>
              </a:rPr>
              <a:t>gefilterde</a:t>
            </a:r>
            <a:r>
              <a:rPr lang="en-GB" dirty="0">
                <a:effectLst/>
                <a:latin typeface="var(--font-family-body)"/>
              </a:rPr>
              <a:t> </a:t>
            </a:r>
            <a:r>
              <a:rPr lang="en-GB" dirty="0" err="1">
                <a:effectLst/>
                <a:latin typeface="var(--font-family-body)"/>
              </a:rPr>
              <a:t>versie</a:t>
            </a:r>
            <a:r>
              <a:rPr lang="en-GB" dirty="0">
                <a:effectLst/>
                <a:latin typeface="var(--font-family-body)"/>
              </a:rPr>
              <a:t> van het dashboard </a:t>
            </a:r>
            <a:r>
              <a:rPr lang="en-GB" dirty="0" err="1">
                <a:effectLst/>
                <a:latin typeface="var(--font-family-body)"/>
              </a:rPr>
              <a:t>Gebeurtenissen</a:t>
            </a:r>
            <a:r>
              <a:rPr lang="en-GB" dirty="0">
                <a:effectLst/>
                <a:latin typeface="var(--font-family-body)"/>
              </a:rPr>
              <a:t> </a:t>
            </a:r>
            <a:r>
              <a:rPr lang="en-GB" dirty="0" err="1">
                <a:effectLst/>
                <a:latin typeface="var(--font-family-body)"/>
              </a:rPr>
              <a:t>weergegeven</a:t>
            </a:r>
            <a:r>
              <a:rPr lang="en-GB" dirty="0">
                <a:effectLst/>
                <a:latin typeface="var(--font-family-body)"/>
              </a:rPr>
              <a:t> (met filters </a:t>
            </a:r>
            <a:r>
              <a:rPr lang="en-GB" dirty="0" err="1">
                <a:effectLst/>
                <a:latin typeface="var(--font-family-body)"/>
              </a:rPr>
              <a:t>voor</a:t>
            </a:r>
            <a:r>
              <a:rPr lang="en-GB" dirty="0">
                <a:effectLst/>
                <a:latin typeface="var(--font-family-body)"/>
              </a:rPr>
              <a:t> </a:t>
            </a:r>
            <a:r>
              <a:rPr lang="en-GB" dirty="0" err="1">
                <a:effectLst/>
                <a:latin typeface="var(--font-family-body)"/>
              </a:rPr>
              <a:t>gebeurtenistype</a:t>
            </a:r>
            <a:r>
              <a:rPr lang="en-GB" dirty="0">
                <a:effectLst/>
                <a:latin typeface="var(--font-family-body)"/>
              </a:rPr>
              <a:t>, </a:t>
            </a:r>
            <a:r>
              <a:rPr lang="en-GB" dirty="0" err="1">
                <a:effectLst/>
                <a:latin typeface="var(--font-family-body)"/>
              </a:rPr>
              <a:t>tijd</a:t>
            </a:r>
            <a:r>
              <a:rPr lang="en-GB" dirty="0">
                <a:effectLst/>
                <a:latin typeface="var(--font-family-body)"/>
              </a:rPr>
              <a:t> </a:t>
            </a:r>
            <a:r>
              <a:rPr lang="en-GB" dirty="0" err="1">
                <a:effectLst/>
                <a:latin typeface="var(--font-family-body)"/>
              </a:rPr>
              <a:t>en</a:t>
            </a:r>
            <a:r>
              <a:rPr lang="en-GB" dirty="0">
                <a:effectLst/>
                <a:latin typeface="var(--font-family-body)"/>
              </a:rPr>
              <a:t> cluster), met </a:t>
            </a:r>
            <a:r>
              <a:rPr lang="en-GB" dirty="0" err="1">
                <a:effectLst/>
                <a:latin typeface="var(--font-family-body)"/>
              </a:rPr>
              <a:t>een</a:t>
            </a:r>
            <a:r>
              <a:rPr lang="en-GB" dirty="0">
                <a:effectLst/>
                <a:latin typeface="var(--font-family-body)"/>
              </a:rPr>
              <a:t> </a:t>
            </a:r>
            <a:r>
              <a:rPr lang="en-GB" dirty="0" err="1">
                <a:effectLst/>
                <a:latin typeface="var(--font-family-body)"/>
              </a:rPr>
              <a:t>lijst</a:t>
            </a:r>
            <a:r>
              <a:rPr lang="en-GB" dirty="0">
                <a:effectLst/>
                <a:latin typeface="var(--font-family-body)"/>
              </a:rPr>
              <a:t> met </a:t>
            </a:r>
            <a:r>
              <a:rPr lang="en-GB" dirty="0" err="1">
                <a:effectLst/>
                <a:latin typeface="var(--font-family-body)"/>
              </a:rPr>
              <a:t>gedragsafwijkingen</a:t>
            </a:r>
            <a:r>
              <a:rPr lang="en-GB" dirty="0">
                <a:effectLst/>
                <a:latin typeface="var(--font-family-body)"/>
              </a:rPr>
              <a:t> die we </a:t>
            </a:r>
            <a:r>
              <a:rPr lang="en-GB" dirty="0" err="1">
                <a:effectLst/>
                <a:latin typeface="var(--font-family-body)"/>
              </a:rPr>
              <a:t>kunnen</a:t>
            </a:r>
            <a:r>
              <a:rPr lang="en-GB" dirty="0">
                <a:effectLst/>
                <a:latin typeface="var(--font-family-body)"/>
              </a:rPr>
              <a:t> </a:t>
            </a:r>
            <a:r>
              <a:rPr lang="en-GB" dirty="0" err="1">
                <a:effectLst/>
                <a:latin typeface="var(--font-family-body)"/>
              </a:rPr>
              <a:t>beoordelen</a:t>
            </a:r>
            <a:r>
              <a:rPr lang="en-GB" dirty="0">
                <a:effectLst/>
                <a:latin typeface="var(--font-family-body)"/>
              </a:rPr>
              <a:t> </a:t>
            </a:r>
            <a:r>
              <a:rPr lang="en-GB" dirty="0" err="1">
                <a:effectLst/>
                <a:latin typeface="var(--font-family-body)"/>
              </a:rPr>
              <a:t>en</a:t>
            </a:r>
            <a:r>
              <a:rPr lang="en-GB" dirty="0">
                <a:effectLst/>
                <a:latin typeface="var(--font-family-body)"/>
              </a:rPr>
              <a:t> </a:t>
            </a:r>
            <a:r>
              <a:rPr lang="en-GB" dirty="0" err="1">
                <a:effectLst/>
                <a:latin typeface="var(--font-family-body)"/>
              </a:rPr>
              <a:t>indien</a:t>
            </a:r>
            <a:r>
              <a:rPr lang="en-GB" dirty="0">
                <a:effectLst/>
                <a:latin typeface="var(--font-family-body)"/>
              </a:rPr>
              <a:t> </a:t>
            </a:r>
            <a:r>
              <a:rPr lang="en-GB" dirty="0" err="1">
                <a:effectLst/>
                <a:latin typeface="var(--font-family-body)"/>
              </a:rPr>
              <a:t>nodig</a:t>
            </a:r>
            <a:r>
              <a:rPr lang="en-GB" dirty="0">
                <a:effectLst/>
                <a:latin typeface="var(--font-family-body)"/>
              </a:rPr>
              <a:t> </a:t>
            </a:r>
            <a:r>
              <a:rPr lang="en-GB" dirty="0" err="1">
                <a:effectLst/>
                <a:latin typeface="var(--font-family-body)"/>
              </a:rPr>
              <a:t>kunnen</a:t>
            </a:r>
            <a:r>
              <a:rPr lang="en-GB" dirty="0">
                <a:effectLst/>
                <a:latin typeface="var(--font-family-body)"/>
              </a:rPr>
              <a:t> </a:t>
            </a:r>
            <a:r>
              <a:rPr lang="en-GB" dirty="0" err="1">
                <a:effectLst/>
                <a:latin typeface="var(--font-family-body)"/>
              </a:rPr>
              <a:t>verhelpen</a:t>
            </a:r>
            <a:r>
              <a:rPr lang="en-GB" dirty="0">
                <a:effectLst/>
                <a:latin typeface="var(--font-family-body)"/>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5</a:t>
            </a:fld>
            <a:endParaRPr lang="en-US" dirty="0"/>
          </a:p>
        </p:txBody>
      </p:sp>
    </p:spTree>
    <p:extLst>
      <p:ext uri="{BB962C8B-B14F-4D97-AF65-F5344CB8AC3E}">
        <p14:creationId xmlns:p14="http://schemas.microsoft.com/office/powerpoint/2010/main" val="237426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err="1">
                <a:solidFill>
                  <a:srgbClr val="000000"/>
                </a:solidFill>
                <a:effectLst/>
                <a:latin typeface="Body"/>
              </a:rPr>
              <a:t>Voor</a:t>
            </a:r>
            <a:r>
              <a:rPr lang="en-GB" b="0" i="0" dirty="0">
                <a:solidFill>
                  <a:srgbClr val="000000"/>
                </a:solidFill>
                <a:effectLst/>
                <a:latin typeface="Body"/>
              </a:rPr>
              <a:t> </a:t>
            </a:r>
            <a:r>
              <a:rPr lang="en-GB" b="0" i="0" dirty="0" err="1">
                <a:solidFill>
                  <a:srgbClr val="000000"/>
                </a:solidFill>
                <a:effectLst/>
                <a:latin typeface="Body"/>
              </a:rPr>
              <a:t>toegang</a:t>
            </a:r>
            <a:r>
              <a:rPr lang="en-GB" b="0" i="0" dirty="0">
                <a:solidFill>
                  <a:srgbClr val="000000"/>
                </a:solidFill>
                <a:effectLst/>
                <a:latin typeface="Body"/>
              </a:rPr>
              <a:t> tot </a:t>
            </a:r>
            <a:r>
              <a:rPr lang="en-GB" b="0" i="0" dirty="0" err="1">
                <a:solidFill>
                  <a:srgbClr val="000000"/>
                </a:solidFill>
                <a:effectLst/>
                <a:latin typeface="Body"/>
              </a:rPr>
              <a:t>samengevatte</a:t>
            </a:r>
            <a:r>
              <a:rPr lang="en-GB" b="0" i="0" dirty="0">
                <a:solidFill>
                  <a:srgbClr val="000000"/>
                </a:solidFill>
                <a:effectLst/>
                <a:latin typeface="Body"/>
              </a:rPr>
              <a:t> </a:t>
            </a:r>
            <a:r>
              <a:rPr lang="en-GB" b="0" i="0" dirty="0" err="1">
                <a:solidFill>
                  <a:srgbClr val="000000"/>
                </a:solidFill>
                <a:effectLst/>
                <a:latin typeface="Body"/>
              </a:rPr>
              <a:t>gezondheidsinformatie</a:t>
            </a:r>
            <a:r>
              <a:rPr lang="en-GB" b="0" i="0" dirty="0">
                <a:solidFill>
                  <a:srgbClr val="000000"/>
                </a:solidFill>
                <a:effectLst/>
                <a:latin typeface="Body"/>
              </a:rPr>
              <a:t> </a:t>
            </a:r>
            <a:r>
              <a:rPr lang="en-GB" b="0" i="0" dirty="0" err="1">
                <a:solidFill>
                  <a:srgbClr val="000000"/>
                </a:solidFill>
                <a:effectLst/>
                <a:latin typeface="Body"/>
              </a:rPr>
              <a:t>voor</a:t>
            </a:r>
            <a:r>
              <a:rPr lang="en-GB" b="0" i="0" dirty="0">
                <a:solidFill>
                  <a:srgbClr val="000000"/>
                </a:solidFill>
                <a:effectLst/>
                <a:latin typeface="Body"/>
              </a:rPr>
              <a:t> alle </a:t>
            </a:r>
            <a:r>
              <a:rPr lang="en-GB" b="0" i="0" dirty="0" err="1">
                <a:solidFill>
                  <a:srgbClr val="000000"/>
                </a:solidFill>
                <a:effectLst/>
                <a:latin typeface="Body"/>
              </a:rPr>
              <a:t>entiteiten</a:t>
            </a:r>
            <a:r>
              <a:rPr lang="en-GB" b="0" i="0" dirty="0">
                <a:solidFill>
                  <a:srgbClr val="000000"/>
                </a:solidFill>
                <a:effectLst/>
                <a:latin typeface="Body"/>
              </a:rPr>
              <a:t> in alle clusters die door Prism Central </a:t>
            </a:r>
            <a:r>
              <a:rPr lang="en-GB" b="0" i="0" dirty="0" err="1">
                <a:solidFill>
                  <a:srgbClr val="000000"/>
                </a:solidFill>
                <a:effectLst/>
                <a:latin typeface="Body"/>
              </a:rPr>
              <a:t>worden</a:t>
            </a:r>
            <a:r>
              <a:rPr lang="en-GB" b="0" i="0" dirty="0">
                <a:solidFill>
                  <a:srgbClr val="000000"/>
                </a:solidFill>
                <a:effectLst/>
                <a:latin typeface="Body"/>
              </a:rPr>
              <a:t> </a:t>
            </a:r>
            <a:r>
              <a:rPr lang="en-GB" b="0" i="0" dirty="0" err="1">
                <a:solidFill>
                  <a:srgbClr val="000000"/>
                </a:solidFill>
                <a:effectLst/>
                <a:latin typeface="Body"/>
              </a:rPr>
              <a:t>beheerd</a:t>
            </a:r>
            <a:r>
              <a:rPr lang="en-GB" b="0" i="0" dirty="0">
                <a:solidFill>
                  <a:srgbClr val="000000"/>
                </a:solidFill>
                <a:effectLst/>
                <a:latin typeface="Body"/>
              </a:rPr>
              <a:t>, </a:t>
            </a:r>
            <a:r>
              <a:rPr lang="en-GB" b="0" i="0" dirty="0" err="1">
                <a:solidFill>
                  <a:srgbClr val="000000"/>
                </a:solidFill>
                <a:effectLst/>
                <a:latin typeface="Body"/>
              </a:rPr>
              <a:t>typt</a:t>
            </a:r>
            <a:r>
              <a:rPr lang="en-GB" b="0" i="0" dirty="0">
                <a:solidFill>
                  <a:srgbClr val="000000"/>
                </a:solidFill>
                <a:effectLst/>
                <a:latin typeface="Body"/>
              </a:rPr>
              <a:t> u in het </a:t>
            </a:r>
            <a:r>
              <a:rPr lang="en-GB" b="0" i="0" dirty="0" err="1">
                <a:solidFill>
                  <a:srgbClr val="000000"/>
                </a:solidFill>
                <a:effectLst/>
                <a:latin typeface="Body"/>
              </a:rPr>
              <a:t>zoekveld</a:t>
            </a:r>
            <a:r>
              <a:rPr lang="en-GB" b="0" i="0" dirty="0">
                <a:solidFill>
                  <a:srgbClr val="000000"/>
                </a:solidFill>
                <a:effectLst/>
                <a:latin typeface="Body"/>
              </a:rPr>
              <a:t> </a:t>
            </a:r>
            <a:r>
              <a:rPr lang="en-GB" b="0" i="0" dirty="0" err="1">
                <a:solidFill>
                  <a:srgbClr val="000000"/>
                </a:solidFill>
                <a:effectLst/>
                <a:latin typeface="Body"/>
              </a:rPr>
              <a:t>linksboven</a:t>
            </a:r>
            <a:r>
              <a:rPr lang="en-GB" b="0" i="0" dirty="0">
                <a:solidFill>
                  <a:srgbClr val="000000"/>
                </a:solidFill>
                <a:effectLst/>
                <a:latin typeface="Body"/>
              </a:rPr>
              <a:t> in het scherm </a:t>
            </a:r>
            <a:r>
              <a:rPr lang="en-GB" b="0" i="0" dirty="0" err="1">
                <a:solidFill>
                  <a:srgbClr val="000000"/>
                </a:solidFill>
                <a:effectLst/>
                <a:latin typeface="Body"/>
              </a:rPr>
              <a:t>gezondheid</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drukt</a:t>
            </a:r>
            <a:r>
              <a:rPr lang="en-GB" b="0" i="0" dirty="0">
                <a:solidFill>
                  <a:srgbClr val="000000"/>
                </a:solidFill>
                <a:effectLst/>
                <a:latin typeface="Body"/>
              </a:rPr>
              <a:t> u op Enter. Prism Central </a:t>
            </a:r>
            <a:r>
              <a:rPr lang="en-GB" b="0" i="0" dirty="0" err="1">
                <a:solidFill>
                  <a:srgbClr val="000000"/>
                </a:solidFill>
                <a:effectLst/>
                <a:latin typeface="Body"/>
              </a:rPr>
              <a:t>geeft</a:t>
            </a:r>
            <a:r>
              <a:rPr lang="en-GB" b="0" i="0" dirty="0">
                <a:solidFill>
                  <a:srgbClr val="000000"/>
                </a:solidFill>
                <a:effectLst/>
                <a:latin typeface="Body"/>
              </a:rPr>
              <a:t> </a:t>
            </a:r>
            <a:r>
              <a:rPr lang="en-GB" b="0" i="0" dirty="0" err="1">
                <a:solidFill>
                  <a:srgbClr val="000000"/>
                </a:solidFill>
                <a:effectLst/>
                <a:latin typeface="Body"/>
              </a:rPr>
              <a:t>een</a:t>
            </a:r>
            <a:r>
              <a:rPr lang="en-GB" b="0" i="0" dirty="0">
                <a:solidFill>
                  <a:srgbClr val="000000"/>
                </a:solidFill>
                <a:effectLst/>
                <a:latin typeface="Body"/>
              </a:rPr>
              <a:t> </a:t>
            </a:r>
            <a:r>
              <a:rPr lang="en-GB" b="0" i="0" dirty="0" err="1">
                <a:solidFill>
                  <a:srgbClr val="000000"/>
                </a:solidFill>
                <a:effectLst/>
                <a:latin typeface="Body"/>
              </a:rPr>
              <a:t>pagina</a:t>
            </a:r>
            <a:r>
              <a:rPr lang="en-GB" b="0" i="0" dirty="0">
                <a:solidFill>
                  <a:srgbClr val="000000"/>
                </a:solidFill>
                <a:effectLst/>
                <a:latin typeface="Body"/>
              </a:rPr>
              <a:t> </a:t>
            </a:r>
            <a:r>
              <a:rPr lang="en-GB" b="0" i="0" dirty="0" err="1">
                <a:solidFill>
                  <a:srgbClr val="000000"/>
                </a:solidFill>
                <a:effectLst/>
                <a:latin typeface="Body"/>
              </a:rPr>
              <a:t>weer</a:t>
            </a:r>
            <a:r>
              <a:rPr lang="en-GB" b="0" i="0" dirty="0">
                <a:solidFill>
                  <a:srgbClr val="000000"/>
                </a:solidFill>
                <a:effectLst/>
                <a:latin typeface="Body"/>
              </a:rPr>
              <a:t> met </a:t>
            </a:r>
            <a:r>
              <a:rPr lang="en-GB" b="0" i="0" dirty="0" err="1">
                <a:solidFill>
                  <a:srgbClr val="000000"/>
                </a:solidFill>
                <a:effectLst/>
                <a:latin typeface="Body"/>
              </a:rPr>
              <a:t>een</a:t>
            </a:r>
            <a:r>
              <a:rPr lang="en-GB" b="0" i="0" dirty="0">
                <a:solidFill>
                  <a:srgbClr val="000000"/>
                </a:solidFill>
                <a:effectLst/>
                <a:latin typeface="Body"/>
              </a:rPr>
              <a:t> </a:t>
            </a:r>
            <a:r>
              <a:rPr lang="en-GB" b="0" i="0" dirty="0" err="1">
                <a:solidFill>
                  <a:srgbClr val="000000"/>
                </a:solidFill>
                <a:effectLst/>
                <a:latin typeface="Body"/>
              </a:rPr>
              <a:t>lijst</a:t>
            </a:r>
            <a:r>
              <a:rPr lang="en-GB" b="0" i="0" dirty="0">
                <a:solidFill>
                  <a:srgbClr val="000000"/>
                </a:solidFill>
                <a:effectLst/>
                <a:latin typeface="Body"/>
              </a:rPr>
              <a:t> van alle </a:t>
            </a:r>
            <a:r>
              <a:rPr lang="en-GB" b="0" i="0" dirty="0" err="1">
                <a:solidFill>
                  <a:srgbClr val="000000"/>
                </a:solidFill>
                <a:effectLst/>
                <a:latin typeface="Body"/>
              </a:rPr>
              <a:t>entiteiten</a:t>
            </a:r>
            <a:r>
              <a:rPr lang="en-GB" b="0" i="0" dirty="0">
                <a:solidFill>
                  <a:srgbClr val="000000"/>
                </a:solidFill>
                <a:effectLst/>
                <a:latin typeface="Body"/>
              </a:rPr>
              <a:t>, </a:t>
            </a:r>
            <a:r>
              <a:rPr lang="en-GB" b="0" i="0" dirty="0" err="1">
                <a:solidFill>
                  <a:srgbClr val="000000"/>
                </a:solidFill>
                <a:effectLst/>
                <a:latin typeface="Body"/>
              </a:rPr>
              <a:t>hun</a:t>
            </a:r>
            <a:r>
              <a:rPr lang="en-GB" b="0" i="0" dirty="0">
                <a:solidFill>
                  <a:srgbClr val="000000"/>
                </a:solidFill>
                <a:effectLst/>
                <a:latin typeface="Body"/>
              </a:rPr>
              <a:t> naam, </a:t>
            </a:r>
            <a:r>
              <a:rPr lang="en-GB" b="0" i="0" dirty="0" err="1">
                <a:solidFill>
                  <a:srgbClr val="000000"/>
                </a:solidFill>
                <a:effectLst/>
                <a:latin typeface="Body"/>
              </a:rPr>
              <a:t>gezondheidsstatus</a:t>
            </a:r>
            <a:r>
              <a:rPr lang="en-GB" b="0" i="0" dirty="0">
                <a:solidFill>
                  <a:srgbClr val="000000"/>
                </a:solidFill>
                <a:effectLst/>
                <a:latin typeface="Body"/>
              </a:rPr>
              <a:t> (</a:t>
            </a:r>
            <a:r>
              <a:rPr lang="en-GB" b="0" i="0" dirty="0" err="1">
                <a:solidFill>
                  <a:srgbClr val="000000"/>
                </a:solidFill>
                <a:effectLst/>
                <a:latin typeface="Body"/>
              </a:rPr>
              <a:t>goed</a:t>
            </a:r>
            <a:r>
              <a:rPr lang="en-GB" b="0" i="0" dirty="0">
                <a:solidFill>
                  <a:srgbClr val="000000"/>
                </a:solidFill>
                <a:effectLst/>
                <a:latin typeface="Body"/>
              </a:rPr>
              <a:t>, </a:t>
            </a:r>
            <a:r>
              <a:rPr lang="en-GB" b="0" i="0" dirty="0" err="1">
                <a:solidFill>
                  <a:srgbClr val="000000"/>
                </a:solidFill>
                <a:effectLst/>
                <a:latin typeface="Body"/>
              </a:rPr>
              <a:t>waarschuwing</a:t>
            </a:r>
            <a:r>
              <a:rPr lang="en-GB" b="0" i="0" dirty="0">
                <a:solidFill>
                  <a:srgbClr val="000000"/>
                </a:solidFill>
                <a:effectLst/>
                <a:latin typeface="Body"/>
              </a:rPr>
              <a:t>, </a:t>
            </a:r>
            <a:r>
              <a:rPr lang="en-GB" b="0" i="0" dirty="0" err="1">
                <a:solidFill>
                  <a:srgbClr val="000000"/>
                </a:solidFill>
                <a:effectLst/>
                <a:latin typeface="Body"/>
              </a:rPr>
              <a:t>kritiek</a:t>
            </a:r>
            <a:r>
              <a:rPr lang="en-GB" b="0" i="0" dirty="0">
                <a:solidFill>
                  <a:srgbClr val="000000"/>
                </a:solidFill>
                <a:effectLst/>
                <a:latin typeface="Body"/>
              </a:rPr>
              <a:t>, </a:t>
            </a:r>
            <a:r>
              <a:rPr lang="en-GB" b="0" i="0" dirty="0" err="1">
                <a:solidFill>
                  <a:srgbClr val="000000"/>
                </a:solidFill>
                <a:effectLst/>
                <a:latin typeface="Body"/>
              </a:rPr>
              <a:t>onbekend</a:t>
            </a:r>
            <a:r>
              <a:rPr lang="en-GB" b="0" i="0" dirty="0">
                <a:solidFill>
                  <a:srgbClr val="000000"/>
                </a:solidFill>
                <a:effectLst/>
                <a:latin typeface="Body"/>
              </a:rPr>
              <a:t>), </a:t>
            </a:r>
            <a:r>
              <a:rPr lang="en-GB" b="0" i="0" dirty="0" err="1">
                <a:solidFill>
                  <a:srgbClr val="000000"/>
                </a:solidFill>
                <a:effectLst/>
                <a:latin typeface="Body"/>
              </a:rPr>
              <a:t>latentie-informatie</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aantal</a:t>
            </a:r>
            <a:r>
              <a:rPr lang="en-GB" b="0" i="0" dirty="0">
                <a:solidFill>
                  <a:srgbClr val="000000"/>
                </a:solidFill>
                <a:effectLst/>
                <a:latin typeface="Body"/>
              </a:rPr>
              <a:t> </a:t>
            </a:r>
            <a:r>
              <a:rPr lang="en-GB" b="0" i="0" dirty="0" err="1">
                <a:solidFill>
                  <a:srgbClr val="000000"/>
                </a:solidFill>
                <a:effectLst/>
                <a:latin typeface="Body"/>
              </a:rPr>
              <a:t>kritieke</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waarschuwingswaarschuwingen</a:t>
            </a:r>
            <a:r>
              <a:rPr lang="en-GB" b="0" i="0" dirty="0">
                <a:solidFill>
                  <a:srgbClr val="000000"/>
                </a:solidFill>
                <a:effectLst/>
                <a:latin typeface="Body"/>
              </a:rPr>
              <a:t>.</a:t>
            </a:r>
          </a:p>
          <a:p>
            <a:pPr algn="l" fontAlgn="base"/>
            <a:endParaRPr lang="en-GB" b="0" i="0" dirty="0">
              <a:solidFill>
                <a:srgbClr val="000000"/>
              </a:solidFill>
              <a:effectLst/>
              <a:latin typeface="Body"/>
            </a:endParaRPr>
          </a:p>
          <a:p>
            <a:pPr algn="l" fontAlgn="base"/>
            <a:r>
              <a:rPr lang="en-GB" b="0" i="0" dirty="0" err="1">
                <a:solidFill>
                  <a:srgbClr val="000000"/>
                </a:solidFill>
                <a:effectLst/>
                <a:latin typeface="Body"/>
              </a:rPr>
              <a:t>Entiteiten</a:t>
            </a:r>
            <a:r>
              <a:rPr lang="en-GB" b="0" i="0" dirty="0">
                <a:solidFill>
                  <a:srgbClr val="000000"/>
                </a:solidFill>
                <a:effectLst/>
                <a:latin typeface="Body"/>
              </a:rPr>
              <a:t> </a:t>
            </a:r>
            <a:r>
              <a:rPr lang="en-GB" b="0" i="0" dirty="0" err="1">
                <a:solidFill>
                  <a:srgbClr val="000000"/>
                </a:solidFill>
                <a:effectLst/>
                <a:latin typeface="Body"/>
              </a:rPr>
              <a:t>worden</a:t>
            </a:r>
            <a:r>
              <a:rPr lang="en-GB" b="0" i="0" dirty="0">
                <a:solidFill>
                  <a:srgbClr val="000000"/>
                </a:solidFill>
                <a:effectLst/>
                <a:latin typeface="Body"/>
              </a:rPr>
              <a:t> </a:t>
            </a:r>
            <a:r>
              <a:rPr lang="en-GB" b="0" i="0" dirty="0" err="1">
                <a:solidFill>
                  <a:srgbClr val="000000"/>
                </a:solidFill>
                <a:effectLst/>
                <a:latin typeface="Body"/>
              </a:rPr>
              <a:t>weergegeven</a:t>
            </a:r>
            <a:r>
              <a:rPr lang="en-GB" b="0" i="0" dirty="0">
                <a:solidFill>
                  <a:srgbClr val="000000"/>
                </a:solidFill>
                <a:effectLst/>
                <a:latin typeface="Body"/>
              </a:rPr>
              <a:t> in </a:t>
            </a:r>
            <a:r>
              <a:rPr lang="en-GB" b="0" i="0" dirty="0" err="1">
                <a:solidFill>
                  <a:srgbClr val="000000"/>
                </a:solidFill>
                <a:effectLst/>
                <a:latin typeface="Body"/>
              </a:rPr>
              <a:t>verschillende</a:t>
            </a:r>
            <a:r>
              <a:rPr lang="en-GB" b="0" i="0" dirty="0">
                <a:solidFill>
                  <a:srgbClr val="000000"/>
                </a:solidFill>
                <a:effectLst/>
                <a:latin typeface="Body"/>
              </a:rPr>
              <a:t> </a:t>
            </a:r>
            <a:r>
              <a:rPr lang="en-GB" b="0" i="0" dirty="0" err="1">
                <a:solidFill>
                  <a:srgbClr val="000000"/>
                </a:solidFill>
                <a:effectLst/>
                <a:latin typeface="Body"/>
              </a:rPr>
              <a:t>groepen</a:t>
            </a:r>
            <a:r>
              <a:rPr lang="en-GB" b="0" i="0" dirty="0">
                <a:solidFill>
                  <a:srgbClr val="000000"/>
                </a:solidFill>
                <a:effectLst/>
                <a:latin typeface="Body"/>
              </a:rPr>
              <a:t>, </a:t>
            </a:r>
            <a:r>
              <a:rPr lang="en-GB" b="0" i="0" dirty="0" err="1">
                <a:solidFill>
                  <a:srgbClr val="000000"/>
                </a:solidFill>
                <a:effectLst/>
                <a:latin typeface="Body"/>
              </a:rPr>
              <a:t>zoals</a:t>
            </a:r>
            <a:r>
              <a:rPr lang="en-GB" b="0" i="0" dirty="0">
                <a:solidFill>
                  <a:srgbClr val="000000"/>
                </a:solidFill>
                <a:effectLst/>
                <a:latin typeface="Body"/>
              </a:rPr>
              <a:t> </a:t>
            </a:r>
            <a:r>
              <a:rPr lang="en-GB" b="0" i="0" dirty="0" err="1">
                <a:solidFill>
                  <a:srgbClr val="000000"/>
                </a:solidFill>
                <a:effectLst/>
                <a:latin typeface="Body"/>
              </a:rPr>
              <a:t>weergegeven</a:t>
            </a:r>
            <a:r>
              <a:rPr lang="en-GB" b="0" i="0" dirty="0">
                <a:solidFill>
                  <a:srgbClr val="000000"/>
                </a:solidFill>
                <a:effectLst/>
                <a:latin typeface="Body"/>
              </a:rPr>
              <a:t> in de </a:t>
            </a:r>
            <a:r>
              <a:rPr lang="en-GB" b="0" i="0" dirty="0" err="1">
                <a:solidFill>
                  <a:srgbClr val="000000"/>
                </a:solidFill>
                <a:effectLst/>
                <a:latin typeface="Body"/>
              </a:rPr>
              <a:t>volgende</a:t>
            </a:r>
            <a:r>
              <a:rPr lang="en-GB" b="0" i="0" dirty="0">
                <a:solidFill>
                  <a:srgbClr val="000000"/>
                </a:solidFill>
                <a:effectLst/>
                <a:latin typeface="Body"/>
              </a:rPr>
              <a:t> </a:t>
            </a:r>
            <a:r>
              <a:rPr lang="en-GB" b="0" i="0" dirty="0" err="1">
                <a:solidFill>
                  <a:srgbClr val="000000"/>
                </a:solidFill>
                <a:effectLst/>
                <a:latin typeface="Body"/>
              </a:rPr>
              <a:t>afbeelding</a:t>
            </a:r>
            <a:r>
              <a:rPr lang="en-GB" b="0" i="0" dirty="0">
                <a:solidFill>
                  <a:srgbClr val="000000"/>
                </a:solidFill>
                <a:effectLst/>
                <a:latin typeface="Body"/>
              </a:rPr>
              <a:t>. De </a:t>
            </a:r>
            <a:r>
              <a:rPr lang="en-GB" b="0" i="0" dirty="0" err="1">
                <a:solidFill>
                  <a:srgbClr val="000000"/>
                </a:solidFill>
                <a:effectLst/>
                <a:latin typeface="Body"/>
              </a:rPr>
              <a:t>beschikbare</a:t>
            </a:r>
            <a:r>
              <a:rPr lang="en-GB" b="0" i="0" dirty="0">
                <a:solidFill>
                  <a:srgbClr val="000000"/>
                </a:solidFill>
                <a:effectLst/>
                <a:latin typeface="Body"/>
              </a:rPr>
              <a:t> </a:t>
            </a:r>
            <a:r>
              <a:rPr lang="en-GB" b="0" i="0" dirty="0" err="1">
                <a:solidFill>
                  <a:srgbClr val="000000"/>
                </a:solidFill>
                <a:effectLst/>
                <a:latin typeface="Body"/>
              </a:rPr>
              <a:t>groepen</a:t>
            </a:r>
            <a:r>
              <a:rPr lang="en-GB" b="0" i="0" dirty="0">
                <a:solidFill>
                  <a:srgbClr val="000000"/>
                </a:solidFill>
                <a:effectLst/>
                <a:latin typeface="Body"/>
              </a:rPr>
              <a:t> </a:t>
            </a:r>
            <a:r>
              <a:rPr lang="en-GB" b="0" i="0" dirty="0" err="1">
                <a:solidFill>
                  <a:srgbClr val="000000"/>
                </a:solidFill>
                <a:effectLst/>
                <a:latin typeface="Body"/>
              </a:rPr>
              <a:t>zijn</a:t>
            </a:r>
            <a:r>
              <a:rPr lang="en-GB" b="0" i="0" dirty="0">
                <a:solidFill>
                  <a:srgbClr val="000000"/>
                </a:solidFill>
                <a:effectLst/>
                <a:latin typeface="Body"/>
              </a:rPr>
              <a:t> clusters, hosts, VM's, </a:t>
            </a:r>
            <a:r>
              <a:rPr lang="en-GB" b="0" i="0" dirty="0" err="1">
                <a:solidFill>
                  <a:srgbClr val="000000"/>
                </a:solidFill>
                <a:effectLst/>
                <a:latin typeface="Body"/>
              </a:rPr>
              <a:t>opslagcontainers</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schijven</a:t>
            </a:r>
            <a:r>
              <a:rPr lang="en-GB" b="0" i="0" dirty="0">
                <a:solidFill>
                  <a:srgbClr val="000000"/>
                </a:solidFill>
                <a:effectLst/>
                <a:latin typeface="Body"/>
              </a:rPr>
              <a:t>.</a:t>
            </a:r>
          </a:p>
        </p:txBody>
      </p:sp>
      <p:sp>
        <p:nvSpPr>
          <p:cNvPr id="4" name="Slide Number Placeholder 3"/>
          <p:cNvSpPr>
            <a:spLocks noGrp="1"/>
          </p:cNvSpPr>
          <p:nvPr>
            <p:ph type="sldNum" sz="quarter" idx="5"/>
          </p:nvPr>
        </p:nvSpPr>
        <p:spPr/>
        <p:txBody>
          <a:bodyPr/>
          <a:lstStyle/>
          <a:p>
            <a:fld id="{212985E4-63A6-42C5-B555-D36F14EDE62F}" type="slidenum">
              <a:rPr lang="en-US" smtClean="0"/>
              <a:t>6</a:t>
            </a:fld>
            <a:endParaRPr lang="en-US" dirty="0"/>
          </a:p>
        </p:txBody>
      </p:sp>
    </p:spTree>
    <p:extLst>
      <p:ext uri="{BB962C8B-B14F-4D97-AF65-F5344CB8AC3E}">
        <p14:creationId xmlns:p14="http://schemas.microsoft.com/office/powerpoint/2010/main" val="281119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000000"/>
                </a:solidFill>
                <a:effectLst/>
                <a:latin typeface="var(--font-family-head)"/>
              </a:rPr>
              <a:t>Search Details</a:t>
            </a:r>
          </a:p>
          <a:p>
            <a:pPr algn="l" fontAlgn="base"/>
            <a:r>
              <a:rPr lang="en-GB" b="0" i="0" dirty="0">
                <a:solidFill>
                  <a:srgbClr val="707070"/>
                </a:solidFill>
                <a:effectLst/>
                <a:latin typeface="inherit"/>
              </a:rPr>
              <a:t>–</a:t>
            </a:r>
            <a:endParaRPr lang="en-GB" b="0" i="0" dirty="0">
              <a:solidFill>
                <a:srgbClr val="000000"/>
              </a:solidFill>
              <a:effectLst/>
              <a:latin typeface="lato" panose="020F0502020204030203" pitchFamily="34" charset="0"/>
            </a:endParaRPr>
          </a:p>
          <a:p>
            <a:pPr fontAlgn="base"/>
            <a:r>
              <a:rPr lang="en-GB" dirty="0">
                <a:effectLst/>
                <a:latin typeface="var(--font-family-body)"/>
              </a:rPr>
              <a:t>De </a:t>
            </a:r>
            <a:r>
              <a:rPr lang="en-GB" dirty="0" err="1">
                <a:effectLst/>
                <a:latin typeface="var(--font-family-body)"/>
              </a:rPr>
              <a:t>pagina</a:t>
            </a:r>
            <a:r>
              <a:rPr lang="en-GB" dirty="0">
                <a:effectLst/>
                <a:latin typeface="var(--font-family-body)"/>
              </a:rPr>
              <a:t> </a:t>
            </a:r>
            <a:r>
              <a:rPr lang="en-GB" dirty="0" err="1">
                <a:effectLst/>
                <a:latin typeface="var(--font-family-body)"/>
              </a:rPr>
              <a:t>Zoekresultaten</a:t>
            </a:r>
            <a:r>
              <a:rPr lang="en-GB" dirty="0">
                <a:effectLst/>
                <a:latin typeface="var(--font-family-body)"/>
              </a:rPr>
              <a:t> </a:t>
            </a:r>
            <a:r>
              <a:rPr lang="en-GB" dirty="0" err="1">
                <a:effectLst/>
                <a:latin typeface="var(--font-family-body)"/>
              </a:rPr>
              <a:t>bevat</a:t>
            </a:r>
            <a:r>
              <a:rPr lang="en-GB" dirty="0">
                <a:effectLst/>
                <a:latin typeface="var(--font-family-body)"/>
              </a:rPr>
              <a:t> </a:t>
            </a:r>
            <a:r>
              <a:rPr lang="en-GB" dirty="0" err="1">
                <a:effectLst/>
                <a:latin typeface="var(--font-family-body)"/>
              </a:rPr>
              <a:t>echter</a:t>
            </a:r>
            <a:r>
              <a:rPr lang="en-GB" dirty="0">
                <a:effectLst/>
                <a:latin typeface="var(--font-family-body)"/>
              </a:rPr>
              <a:t> </a:t>
            </a:r>
            <a:r>
              <a:rPr lang="en-GB" dirty="0" err="1">
                <a:effectLst/>
                <a:latin typeface="var(--font-family-body)"/>
              </a:rPr>
              <a:t>alleen</a:t>
            </a:r>
            <a:r>
              <a:rPr lang="en-GB" dirty="0">
                <a:effectLst/>
                <a:latin typeface="var(--font-family-body)"/>
              </a:rPr>
              <a:t> </a:t>
            </a:r>
            <a:r>
              <a:rPr lang="en-GB" dirty="0" err="1">
                <a:effectLst/>
                <a:latin typeface="var(--font-family-body)"/>
              </a:rPr>
              <a:t>samengevatte</a:t>
            </a:r>
            <a:r>
              <a:rPr lang="en-GB" dirty="0">
                <a:effectLst/>
                <a:latin typeface="var(--font-family-body)"/>
              </a:rPr>
              <a:t> </a:t>
            </a:r>
            <a:r>
              <a:rPr lang="en-GB" dirty="0" err="1">
                <a:effectLst/>
                <a:latin typeface="var(--font-family-body)"/>
              </a:rPr>
              <a:t>informatie</a:t>
            </a:r>
            <a:r>
              <a:rPr lang="en-GB" dirty="0">
                <a:effectLst/>
                <a:latin typeface="var(--font-family-body)"/>
              </a:rPr>
              <a:t>. Als we details </a:t>
            </a:r>
            <a:r>
              <a:rPr lang="en-GB" dirty="0" err="1">
                <a:effectLst/>
                <a:latin typeface="var(--font-family-body)"/>
              </a:rPr>
              <a:t>willen</a:t>
            </a:r>
            <a:r>
              <a:rPr lang="en-GB" dirty="0">
                <a:effectLst/>
                <a:latin typeface="var(--font-family-body)"/>
              </a:rPr>
              <a:t>, </a:t>
            </a:r>
            <a:r>
              <a:rPr lang="en-GB" dirty="0" err="1">
                <a:effectLst/>
                <a:latin typeface="var(--font-family-body)"/>
              </a:rPr>
              <a:t>moeten</a:t>
            </a:r>
            <a:r>
              <a:rPr lang="en-GB" dirty="0">
                <a:effectLst/>
                <a:latin typeface="var(--font-family-body)"/>
              </a:rPr>
              <a:t> we de </a:t>
            </a:r>
            <a:r>
              <a:rPr lang="en-GB" dirty="0" err="1">
                <a:effectLst/>
                <a:latin typeface="var(--font-family-body)"/>
              </a:rPr>
              <a:t>koppelingen</a:t>
            </a:r>
            <a:r>
              <a:rPr lang="en-GB" dirty="0">
                <a:effectLst/>
                <a:latin typeface="var(--font-family-body)"/>
              </a:rPr>
              <a:t> '</a:t>
            </a:r>
            <a:r>
              <a:rPr lang="en-GB" dirty="0" err="1">
                <a:effectLst/>
                <a:latin typeface="var(--font-family-body)"/>
              </a:rPr>
              <a:t>Alles</a:t>
            </a:r>
            <a:r>
              <a:rPr lang="en-GB" dirty="0">
                <a:effectLst/>
                <a:latin typeface="var(--font-family-body)"/>
              </a:rPr>
              <a:t> </a:t>
            </a:r>
            <a:r>
              <a:rPr lang="en-GB" dirty="0" err="1">
                <a:effectLst/>
                <a:latin typeface="var(--font-family-body)"/>
              </a:rPr>
              <a:t>weergeven</a:t>
            </a:r>
            <a:r>
              <a:rPr lang="en-GB" dirty="0">
                <a:effectLst/>
                <a:latin typeface="var(--font-family-body)"/>
              </a:rPr>
              <a:t>' </a:t>
            </a:r>
            <a:r>
              <a:rPr lang="en-GB" dirty="0" err="1">
                <a:effectLst/>
                <a:latin typeface="var(--font-family-body)"/>
              </a:rPr>
              <a:t>gebruiken</a:t>
            </a:r>
            <a:r>
              <a:rPr lang="en-GB" dirty="0">
                <a:effectLst/>
                <a:latin typeface="var(--font-family-body)"/>
              </a:rPr>
              <a:t> </a:t>
            </a:r>
            <a:r>
              <a:rPr lang="en-GB" dirty="0" err="1">
                <a:effectLst/>
                <a:latin typeface="var(--font-family-body)"/>
              </a:rPr>
              <a:t>onder</a:t>
            </a:r>
            <a:r>
              <a:rPr lang="en-GB" dirty="0">
                <a:effectLst/>
                <a:latin typeface="var(--font-family-body)"/>
              </a:rPr>
              <a:t> </a:t>
            </a:r>
            <a:r>
              <a:rPr lang="en-GB" dirty="0" err="1">
                <a:effectLst/>
                <a:latin typeface="var(--font-family-body)"/>
              </a:rPr>
              <a:t>aan</a:t>
            </a:r>
            <a:r>
              <a:rPr lang="en-GB" dirty="0">
                <a:effectLst/>
                <a:latin typeface="var(--font-family-body)"/>
              </a:rPr>
              <a:t> </a:t>
            </a:r>
            <a:r>
              <a:rPr lang="en-GB" dirty="0" err="1">
                <a:effectLst/>
                <a:latin typeface="var(--font-family-body)"/>
              </a:rPr>
              <a:t>elke</a:t>
            </a:r>
            <a:r>
              <a:rPr lang="en-GB" dirty="0">
                <a:effectLst/>
                <a:latin typeface="var(--font-family-body)"/>
              </a:rPr>
              <a:t> </a:t>
            </a:r>
            <a:r>
              <a:rPr lang="en-GB" dirty="0" err="1">
                <a:effectLst/>
                <a:latin typeface="var(--font-family-body)"/>
              </a:rPr>
              <a:t>informatiegroep</a:t>
            </a:r>
            <a:r>
              <a:rPr lang="en-GB" dirty="0">
                <a:effectLst/>
                <a:latin typeface="var(--font-family-body)"/>
              </a:rPr>
              <a:t>. </a:t>
            </a:r>
            <a:r>
              <a:rPr lang="en-GB" dirty="0" err="1">
                <a:effectLst/>
                <a:latin typeface="var(--font-family-body)"/>
              </a:rPr>
              <a:t>Ons</a:t>
            </a:r>
            <a:r>
              <a:rPr lang="en-GB" dirty="0">
                <a:effectLst/>
                <a:latin typeface="var(--font-family-body)"/>
              </a:rPr>
              <a:t> CDEV7-cluster </a:t>
            </a:r>
            <a:r>
              <a:rPr lang="en-GB" dirty="0" err="1">
                <a:effectLst/>
                <a:latin typeface="var(--font-family-body)"/>
              </a:rPr>
              <a:t>heeft</a:t>
            </a:r>
            <a:r>
              <a:rPr lang="en-GB" dirty="0">
                <a:effectLst/>
                <a:latin typeface="var(--font-family-body)"/>
              </a:rPr>
              <a:t> </a:t>
            </a:r>
            <a:r>
              <a:rPr lang="en-GB" dirty="0" err="1">
                <a:effectLst/>
                <a:latin typeface="var(--font-family-body)"/>
              </a:rPr>
              <a:t>bijvoorbeeld</a:t>
            </a:r>
            <a:r>
              <a:rPr lang="en-GB" dirty="0">
                <a:effectLst/>
                <a:latin typeface="var(--font-family-body)"/>
              </a:rPr>
              <a:t> de status </a:t>
            </a:r>
            <a:r>
              <a:rPr lang="en-GB" dirty="0" err="1">
                <a:effectLst/>
                <a:latin typeface="var(--font-family-body)"/>
              </a:rPr>
              <a:t>Kritiek</a:t>
            </a:r>
            <a:r>
              <a:rPr lang="en-GB" dirty="0">
                <a:effectLst/>
                <a:latin typeface="var(--font-family-body)"/>
              </a:rPr>
              <a:t>, wat </a:t>
            </a:r>
            <a:r>
              <a:rPr lang="en-GB" dirty="0" err="1">
                <a:effectLst/>
                <a:latin typeface="var(--font-family-body)"/>
              </a:rPr>
              <a:t>onderzoek</a:t>
            </a:r>
            <a:r>
              <a:rPr lang="en-GB" dirty="0">
                <a:effectLst/>
                <a:latin typeface="var(--font-family-body)"/>
              </a:rPr>
              <a:t> </a:t>
            </a:r>
            <a:r>
              <a:rPr lang="en-GB" dirty="0" err="1">
                <a:effectLst/>
                <a:latin typeface="var(--font-family-body)"/>
              </a:rPr>
              <a:t>en</a:t>
            </a:r>
            <a:r>
              <a:rPr lang="en-GB" dirty="0">
                <a:effectLst/>
                <a:latin typeface="var(--font-family-body)"/>
              </a:rPr>
              <a:t> </a:t>
            </a:r>
            <a:r>
              <a:rPr lang="en-GB" dirty="0" err="1">
                <a:effectLst/>
                <a:latin typeface="var(--font-family-body)"/>
              </a:rPr>
              <a:t>herstel</a:t>
            </a:r>
            <a:r>
              <a:rPr lang="en-GB" dirty="0">
                <a:effectLst/>
                <a:latin typeface="var(--font-family-body)"/>
              </a:rPr>
              <a:t> </a:t>
            </a:r>
            <a:r>
              <a:rPr lang="en-GB" dirty="0" err="1">
                <a:effectLst/>
                <a:latin typeface="var(--font-family-body)"/>
              </a:rPr>
              <a:t>rechtvaardigt</a:t>
            </a:r>
            <a:r>
              <a:rPr lang="en-GB" dirty="0">
                <a:effectLst/>
                <a:latin typeface="var(--font-family-body)"/>
              </a:rPr>
              <a:t>.</a:t>
            </a:r>
          </a:p>
          <a:p>
            <a:pPr fontAlgn="base"/>
            <a:endParaRPr lang="en-GB" dirty="0">
              <a:effectLst/>
              <a:latin typeface="var(--font-family-body)"/>
            </a:endParaRPr>
          </a:p>
          <a:p>
            <a:pPr fontAlgn="base"/>
            <a:r>
              <a:rPr lang="en-GB" dirty="0">
                <a:effectLst/>
                <a:latin typeface="var(--font-family-body)"/>
              </a:rPr>
              <a:t>Om </a:t>
            </a:r>
            <a:r>
              <a:rPr lang="en-GB" dirty="0" err="1">
                <a:effectLst/>
                <a:latin typeface="var(--font-family-body)"/>
              </a:rPr>
              <a:t>dit</a:t>
            </a:r>
            <a:r>
              <a:rPr lang="en-GB" dirty="0">
                <a:effectLst/>
                <a:latin typeface="var(--font-family-body)"/>
              </a:rPr>
              <a:t> </a:t>
            </a:r>
            <a:r>
              <a:rPr lang="en-GB" dirty="0" err="1">
                <a:effectLst/>
                <a:latin typeface="var(--font-family-body)"/>
              </a:rPr>
              <a:t>aan</a:t>
            </a:r>
            <a:r>
              <a:rPr lang="en-GB" dirty="0">
                <a:effectLst/>
                <a:latin typeface="var(--font-family-body)"/>
              </a:rPr>
              <a:t> </a:t>
            </a:r>
            <a:r>
              <a:rPr lang="en-GB" dirty="0" err="1">
                <a:effectLst/>
                <a:latin typeface="var(--font-family-body)"/>
              </a:rPr>
              <a:t>te</a:t>
            </a:r>
            <a:r>
              <a:rPr lang="en-GB" dirty="0">
                <a:effectLst/>
                <a:latin typeface="var(--font-family-body)"/>
              </a:rPr>
              <a:t> </a:t>
            </a:r>
            <a:r>
              <a:rPr lang="en-GB" dirty="0" err="1">
                <a:effectLst/>
                <a:latin typeface="var(--font-family-body)"/>
              </a:rPr>
              <a:t>pakken</a:t>
            </a:r>
            <a:r>
              <a:rPr lang="en-GB" dirty="0">
                <a:effectLst/>
                <a:latin typeface="var(--font-family-body)"/>
              </a:rPr>
              <a:t>, </a:t>
            </a:r>
            <a:r>
              <a:rPr lang="en-GB" dirty="0" err="1">
                <a:effectLst/>
                <a:latin typeface="var(--font-family-body)"/>
              </a:rPr>
              <a:t>kunnen</a:t>
            </a:r>
            <a:r>
              <a:rPr lang="en-GB" dirty="0">
                <a:effectLst/>
                <a:latin typeface="var(--font-family-body)"/>
              </a:rPr>
              <a:t> we op de link Alle 2 clusters </a:t>
            </a:r>
            <a:r>
              <a:rPr lang="en-GB" dirty="0" err="1">
                <a:effectLst/>
                <a:latin typeface="var(--font-family-body)"/>
              </a:rPr>
              <a:t>weergeven</a:t>
            </a:r>
            <a:r>
              <a:rPr lang="en-GB" dirty="0">
                <a:effectLst/>
                <a:latin typeface="var(--font-family-body)"/>
              </a:rPr>
              <a:t> </a:t>
            </a:r>
            <a:r>
              <a:rPr lang="en-GB" dirty="0" err="1">
                <a:effectLst/>
                <a:latin typeface="var(--font-family-body)"/>
              </a:rPr>
              <a:t>klikken</a:t>
            </a:r>
            <a:r>
              <a:rPr lang="en-GB" dirty="0">
                <a:effectLst/>
                <a:latin typeface="var(--font-family-body)"/>
              </a:rPr>
              <a:t>, </a:t>
            </a:r>
            <a:r>
              <a:rPr lang="en-GB" dirty="0" err="1">
                <a:effectLst/>
                <a:latin typeface="var(--font-family-body)"/>
              </a:rPr>
              <a:t>waarna</a:t>
            </a:r>
            <a:r>
              <a:rPr lang="en-GB" dirty="0">
                <a:effectLst/>
                <a:latin typeface="var(--font-family-body)"/>
              </a:rPr>
              <a:t> het Clusters-dashboard </a:t>
            </a:r>
            <a:r>
              <a:rPr lang="en-GB" dirty="0" err="1">
                <a:effectLst/>
                <a:latin typeface="var(--font-family-body)"/>
              </a:rPr>
              <a:t>wordt</a:t>
            </a:r>
            <a:r>
              <a:rPr lang="en-GB" dirty="0">
                <a:effectLst/>
                <a:latin typeface="var(--font-family-body)"/>
              </a:rPr>
              <a:t> </a:t>
            </a:r>
            <a:r>
              <a:rPr lang="en-GB" dirty="0" err="1">
                <a:effectLst/>
                <a:latin typeface="var(--font-family-body)"/>
              </a:rPr>
              <a:t>weergegeven</a:t>
            </a:r>
            <a:r>
              <a:rPr lang="en-GB" dirty="0">
                <a:effectLst/>
                <a:latin typeface="var(--font-family-body)"/>
              </a:rPr>
              <a:t>. </a:t>
            </a:r>
            <a:r>
              <a:rPr lang="en-GB" dirty="0" err="1">
                <a:effectLst/>
                <a:latin typeface="var(--font-family-body)"/>
              </a:rPr>
              <a:t>Vanaf</a:t>
            </a:r>
            <a:r>
              <a:rPr lang="en-GB" dirty="0">
                <a:effectLst/>
                <a:latin typeface="var(--font-family-body)"/>
              </a:rPr>
              <a:t> </a:t>
            </a:r>
            <a:r>
              <a:rPr lang="en-GB" dirty="0" err="1">
                <a:effectLst/>
                <a:latin typeface="var(--font-family-body)"/>
              </a:rPr>
              <a:t>hier</a:t>
            </a:r>
            <a:r>
              <a:rPr lang="en-GB" dirty="0">
                <a:effectLst/>
                <a:latin typeface="var(--font-family-body)"/>
              </a:rPr>
              <a:t> </a:t>
            </a:r>
            <a:r>
              <a:rPr lang="en-GB" dirty="0" err="1">
                <a:effectLst/>
                <a:latin typeface="var(--font-family-body)"/>
              </a:rPr>
              <a:t>kunnen</a:t>
            </a:r>
            <a:r>
              <a:rPr lang="en-GB" dirty="0">
                <a:effectLst/>
                <a:latin typeface="var(--font-family-body)"/>
              </a:rPr>
              <a:t> we </a:t>
            </a:r>
            <a:r>
              <a:rPr lang="en-GB" dirty="0" err="1">
                <a:effectLst/>
                <a:latin typeface="var(--font-family-body)"/>
              </a:rPr>
              <a:t>navigeren</a:t>
            </a:r>
            <a:r>
              <a:rPr lang="en-GB" dirty="0">
                <a:effectLst/>
                <a:latin typeface="var(--font-family-body)"/>
              </a:rPr>
              <a:t> </a:t>
            </a:r>
            <a:r>
              <a:rPr lang="en-GB" dirty="0" err="1">
                <a:effectLst/>
                <a:latin typeface="var(--font-family-body)"/>
              </a:rPr>
              <a:t>naar</a:t>
            </a:r>
            <a:r>
              <a:rPr lang="en-GB" dirty="0">
                <a:effectLst/>
                <a:latin typeface="var(--font-family-body)"/>
              </a:rPr>
              <a:t> </a:t>
            </a:r>
            <a:r>
              <a:rPr lang="en-GB" dirty="0" err="1">
                <a:effectLst/>
                <a:latin typeface="var(--font-family-body)"/>
              </a:rPr>
              <a:t>pagina's</a:t>
            </a:r>
            <a:r>
              <a:rPr lang="en-GB" dirty="0">
                <a:effectLst/>
                <a:latin typeface="var(--font-family-body)"/>
              </a:rPr>
              <a:t> met </a:t>
            </a:r>
            <a:r>
              <a:rPr lang="en-GB" dirty="0" err="1">
                <a:effectLst/>
                <a:latin typeface="var(--font-family-body)"/>
              </a:rPr>
              <a:t>waarschuwingen</a:t>
            </a:r>
            <a:r>
              <a:rPr lang="en-GB" dirty="0">
                <a:effectLst/>
                <a:latin typeface="var(--font-family-body)"/>
              </a:rPr>
              <a:t> </a:t>
            </a:r>
            <a:r>
              <a:rPr lang="en-GB" dirty="0" err="1">
                <a:effectLst/>
                <a:latin typeface="var(--font-family-body)"/>
              </a:rPr>
              <a:t>en</a:t>
            </a:r>
            <a:r>
              <a:rPr lang="en-GB" dirty="0">
                <a:effectLst/>
                <a:latin typeface="var(--font-family-body)"/>
              </a:rPr>
              <a:t> </a:t>
            </a:r>
            <a:r>
              <a:rPr lang="en-GB" dirty="0" err="1">
                <a:effectLst/>
                <a:latin typeface="var(--font-family-body)"/>
              </a:rPr>
              <a:t>gebeurtenissen</a:t>
            </a:r>
            <a:r>
              <a:rPr lang="en-GB" dirty="0">
                <a:effectLst/>
                <a:latin typeface="var(--font-family-body)"/>
              </a:rPr>
              <a:t>, </a:t>
            </a:r>
            <a:r>
              <a:rPr lang="en-GB" dirty="0" err="1">
                <a:effectLst/>
                <a:latin typeface="var(--font-family-body)"/>
              </a:rPr>
              <a:t>statistieken</a:t>
            </a:r>
            <a:r>
              <a:rPr lang="en-GB" dirty="0">
                <a:effectLst/>
                <a:latin typeface="var(--font-family-body)"/>
              </a:rPr>
              <a:t> </a:t>
            </a:r>
            <a:r>
              <a:rPr lang="en-GB" dirty="0" err="1">
                <a:effectLst/>
                <a:latin typeface="var(--font-family-body)"/>
              </a:rPr>
              <a:t>bekijken</a:t>
            </a:r>
            <a:r>
              <a:rPr lang="en-GB" dirty="0">
                <a:effectLst/>
                <a:latin typeface="var(--font-family-body)"/>
              </a:rPr>
              <a:t> </a:t>
            </a:r>
            <a:r>
              <a:rPr lang="en-GB" dirty="0" err="1">
                <a:effectLst/>
                <a:latin typeface="var(--font-family-body)"/>
              </a:rPr>
              <a:t>en</a:t>
            </a:r>
            <a:r>
              <a:rPr lang="en-GB" dirty="0">
                <a:effectLst/>
                <a:latin typeface="var(--font-family-body)"/>
              </a:rPr>
              <a:t> de </a:t>
            </a:r>
            <a:r>
              <a:rPr lang="en-GB" dirty="0" err="1">
                <a:effectLst/>
                <a:latin typeface="var(--font-family-body)"/>
              </a:rPr>
              <a:t>detailpagina</a:t>
            </a:r>
            <a:r>
              <a:rPr lang="en-GB" dirty="0">
                <a:effectLst/>
                <a:latin typeface="var(--font-family-body)"/>
              </a:rPr>
              <a:t> </a:t>
            </a:r>
            <a:r>
              <a:rPr lang="en-GB" dirty="0" err="1">
                <a:effectLst/>
                <a:latin typeface="var(--font-family-body)"/>
              </a:rPr>
              <a:t>specifiek</a:t>
            </a:r>
            <a:r>
              <a:rPr lang="en-GB" dirty="0">
                <a:effectLst/>
                <a:latin typeface="var(--font-family-body)"/>
              </a:rPr>
              <a:t> </a:t>
            </a:r>
            <a:r>
              <a:rPr lang="en-GB" dirty="0" err="1">
                <a:effectLst/>
                <a:latin typeface="var(--font-family-body)"/>
              </a:rPr>
              <a:t>voor</a:t>
            </a:r>
            <a:r>
              <a:rPr lang="en-GB" dirty="0">
                <a:effectLst/>
                <a:latin typeface="var(--font-family-body)"/>
              </a:rPr>
              <a:t> CDEV7 </a:t>
            </a:r>
            <a:r>
              <a:rPr lang="en-GB" dirty="0" err="1">
                <a:effectLst/>
                <a:latin typeface="var(--font-family-body)"/>
              </a:rPr>
              <a:t>bekijken</a:t>
            </a:r>
            <a:r>
              <a:rPr lang="en-GB" dirty="0">
                <a:effectLst/>
                <a:latin typeface="var(--font-family-body)"/>
              </a:rPr>
              <a:t> om zo </a:t>
            </a:r>
            <a:r>
              <a:rPr lang="en-GB" dirty="0" err="1">
                <a:effectLst/>
                <a:latin typeface="var(--font-family-body)"/>
              </a:rPr>
              <a:t>nodig</a:t>
            </a:r>
            <a:r>
              <a:rPr lang="en-GB" dirty="0">
                <a:effectLst/>
                <a:latin typeface="var(--font-family-body)"/>
              </a:rPr>
              <a:t> </a:t>
            </a:r>
            <a:r>
              <a:rPr lang="en-GB" dirty="0" err="1">
                <a:effectLst/>
                <a:latin typeface="var(--font-family-body)"/>
              </a:rPr>
              <a:t>configuratie-aanpassingen</a:t>
            </a:r>
            <a:r>
              <a:rPr lang="en-GB" dirty="0">
                <a:effectLst/>
                <a:latin typeface="var(--font-family-body)"/>
              </a:rPr>
              <a:t> door </a:t>
            </a:r>
            <a:r>
              <a:rPr lang="en-GB" dirty="0" err="1">
                <a:effectLst/>
                <a:latin typeface="var(--font-family-body)"/>
              </a:rPr>
              <a:t>te</a:t>
            </a:r>
            <a:r>
              <a:rPr lang="en-GB" dirty="0">
                <a:effectLst/>
                <a:latin typeface="var(--font-family-body)"/>
              </a:rPr>
              <a:t> </a:t>
            </a:r>
            <a:r>
              <a:rPr lang="en-GB" dirty="0" err="1">
                <a:effectLst/>
                <a:latin typeface="var(--font-family-body)"/>
              </a:rPr>
              <a:t>voeren</a:t>
            </a:r>
            <a:r>
              <a:rPr lang="en-GB" dirty="0">
                <a:effectLst/>
                <a:latin typeface="var(--font-family-body)"/>
              </a:rPr>
              <a:t>.</a:t>
            </a:r>
          </a:p>
          <a:p>
            <a:pPr fontAlgn="base"/>
            <a:endParaRPr lang="en-GB" dirty="0">
              <a:effectLst/>
              <a:latin typeface="var(--font-family-body)"/>
            </a:endParaRPr>
          </a:p>
          <a:p>
            <a:pPr fontAlgn="base"/>
            <a:r>
              <a:rPr lang="en-GB" dirty="0">
                <a:effectLst/>
                <a:latin typeface="var(--font-family-body)"/>
              </a:rPr>
              <a:t>Prism Element </a:t>
            </a:r>
            <a:r>
              <a:rPr lang="en-GB" dirty="0" err="1">
                <a:effectLst/>
                <a:latin typeface="var(--font-family-body)"/>
              </a:rPr>
              <a:t>heeft</a:t>
            </a:r>
            <a:r>
              <a:rPr lang="en-GB" dirty="0">
                <a:effectLst/>
                <a:latin typeface="var(--font-family-body)"/>
              </a:rPr>
              <a:t> </a:t>
            </a:r>
            <a:r>
              <a:rPr lang="en-GB" dirty="0" err="1">
                <a:effectLst/>
                <a:latin typeface="var(--font-family-body)"/>
              </a:rPr>
              <a:t>echter</a:t>
            </a:r>
            <a:r>
              <a:rPr lang="en-GB" dirty="0">
                <a:effectLst/>
                <a:latin typeface="var(--font-family-body)"/>
              </a:rPr>
              <a:t> </a:t>
            </a:r>
            <a:r>
              <a:rPr lang="en-GB" dirty="0" err="1">
                <a:effectLst/>
                <a:latin typeface="var(--font-family-body)"/>
              </a:rPr>
              <a:t>een</a:t>
            </a:r>
            <a:r>
              <a:rPr lang="en-GB" dirty="0">
                <a:effectLst/>
                <a:latin typeface="var(--font-family-body)"/>
              </a:rPr>
              <a:t> </a:t>
            </a:r>
            <a:r>
              <a:rPr lang="en-GB" dirty="0" err="1">
                <a:effectLst/>
                <a:latin typeface="var(--font-family-body)"/>
              </a:rPr>
              <a:t>speciaal</a:t>
            </a:r>
            <a:r>
              <a:rPr lang="en-GB" dirty="0">
                <a:effectLst/>
                <a:latin typeface="var(--font-family-body)"/>
              </a:rPr>
              <a:t> Health-dashboard, </a:t>
            </a:r>
            <a:r>
              <a:rPr lang="en-GB" dirty="0" err="1">
                <a:effectLst/>
                <a:latin typeface="var(--font-family-body)"/>
              </a:rPr>
              <a:t>dat</a:t>
            </a:r>
            <a:r>
              <a:rPr lang="en-GB" dirty="0">
                <a:effectLst/>
                <a:latin typeface="var(--font-family-body)"/>
              </a:rPr>
              <a:t> </a:t>
            </a:r>
            <a:r>
              <a:rPr lang="en-GB" dirty="0" err="1">
                <a:effectLst/>
                <a:latin typeface="var(--font-family-body)"/>
              </a:rPr>
              <a:t>gedetailleerde</a:t>
            </a:r>
            <a:r>
              <a:rPr lang="en-GB" dirty="0">
                <a:effectLst/>
                <a:latin typeface="var(--font-family-body)"/>
              </a:rPr>
              <a:t> </a:t>
            </a:r>
            <a:r>
              <a:rPr lang="en-GB" dirty="0" err="1">
                <a:effectLst/>
                <a:latin typeface="var(--font-family-body)"/>
              </a:rPr>
              <a:t>informatie</a:t>
            </a:r>
            <a:r>
              <a:rPr lang="en-GB" dirty="0">
                <a:effectLst/>
                <a:latin typeface="var(--font-family-body)"/>
              </a:rPr>
              <a:t> </a:t>
            </a:r>
            <a:r>
              <a:rPr lang="en-GB" dirty="0" err="1">
                <a:effectLst/>
                <a:latin typeface="var(--font-family-body)"/>
              </a:rPr>
              <a:t>biedt</a:t>
            </a:r>
            <a:r>
              <a:rPr lang="en-GB" dirty="0">
                <a:effectLst/>
                <a:latin typeface="var(--font-family-body)"/>
              </a:rPr>
              <a:t> over alle </a:t>
            </a:r>
            <a:r>
              <a:rPr lang="en-GB" dirty="0" err="1">
                <a:effectLst/>
                <a:latin typeface="var(--font-family-body)"/>
              </a:rPr>
              <a:t>entiteiten</a:t>
            </a:r>
            <a:r>
              <a:rPr lang="en-GB" dirty="0">
                <a:effectLst/>
                <a:latin typeface="var(--font-family-body)"/>
              </a:rPr>
              <a:t> in </a:t>
            </a:r>
            <a:r>
              <a:rPr lang="en-GB" dirty="0" err="1">
                <a:effectLst/>
                <a:latin typeface="var(--font-family-body)"/>
              </a:rPr>
              <a:t>één</a:t>
            </a:r>
            <a:r>
              <a:rPr lang="en-GB" dirty="0">
                <a:effectLst/>
                <a:latin typeface="var(--font-family-body)"/>
              </a:rPr>
              <a:t> cluster, </a:t>
            </a:r>
            <a:r>
              <a:rPr lang="en-GB" dirty="0" err="1">
                <a:effectLst/>
                <a:latin typeface="var(--font-family-body)"/>
              </a:rPr>
              <a:t>en</a:t>
            </a:r>
            <a:r>
              <a:rPr lang="en-GB" dirty="0">
                <a:effectLst/>
                <a:latin typeface="var(--font-family-body)"/>
              </a:rPr>
              <a:t> </a:t>
            </a:r>
            <a:r>
              <a:rPr lang="en-GB" dirty="0" err="1">
                <a:effectLst/>
                <a:latin typeface="var(--font-family-body)"/>
              </a:rPr>
              <a:t>waarmee</a:t>
            </a:r>
            <a:r>
              <a:rPr lang="en-GB" dirty="0">
                <a:effectLst/>
                <a:latin typeface="var(--font-family-body)"/>
              </a:rPr>
              <a:t> health checks </a:t>
            </a:r>
            <a:r>
              <a:rPr lang="en-GB" dirty="0" err="1">
                <a:effectLst/>
                <a:latin typeface="var(--font-family-body)"/>
              </a:rPr>
              <a:t>rechtstreeks</a:t>
            </a:r>
            <a:r>
              <a:rPr lang="en-GB" dirty="0">
                <a:effectLst/>
                <a:latin typeface="var(--font-family-body)"/>
              </a:rPr>
              <a:t> </a:t>
            </a:r>
            <a:r>
              <a:rPr lang="en-GB" dirty="0" err="1">
                <a:effectLst/>
                <a:latin typeface="var(--font-family-body)"/>
              </a:rPr>
              <a:t>vanuit</a:t>
            </a:r>
            <a:r>
              <a:rPr lang="en-GB" dirty="0">
                <a:effectLst/>
                <a:latin typeface="var(--font-family-body)"/>
              </a:rPr>
              <a:t> de </a:t>
            </a:r>
            <a:r>
              <a:rPr lang="en-GB" dirty="0" err="1">
                <a:effectLst/>
                <a:latin typeface="var(--font-family-body)"/>
              </a:rPr>
              <a:t>webconsole</a:t>
            </a:r>
            <a:r>
              <a:rPr lang="en-GB" dirty="0">
                <a:effectLst/>
                <a:latin typeface="var(--font-family-body)"/>
              </a:rPr>
              <a:t> </a:t>
            </a:r>
            <a:r>
              <a:rPr lang="en-GB" dirty="0" err="1">
                <a:effectLst/>
                <a:latin typeface="var(--font-family-body)"/>
              </a:rPr>
              <a:t>kunnen</a:t>
            </a:r>
            <a:r>
              <a:rPr lang="en-GB" dirty="0">
                <a:effectLst/>
                <a:latin typeface="var(--font-family-body)"/>
              </a:rPr>
              <a:t> </a:t>
            </a:r>
            <a:r>
              <a:rPr lang="en-GB" dirty="0" err="1">
                <a:effectLst/>
                <a:latin typeface="var(--font-family-body)"/>
              </a:rPr>
              <a:t>worden</a:t>
            </a:r>
            <a:r>
              <a:rPr lang="en-GB" dirty="0">
                <a:effectLst/>
                <a:latin typeface="var(--font-family-body)"/>
              </a:rPr>
              <a:t> </a:t>
            </a:r>
            <a:r>
              <a:rPr lang="en-GB" dirty="0" err="1">
                <a:effectLst/>
                <a:latin typeface="var(--font-family-body)"/>
              </a:rPr>
              <a:t>uitgevoerd</a:t>
            </a:r>
            <a:r>
              <a:rPr lang="en-GB" dirty="0">
                <a:effectLst/>
                <a:latin typeface="var(--font-family-body)"/>
              </a:rPr>
              <a:t>. Als </a:t>
            </a:r>
            <a:r>
              <a:rPr lang="en-GB" dirty="0" err="1">
                <a:effectLst/>
                <a:latin typeface="var(--font-family-body)"/>
              </a:rPr>
              <a:t>gevolg</a:t>
            </a:r>
            <a:r>
              <a:rPr lang="en-GB" dirty="0">
                <a:effectLst/>
                <a:latin typeface="var(--font-family-body)"/>
              </a:rPr>
              <a:t> </a:t>
            </a:r>
            <a:r>
              <a:rPr lang="en-GB" dirty="0" err="1">
                <a:effectLst/>
                <a:latin typeface="var(--font-family-body)"/>
              </a:rPr>
              <a:t>hiervan</a:t>
            </a:r>
            <a:r>
              <a:rPr lang="en-GB" dirty="0">
                <a:effectLst/>
                <a:latin typeface="var(--font-family-body)"/>
              </a:rPr>
              <a:t> </a:t>
            </a:r>
            <a:r>
              <a:rPr lang="en-GB" dirty="0" err="1">
                <a:effectLst/>
                <a:latin typeface="var(--font-family-body)"/>
              </a:rPr>
              <a:t>zullen</a:t>
            </a:r>
            <a:r>
              <a:rPr lang="en-GB" dirty="0">
                <a:effectLst/>
                <a:latin typeface="var(--font-family-body)"/>
              </a:rPr>
              <a:t> we </a:t>
            </a:r>
            <a:r>
              <a:rPr lang="en-GB" dirty="0" err="1">
                <a:effectLst/>
                <a:latin typeface="var(--font-family-body)"/>
              </a:rPr>
              <a:t>ons</a:t>
            </a:r>
            <a:r>
              <a:rPr lang="en-GB" dirty="0">
                <a:effectLst/>
                <a:latin typeface="var(--font-family-body)"/>
              </a:rPr>
              <a:t> in </a:t>
            </a:r>
            <a:r>
              <a:rPr lang="en-GB" dirty="0" err="1">
                <a:effectLst/>
                <a:latin typeface="var(--font-family-body)"/>
              </a:rPr>
              <a:t>deze</a:t>
            </a:r>
            <a:r>
              <a:rPr lang="en-GB" dirty="0">
                <a:effectLst/>
                <a:latin typeface="var(--font-family-body)"/>
              </a:rPr>
              <a:t> module </a:t>
            </a:r>
            <a:r>
              <a:rPr lang="en-GB" dirty="0" err="1">
                <a:effectLst/>
                <a:latin typeface="var(--font-family-body)"/>
              </a:rPr>
              <a:t>concentreren</a:t>
            </a:r>
            <a:r>
              <a:rPr lang="en-GB" dirty="0">
                <a:effectLst/>
                <a:latin typeface="var(--font-family-body)"/>
              </a:rPr>
              <a:t> op het </a:t>
            </a:r>
            <a:r>
              <a:rPr lang="en-GB" dirty="0" err="1">
                <a:effectLst/>
                <a:latin typeface="var(--font-family-body)"/>
              </a:rPr>
              <a:t>bewaken</a:t>
            </a:r>
            <a:r>
              <a:rPr lang="en-GB" dirty="0">
                <a:effectLst/>
                <a:latin typeface="var(--font-family-body)"/>
              </a:rPr>
              <a:t> van de </a:t>
            </a:r>
            <a:r>
              <a:rPr lang="en-GB" dirty="0" err="1">
                <a:effectLst/>
                <a:latin typeface="var(--font-family-body)"/>
              </a:rPr>
              <a:t>clustergezondheid</a:t>
            </a:r>
            <a:r>
              <a:rPr lang="en-GB" dirty="0">
                <a:effectLst/>
                <a:latin typeface="var(--font-family-body)"/>
              </a:rPr>
              <a:t> met </a:t>
            </a:r>
            <a:r>
              <a:rPr lang="en-GB" dirty="0" err="1">
                <a:effectLst/>
                <a:latin typeface="var(--font-family-body)"/>
              </a:rPr>
              <a:t>behulp</a:t>
            </a:r>
            <a:r>
              <a:rPr lang="en-GB" dirty="0">
                <a:effectLst/>
                <a:latin typeface="var(--font-family-body)"/>
              </a:rPr>
              <a:t> van Prism Element.</a:t>
            </a:r>
            <a:endParaRPr lang="en-GB" b="0" i="0" dirty="0">
              <a:solidFill>
                <a:srgbClr val="000000"/>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7</a:t>
            </a:fld>
            <a:endParaRPr lang="en-US" dirty="0"/>
          </a:p>
        </p:txBody>
      </p:sp>
    </p:spTree>
    <p:extLst>
      <p:ext uri="{BB962C8B-B14F-4D97-AF65-F5344CB8AC3E}">
        <p14:creationId xmlns:p14="http://schemas.microsoft.com/office/powerpoint/2010/main" val="393755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latinLnBrk="0"/>
            <a:r>
              <a:rPr lang="en-GB" b="0" i="0" dirty="0">
                <a:solidFill>
                  <a:srgbClr val="000000"/>
                </a:solidFill>
                <a:effectLst/>
                <a:latin typeface="merriweather" panose="020F0502020204030204" pitchFamily="34" charset="0"/>
              </a:rPr>
              <a:t>Nutanix Cluster Check (NCC) is cluster-</a:t>
            </a:r>
            <a:r>
              <a:rPr lang="en-GB" b="0" i="0" dirty="0" err="1">
                <a:solidFill>
                  <a:srgbClr val="000000"/>
                </a:solidFill>
                <a:effectLst/>
                <a:latin typeface="merriweather" panose="020F0502020204030204" pitchFamily="34" charset="0"/>
              </a:rPr>
              <a:t>residente</a:t>
            </a:r>
            <a:r>
              <a:rPr lang="en-GB" b="0" i="0" dirty="0">
                <a:solidFill>
                  <a:srgbClr val="000000"/>
                </a:solidFill>
                <a:effectLst/>
                <a:latin typeface="merriweather" panose="020F0502020204030204" pitchFamily="34" charset="0"/>
              </a:rPr>
              <a:t> software die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helpen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bij</a:t>
            </a:r>
            <a:r>
              <a:rPr lang="en-GB" b="0" i="0" dirty="0">
                <a:solidFill>
                  <a:srgbClr val="000000"/>
                </a:solidFill>
                <a:effectLst/>
                <a:latin typeface="merriweather" panose="020F0502020204030204" pitchFamily="34" charset="0"/>
              </a:rPr>
              <a:t> het </a:t>
            </a:r>
            <a:r>
              <a:rPr lang="en-GB" b="0" i="0" dirty="0" err="1">
                <a:solidFill>
                  <a:srgbClr val="000000"/>
                </a:solidFill>
                <a:effectLst/>
                <a:latin typeface="merriweather" panose="020F0502020204030204" pitchFamily="34" charset="0"/>
              </a:rPr>
              <a:t>diagnosticeren</a:t>
            </a:r>
            <a:r>
              <a:rPr lang="en-GB" b="0" i="0" dirty="0">
                <a:solidFill>
                  <a:srgbClr val="000000"/>
                </a:solidFill>
                <a:effectLst/>
                <a:latin typeface="merriweather" panose="020F0502020204030204" pitchFamily="34" charset="0"/>
              </a:rPr>
              <a:t> van </a:t>
            </a:r>
            <a:r>
              <a:rPr lang="en-GB" b="0" i="0" dirty="0" err="1">
                <a:solidFill>
                  <a:srgbClr val="000000"/>
                </a:solidFill>
                <a:effectLst/>
                <a:latin typeface="merriweather" panose="020F0502020204030204" pitchFamily="34" charset="0"/>
              </a:rPr>
              <a:t>clustergezondheid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het </a:t>
            </a:r>
            <a:r>
              <a:rPr lang="en-GB" b="0" i="0" dirty="0" err="1">
                <a:solidFill>
                  <a:srgbClr val="000000"/>
                </a:solidFill>
                <a:effectLst/>
                <a:latin typeface="merriweather" panose="020F0502020204030204" pitchFamily="34" charset="0"/>
              </a:rPr>
              <a:t>identificeren</a:t>
            </a:r>
            <a:r>
              <a:rPr lang="en-GB" b="0" i="0" dirty="0">
                <a:solidFill>
                  <a:srgbClr val="000000"/>
                </a:solidFill>
                <a:effectLst/>
                <a:latin typeface="merriweather" panose="020F0502020204030204" pitchFamily="34" charset="0"/>
              </a:rPr>
              <a:t> van door Nutanix </a:t>
            </a:r>
            <a:r>
              <a:rPr lang="en-GB" b="0" i="0" dirty="0" err="1">
                <a:solidFill>
                  <a:srgbClr val="000000"/>
                </a:solidFill>
                <a:effectLst/>
                <a:latin typeface="merriweather" panose="020F0502020204030204" pitchFamily="34" charset="0"/>
              </a:rPr>
              <a:t>gekwalificeerde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aanbevolen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configuraties</a:t>
            </a:r>
            <a:r>
              <a:rPr lang="en-GB" b="0" i="0" dirty="0">
                <a:solidFill>
                  <a:srgbClr val="000000"/>
                </a:solidFill>
                <a:effectLst/>
                <a:latin typeface="merriweather" panose="020F0502020204030204" pitchFamily="34" charset="0"/>
              </a:rPr>
              <a:t>. NCC </a:t>
            </a:r>
            <a:r>
              <a:rPr lang="en-GB" b="0" i="0" dirty="0" err="1">
                <a:solidFill>
                  <a:srgbClr val="000000"/>
                </a:solidFill>
                <a:effectLst/>
                <a:latin typeface="merriweather" panose="020F0502020204030204" pitchFamily="34" charset="0"/>
              </a:rPr>
              <a:t>voert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continu</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proactief</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honderden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controles</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uit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onderneemt</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nodige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actie</a:t>
            </a:r>
            <a:r>
              <a:rPr lang="en-GB" b="0" i="0" dirty="0">
                <a:solidFill>
                  <a:srgbClr val="000000"/>
                </a:solidFill>
                <a:effectLst/>
                <a:latin typeface="merriweather" panose="020F0502020204030204" pitchFamily="34" charset="0"/>
              </a:rPr>
              <a:t> om </a:t>
            </a:r>
            <a:r>
              <a:rPr lang="en-GB" b="0" i="0" dirty="0" err="1">
                <a:solidFill>
                  <a:srgbClr val="000000"/>
                </a:solidFill>
                <a:effectLst/>
                <a:latin typeface="merriweather" panose="020F0502020204030204" pitchFamily="34" charset="0"/>
              </a:rPr>
              <a:t>problemen</a:t>
            </a:r>
            <a:r>
              <a:rPr lang="en-GB" b="0" i="0" dirty="0">
                <a:solidFill>
                  <a:srgbClr val="000000"/>
                </a:solidFill>
                <a:effectLst/>
                <a:latin typeface="merriweather" panose="020F0502020204030204" pitchFamily="34" charset="0"/>
              </a:rPr>
              <a:t> op </a:t>
            </a:r>
            <a:r>
              <a:rPr lang="en-GB" b="0" i="0" dirty="0" err="1">
                <a:solidFill>
                  <a:srgbClr val="000000"/>
                </a:solidFill>
                <a:effectLst/>
                <a:latin typeface="merriweather" panose="020F0502020204030204" pitchFamily="34" charset="0"/>
              </a:rPr>
              <a:t>te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lossen</a:t>
            </a:r>
            <a:r>
              <a:rPr lang="en-GB" b="0" i="0" dirty="0">
                <a:solidFill>
                  <a:srgbClr val="000000"/>
                </a:solidFill>
                <a:effectLst/>
                <a:latin typeface="merriweather" panose="020F0502020204030204" pitchFamily="34" charset="0"/>
              </a:rPr>
              <a:t>.</a:t>
            </a:r>
          </a:p>
          <a:p>
            <a:pPr algn="l" fontAlgn="base" latinLnBrk="0"/>
            <a:r>
              <a:rPr lang="en-GB" b="0" i="0" dirty="0" err="1">
                <a:solidFill>
                  <a:srgbClr val="000000"/>
                </a:solidFill>
                <a:effectLst/>
                <a:latin typeface="merriweather" panose="020F0502020204030204" pitchFamily="34" charset="0"/>
              </a:rPr>
              <a:t>Afhankelijk</a:t>
            </a:r>
            <a:r>
              <a:rPr lang="en-GB" b="0" i="0" dirty="0">
                <a:solidFill>
                  <a:srgbClr val="000000"/>
                </a:solidFill>
                <a:effectLst/>
                <a:latin typeface="merriweather" panose="020F0502020204030204" pitchFamily="34" charset="0"/>
              </a:rPr>
              <a:t> van het </a:t>
            </a:r>
            <a:r>
              <a:rPr lang="en-GB" b="0" i="0" dirty="0" err="1">
                <a:solidFill>
                  <a:srgbClr val="000000"/>
                </a:solidFill>
                <a:effectLst/>
                <a:latin typeface="merriweather" panose="020F0502020204030204" pitchFamily="34" charset="0"/>
              </a:rPr>
              <a:t>ontdekte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probleem</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geeft</a:t>
            </a:r>
            <a:r>
              <a:rPr lang="en-GB" b="0" i="0" dirty="0">
                <a:solidFill>
                  <a:srgbClr val="000000"/>
                </a:solidFill>
                <a:effectLst/>
                <a:latin typeface="merriweather" panose="020F0502020204030204" pitchFamily="34" charset="0"/>
              </a:rPr>
              <a:t> NCC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waarschuwing</a:t>
            </a:r>
            <a:r>
              <a:rPr lang="en-GB" b="0" i="0" dirty="0">
                <a:solidFill>
                  <a:srgbClr val="000000"/>
                </a:solidFill>
                <a:effectLst/>
                <a:latin typeface="merriweather" panose="020F0502020204030204" pitchFamily="34" charset="0"/>
              </a:rPr>
              <a:t> of </a:t>
            </a:r>
            <a:r>
              <a:rPr lang="en-GB" b="0" i="0" dirty="0" err="1">
                <a:solidFill>
                  <a:srgbClr val="000000"/>
                </a:solidFill>
                <a:effectLst/>
                <a:latin typeface="merriweather" panose="020F0502020204030204" pitchFamily="34" charset="0"/>
              </a:rPr>
              <a:t>maakt</a:t>
            </a:r>
            <a:r>
              <a:rPr lang="en-GB" b="0" i="0" dirty="0">
                <a:solidFill>
                  <a:srgbClr val="000000"/>
                </a:solidFill>
                <a:effectLst/>
                <a:latin typeface="merriweather" panose="020F0502020204030204" pitchFamily="34" charset="0"/>
              </a:rPr>
              <a:t> het </a:t>
            </a:r>
            <a:r>
              <a:rPr lang="en-GB" b="0" i="0" dirty="0" err="1">
                <a:solidFill>
                  <a:srgbClr val="000000"/>
                </a:solidFill>
                <a:effectLst/>
                <a:latin typeface="merriweather" panose="020F0502020204030204" pitchFamily="34" charset="0"/>
              </a:rPr>
              <a:t>automatisch</a:t>
            </a:r>
            <a:r>
              <a:rPr lang="en-GB" b="0" i="0" dirty="0">
                <a:solidFill>
                  <a:srgbClr val="000000"/>
                </a:solidFill>
                <a:effectLst/>
                <a:latin typeface="merriweather" panose="020F0502020204030204" pitchFamily="34" charset="0"/>
              </a:rPr>
              <a:t> Nutanix Support-</a:t>
            </a:r>
            <a:r>
              <a:rPr lang="en-GB" b="0" i="0" dirty="0" err="1">
                <a:solidFill>
                  <a:srgbClr val="000000"/>
                </a:solidFill>
                <a:effectLst/>
                <a:latin typeface="merriweather" panose="020F0502020204030204" pitchFamily="34" charset="0"/>
              </a:rPr>
              <a:t>aanvragen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aan</a:t>
            </a:r>
            <a:r>
              <a:rPr lang="en-GB" b="0" i="0" dirty="0">
                <a:solidFill>
                  <a:srgbClr val="000000"/>
                </a:solidFill>
                <a:effectLst/>
                <a:latin typeface="merriweather" panose="020F0502020204030204" pitchFamily="34" charset="0"/>
              </a:rPr>
              <a:t>. NCC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uitgevoerd</a:t>
            </a:r>
            <a:r>
              <a:rPr lang="en-GB" b="0" i="0" dirty="0">
                <a:solidFill>
                  <a:srgbClr val="000000"/>
                </a:solidFill>
                <a:effectLst/>
                <a:latin typeface="merriweather" panose="020F0502020204030204" pitchFamily="34" charset="0"/>
              </a:rPr>
              <a:t> op </a:t>
            </a:r>
            <a:r>
              <a:rPr lang="en-GB" b="0" i="0" dirty="0" err="1">
                <a:solidFill>
                  <a:srgbClr val="000000"/>
                </a:solidFill>
                <a:effectLst/>
                <a:latin typeface="merriweather" panose="020F0502020204030204" pitchFamily="34" charset="0"/>
              </a:rPr>
              <a:t>voorwaarde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afzonderlijke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knooppunten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actief</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zijn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ongeacht</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clusterstatus</a:t>
            </a:r>
            <a:r>
              <a:rPr lang="en-GB" b="0" i="0" dirty="0">
                <a:solidFill>
                  <a:srgbClr val="000000"/>
                </a:solidFill>
                <a:effectLst/>
                <a:latin typeface="merriweather" panose="020F0502020204030204" pitchFamily="34" charset="0"/>
              </a:rPr>
              <a:t>.</a:t>
            </a:r>
          </a:p>
          <a:p>
            <a:pPr algn="l" fontAlgn="base" latinLnBrk="0"/>
            <a:r>
              <a:rPr lang="en-GB" b="0" i="0" dirty="0">
                <a:solidFill>
                  <a:srgbClr val="000000"/>
                </a:solidFill>
                <a:effectLst/>
                <a:latin typeface="merriweather" panose="020F0502020204030204" pitchFamily="34" charset="0"/>
              </a:rPr>
              <a:t>In Prism Element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NCC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uitgevoerd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vanaf</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zowel</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webconsole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als</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opdrachtregel</a:t>
            </a:r>
            <a:r>
              <a:rPr lang="en-GB" b="0" i="0" dirty="0">
                <a:solidFill>
                  <a:srgbClr val="000000"/>
                </a:solidFill>
                <a:effectLst/>
                <a:latin typeface="merriweather" panose="020F0502020204030204" pitchFamily="34" charset="0"/>
              </a:rPr>
              <a:t>. In Prism Central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NCC </a:t>
            </a:r>
            <a:r>
              <a:rPr lang="en-GB" b="0" i="0" dirty="0" err="1">
                <a:solidFill>
                  <a:srgbClr val="000000"/>
                </a:solidFill>
                <a:effectLst/>
                <a:latin typeface="merriweather" panose="020F0502020204030204" pitchFamily="34" charset="0"/>
              </a:rPr>
              <a:t>alleen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vanaf</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opdrachtregel</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uitgevoerd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Ongeacht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waar</a:t>
            </a:r>
            <a:r>
              <a:rPr lang="en-GB" b="0" i="0" dirty="0">
                <a:solidFill>
                  <a:srgbClr val="000000"/>
                </a:solidFill>
                <a:effectLst/>
                <a:latin typeface="merriweather" panose="020F0502020204030204" pitchFamily="34" charset="0"/>
              </a:rPr>
              <a:t> ze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uitgevoerd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kunnen</a:t>
            </a:r>
            <a:r>
              <a:rPr lang="en-GB" b="0" i="0" dirty="0">
                <a:solidFill>
                  <a:srgbClr val="000000"/>
                </a:solidFill>
                <a:effectLst/>
                <a:latin typeface="merriweather" panose="020F0502020204030204" pitchFamily="34" charset="0"/>
              </a:rPr>
              <a:t> NCC-tests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voltooid</a:t>
            </a:r>
            <a:r>
              <a:rPr lang="en-GB" b="0" i="0" dirty="0">
                <a:solidFill>
                  <a:srgbClr val="000000"/>
                </a:solidFill>
                <a:effectLst/>
                <a:latin typeface="merriweather" panose="020F0502020204030204" pitchFamily="34" charset="0"/>
              </a:rPr>
              <a:t> met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van de </a:t>
            </a:r>
            <a:r>
              <a:rPr lang="en-GB" b="0" i="0" dirty="0" err="1">
                <a:solidFill>
                  <a:srgbClr val="000000"/>
                </a:solidFill>
                <a:effectLst/>
                <a:latin typeface="merriweather" panose="020F0502020204030204" pitchFamily="34" charset="0"/>
              </a:rPr>
              <a:t>volgende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statustypen</a:t>
            </a:r>
            <a:r>
              <a:rPr lang="en-GB" b="0" i="0" dirty="0">
                <a:solidFill>
                  <a:srgbClr val="000000"/>
                </a:solidFill>
                <a:effectLst/>
                <a:latin typeface="merriweather" panose="020F0502020204030204" pitchFamily="34" charset="0"/>
              </a:rPr>
              <a:t>:</a:t>
            </a:r>
          </a:p>
          <a:p>
            <a:pPr algn="l" fontAlgn="base" latinLnBrk="0"/>
            <a:endParaRPr lang="en-GB" b="0" i="0" dirty="0">
              <a:solidFill>
                <a:srgbClr val="000000"/>
              </a:solidFill>
              <a:effectLst/>
              <a:latin typeface="merriweather" panose="020F0502020204030204" pitchFamily="34" charset="0"/>
            </a:endParaRPr>
          </a:p>
          <a:p>
            <a:pPr algn="l" fontAlgn="base" latinLnBrk="0"/>
            <a:r>
              <a:rPr lang="en-GB" b="0" i="0" dirty="0">
                <a:solidFill>
                  <a:srgbClr val="000000"/>
                </a:solidFill>
                <a:effectLst/>
                <a:latin typeface="merriweather" panose="020F0502020204030204" pitchFamily="34" charset="0"/>
              </a:rPr>
              <a:t>PASSED.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betekent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het </a:t>
            </a:r>
            <a:r>
              <a:rPr lang="en-GB" b="0" i="0" dirty="0" err="1">
                <a:solidFill>
                  <a:srgbClr val="000000"/>
                </a:solidFill>
                <a:effectLst/>
                <a:latin typeface="merriweather" panose="020F0502020204030204" pitchFamily="34" charset="0"/>
              </a:rPr>
              <a:t>geteste</a:t>
            </a:r>
            <a:r>
              <a:rPr lang="en-GB" b="0" i="0" dirty="0">
                <a:solidFill>
                  <a:srgbClr val="000000"/>
                </a:solidFill>
                <a:effectLst/>
                <a:latin typeface="merriweather" panose="020F0502020204030204" pitchFamily="34" charset="0"/>
              </a:rPr>
              <a:t> aspect van het cluster in </a:t>
            </a:r>
            <a:r>
              <a:rPr lang="en-GB" b="0" i="0" dirty="0" err="1">
                <a:solidFill>
                  <a:srgbClr val="000000"/>
                </a:solidFill>
                <a:effectLst/>
                <a:latin typeface="merriweather" panose="020F0502020204030204" pitchFamily="34" charset="0"/>
              </a:rPr>
              <a:t>orde</a:t>
            </a:r>
            <a:r>
              <a:rPr lang="en-GB" b="0" i="0" dirty="0">
                <a:solidFill>
                  <a:srgbClr val="000000"/>
                </a:solidFill>
                <a:effectLst/>
                <a:latin typeface="merriweather" panose="020F0502020204030204" pitchFamily="34" charset="0"/>
              </a:rPr>
              <a:t> is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er </a:t>
            </a:r>
            <a:r>
              <a:rPr lang="en-GB" b="0" i="0" dirty="0" err="1">
                <a:solidFill>
                  <a:srgbClr val="000000"/>
                </a:solidFill>
                <a:effectLst/>
                <a:latin typeface="merriweather" panose="020F0502020204030204" pitchFamily="34" charset="0"/>
              </a:rPr>
              <a:t>geen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verdere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actie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nodig</a:t>
            </a:r>
            <a:r>
              <a:rPr lang="en-GB" b="0" i="0" dirty="0">
                <a:solidFill>
                  <a:srgbClr val="000000"/>
                </a:solidFill>
                <a:effectLst/>
                <a:latin typeface="merriweather" panose="020F0502020204030204" pitchFamily="34" charset="0"/>
              </a:rPr>
              <a:t> is.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cheque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ook</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PASS-status </a:t>
            </a:r>
            <a:r>
              <a:rPr lang="en-GB" b="0" i="0" dirty="0" err="1">
                <a:solidFill>
                  <a:srgbClr val="000000"/>
                </a:solidFill>
                <a:effectLst/>
                <a:latin typeface="merriweather" panose="020F0502020204030204" pitchFamily="34" charset="0"/>
              </a:rPr>
              <a:t>retourneren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als</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deze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van </a:t>
            </a:r>
            <a:r>
              <a:rPr lang="en-GB" b="0" i="0" dirty="0" err="1">
                <a:solidFill>
                  <a:srgbClr val="000000"/>
                </a:solidFill>
                <a:effectLst/>
                <a:latin typeface="merriweather" panose="020F0502020204030204" pitchFamily="34" charset="0"/>
              </a:rPr>
              <a:t>toepassing</a:t>
            </a:r>
            <a:r>
              <a:rPr lang="en-GB" b="0" i="0" dirty="0">
                <a:solidFill>
                  <a:srgbClr val="000000"/>
                </a:solidFill>
                <a:effectLst/>
                <a:latin typeface="merriweather" panose="020F0502020204030204" pitchFamily="34" charset="0"/>
              </a:rPr>
              <a:t> is.</a:t>
            </a:r>
          </a:p>
          <a:p>
            <a:pPr algn="l" fontAlgn="base" latinLnBrk="0"/>
            <a:endParaRPr lang="en-GB" b="0" i="0" dirty="0">
              <a:solidFill>
                <a:srgbClr val="000000"/>
              </a:solidFill>
              <a:effectLst/>
              <a:latin typeface="merriweather" panose="020F0502020204030204" pitchFamily="34" charset="0"/>
            </a:endParaRPr>
          </a:p>
          <a:p>
            <a:pPr algn="l" fontAlgn="base" latinLnBrk="0"/>
            <a:r>
              <a:rPr lang="en-GB" b="0" i="0" dirty="0">
                <a:solidFill>
                  <a:srgbClr val="000000"/>
                </a:solidFill>
                <a:effectLst/>
                <a:latin typeface="merriweather" panose="020F0502020204030204" pitchFamily="34" charset="0"/>
              </a:rPr>
              <a:t>FAILED.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betekent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het </a:t>
            </a:r>
            <a:r>
              <a:rPr lang="en-GB" b="0" i="0" dirty="0" err="1">
                <a:solidFill>
                  <a:srgbClr val="000000"/>
                </a:solidFill>
                <a:effectLst/>
                <a:latin typeface="merriweather" panose="020F0502020204030204" pitchFamily="34" charset="0"/>
              </a:rPr>
              <a:t>geteste</a:t>
            </a:r>
            <a:r>
              <a:rPr lang="en-GB" b="0" i="0" dirty="0">
                <a:solidFill>
                  <a:srgbClr val="000000"/>
                </a:solidFill>
                <a:effectLst/>
                <a:latin typeface="merriweather" panose="020F0502020204030204" pitchFamily="34" charset="0"/>
              </a:rPr>
              <a:t> aspect van het cluster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gezond</a:t>
            </a:r>
            <a:r>
              <a:rPr lang="en-GB" b="0" i="0" dirty="0">
                <a:solidFill>
                  <a:srgbClr val="000000"/>
                </a:solidFill>
                <a:effectLst/>
                <a:latin typeface="merriweather" panose="020F0502020204030204" pitchFamily="34" charset="0"/>
              </a:rPr>
              <a:t> is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moet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aangepakt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bericht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vereist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onmiddellijke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actie</a:t>
            </a:r>
            <a:r>
              <a:rPr lang="en-GB" b="0" i="0" dirty="0">
                <a:solidFill>
                  <a:srgbClr val="000000"/>
                </a:solidFill>
                <a:effectLst/>
                <a:latin typeface="merriweather" panose="020F0502020204030204" pitchFamily="34" charset="0"/>
              </a:rPr>
              <a:t>. Als u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onmiddellijk</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actie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onderneemt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het cluster </a:t>
            </a:r>
            <a:r>
              <a:rPr lang="en-GB" b="0" i="0" dirty="0" err="1">
                <a:solidFill>
                  <a:srgbClr val="000000"/>
                </a:solidFill>
                <a:effectLst/>
                <a:latin typeface="merriweather" panose="020F0502020204030204" pitchFamily="34" charset="0"/>
              </a:rPr>
              <a:t>onbeschikbaar</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of </a:t>
            </a:r>
            <a:r>
              <a:rPr lang="en-GB" b="0" i="0" dirty="0" err="1">
                <a:solidFill>
                  <a:srgbClr val="000000"/>
                </a:solidFill>
                <a:effectLst/>
                <a:latin typeface="merriweather" panose="020F0502020204030204" pitchFamily="34" charset="0"/>
              </a:rPr>
              <a:t>tussenkomst</a:t>
            </a:r>
            <a:r>
              <a:rPr lang="en-GB" b="0" i="0" dirty="0">
                <a:solidFill>
                  <a:srgbClr val="000000"/>
                </a:solidFill>
                <a:effectLst/>
                <a:latin typeface="merriweather" panose="020F0502020204030204" pitchFamily="34" charset="0"/>
              </a:rPr>
              <a:t> van Nutanix Support </a:t>
            </a:r>
            <a:r>
              <a:rPr lang="en-GB" b="0" i="0" dirty="0" err="1">
                <a:solidFill>
                  <a:srgbClr val="000000"/>
                </a:solidFill>
                <a:effectLst/>
                <a:latin typeface="merriweather" panose="020F0502020204030204" pitchFamily="34" charset="0"/>
              </a:rPr>
              <a:t>vereisen</a:t>
            </a:r>
            <a:r>
              <a:rPr lang="en-GB" b="0" i="0" dirty="0">
                <a:solidFill>
                  <a:srgbClr val="000000"/>
                </a:solidFill>
                <a:effectLst/>
                <a:latin typeface="merriweather" panose="020F0502020204030204" pitchFamily="34" charset="0"/>
              </a:rPr>
              <a:t>.</a:t>
            </a:r>
          </a:p>
          <a:p>
            <a:pPr algn="l" fontAlgn="base" latinLnBrk="0"/>
            <a:endParaRPr lang="en-GB" b="0" i="0" dirty="0">
              <a:solidFill>
                <a:srgbClr val="000000"/>
              </a:solidFill>
              <a:effectLst/>
              <a:latin typeface="merriweather" panose="020F0502020204030204" pitchFamily="34" charset="0"/>
            </a:endParaRPr>
          </a:p>
          <a:p>
            <a:pPr algn="l" fontAlgn="base" latinLnBrk="0"/>
            <a:r>
              <a:rPr lang="en-GB" b="0" i="0" dirty="0">
                <a:solidFill>
                  <a:srgbClr val="000000"/>
                </a:solidFill>
                <a:effectLst/>
                <a:latin typeface="merriweather" panose="020F0502020204030204" pitchFamily="34" charset="0"/>
              </a:rPr>
              <a:t>WARNING.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betekent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de plug-in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onverwachte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waarde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heeft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geretourneerd</a:t>
            </a:r>
            <a:r>
              <a:rPr lang="en-GB" b="0" i="0" dirty="0">
                <a:solidFill>
                  <a:srgbClr val="000000"/>
                </a:solidFill>
                <a:effectLst/>
                <a:latin typeface="merriweather" panose="020F0502020204030204" pitchFamily="34" charset="0"/>
              </a:rPr>
              <a:t> die u </a:t>
            </a:r>
            <a:r>
              <a:rPr lang="en-GB" b="0" i="0" dirty="0" err="1">
                <a:solidFill>
                  <a:srgbClr val="000000"/>
                </a:solidFill>
                <a:effectLst/>
                <a:latin typeface="merriweather" panose="020F0502020204030204" pitchFamily="34" charset="0"/>
              </a:rPr>
              <a:t>moet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onderzoeken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bericht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vereist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tussenkomst</a:t>
            </a:r>
            <a:r>
              <a:rPr lang="en-GB" b="0" i="0" dirty="0">
                <a:solidFill>
                  <a:srgbClr val="000000"/>
                </a:solidFill>
                <a:effectLst/>
                <a:latin typeface="merriweather" panose="020F0502020204030204" pitchFamily="34" charset="0"/>
              </a:rPr>
              <a:t> van de </a:t>
            </a:r>
            <a:r>
              <a:rPr lang="en-GB" b="0" i="0" dirty="0" err="1">
                <a:solidFill>
                  <a:srgbClr val="000000"/>
                </a:solidFill>
                <a:effectLst/>
                <a:latin typeface="merriweather" panose="020F0502020204030204" pitchFamily="34" charset="0"/>
              </a:rPr>
              <a:t>gebruiker</a:t>
            </a:r>
            <a:r>
              <a:rPr lang="en-GB" b="0" i="0" dirty="0">
                <a:solidFill>
                  <a:srgbClr val="000000"/>
                </a:solidFill>
                <a:effectLst/>
                <a:latin typeface="merriweather" panose="020F0502020204030204" pitchFamily="34" charset="0"/>
              </a:rPr>
              <a:t> die u zo </a:t>
            </a:r>
            <a:r>
              <a:rPr lang="en-GB" b="0" i="0" dirty="0" err="1">
                <a:solidFill>
                  <a:srgbClr val="000000"/>
                </a:solidFill>
                <a:effectLst/>
                <a:latin typeface="merriweather" panose="020F0502020204030204" pitchFamily="34" charset="0"/>
              </a:rPr>
              <a:t>snel</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mogelijk</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moet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oplossen</a:t>
            </a:r>
            <a:r>
              <a:rPr lang="en-GB" b="0" i="0" dirty="0">
                <a:solidFill>
                  <a:srgbClr val="000000"/>
                </a:solidFill>
                <a:effectLst/>
                <a:latin typeface="merriweather" panose="020F0502020204030204" pitchFamily="34" charset="0"/>
              </a:rPr>
              <a:t> om de </a:t>
            </a:r>
            <a:r>
              <a:rPr lang="en-GB" b="0" i="0" dirty="0" err="1">
                <a:solidFill>
                  <a:srgbClr val="000000"/>
                </a:solidFill>
                <a:effectLst/>
                <a:latin typeface="merriweather" panose="020F0502020204030204" pitchFamily="34" charset="0"/>
              </a:rPr>
              <a:t>clustergezondheid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te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behouden</a:t>
            </a:r>
            <a:r>
              <a:rPr lang="en-GB" b="0" i="0" dirty="0">
                <a:solidFill>
                  <a:srgbClr val="000000"/>
                </a:solidFill>
                <a:effectLst/>
                <a:latin typeface="merriweather" panose="020F0502020204030204" pitchFamily="34" charset="0"/>
              </a:rPr>
              <a:t>.</a:t>
            </a:r>
          </a:p>
          <a:p>
            <a:pPr algn="l" fontAlgn="base" latinLnBrk="0"/>
            <a:endParaRPr lang="en-GB" b="0" i="0" dirty="0">
              <a:solidFill>
                <a:srgbClr val="000000"/>
              </a:solidFill>
              <a:effectLst/>
              <a:latin typeface="merriweather" panose="020F0502020204030204" pitchFamily="34" charset="0"/>
            </a:endParaRPr>
          </a:p>
          <a:p>
            <a:pPr algn="l" fontAlgn="base" latinLnBrk="0"/>
            <a:r>
              <a:rPr lang="en-GB" b="0" i="0" dirty="0">
                <a:solidFill>
                  <a:srgbClr val="000000"/>
                </a:solidFill>
                <a:effectLst/>
                <a:latin typeface="merriweather" panose="020F0502020204030204" pitchFamily="34" charset="0"/>
              </a:rPr>
              <a:t>INFO.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betekent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de plug-in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verwachte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waarde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heeft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geretourneerd</a:t>
            </a:r>
            <a:r>
              <a:rPr lang="en-GB" b="0" i="0" dirty="0">
                <a:solidFill>
                  <a:srgbClr val="000000"/>
                </a:solidFill>
                <a:effectLst/>
                <a:latin typeface="merriweather" panose="020F0502020204030204" pitchFamily="34" charset="0"/>
              </a:rPr>
              <a:t> die </a:t>
            </a:r>
            <a:r>
              <a:rPr lang="en-GB" b="0" i="0" dirty="0" err="1">
                <a:solidFill>
                  <a:srgbClr val="000000"/>
                </a:solidFill>
                <a:effectLst/>
                <a:latin typeface="merriweather" panose="020F0502020204030204" pitchFamily="34" charset="0"/>
              </a:rPr>
              <a:t>echter</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geëvalueerd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als</a:t>
            </a:r>
            <a:r>
              <a:rPr lang="en-GB" b="0" i="0" dirty="0">
                <a:solidFill>
                  <a:srgbClr val="000000"/>
                </a:solidFill>
                <a:effectLst/>
                <a:latin typeface="merriweather" panose="020F0502020204030204" pitchFamily="34" charset="0"/>
              </a:rPr>
              <a:t> PASS/FAIL. De plug-in </a:t>
            </a:r>
            <a:r>
              <a:rPr lang="en-GB" b="0" i="0" dirty="0" err="1">
                <a:solidFill>
                  <a:srgbClr val="000000"/>
                </a:solidFill>
                <a:effectLst/>
                <a:latin typeface="merriweather" panose="020F0502020204030204" pitchFamily="34" charset="0"/>
              </a:rPr>
              <a:t>retourneert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informatie</a:t>
            </a:r>
            <a:r>
              <a:rPr lang="en-GB" b="0" i="0" dirty="0">
                <a:solidFill>
                  <a:srgbClr val="000000"/>
                </a:solidFill>
                <a:effectLst/>
                <a:latin typeface="merriweather" panose="020F0502020204030204" pitchFamily="34" charset="0"/>
              </a:rPr>
              <a:t> over het </a:t>
            </a:r>
            <a:r>
              <a:rPr lang="en-GB" b="0" i="0" dirty="0" err="1">
                <a:solidFill>
                  <a:srgbClr val="000000"/>
                </a:solidFill>
                <a:effectLst/>
                <a:latin typeface="merriweather" panose="020F0502020204030204" pitchFamily="34" charset="0"/>
              </a:rPr>
              <a:t>geteste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clusteritem</a:t>
            </a:r>
            <a:r>
              <a:rPr lang="en-GB" b="0" i="0" dirty="0">
                <a:solidFill>
                  <a:srgbClr val="000000"/>
                </a:solidFill>
                <a:effectLst/>
                <a:latin typeface="merriweather" panose="020F0502020204030204" pitchFamily="34" charset="0"/>
              </a:rPr>
              <a:t>. In </a:t>
            </a:r>
            <a:r>
              <a:rPr lang="en-GB" b="0" i="0" dirty="0" err="1">
                <a:solidFill>
                  <a:srgbClr val="000000"/>
                </a:solidFill>
                <a:effectLst/>
                <a:latin typeface="merriweather" panose="020F0502020204030204" pitchFamily="34" charset="0"/>
              </a:rPr>
              <a:t>sommige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gevallen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het </a:t>
            </a:r>
            <a:r>
              <a:rPr lang="en-GB" b="0" i="0" dirty="0" err="1">
                <a:solidFill>
                  <a:srgbClr val="000000"/>
                </a:solidFill>
                <a:effectLst/>
                <a:latin typeface="merriweather" panose="020F0502020204030204" pitchFamily="34" charset="0"/>
              </a:rPr>
              <a:t>bericht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aanbeveling</a:t>
            </a:r>
            <a:r>
              <a:rPr lang="en-GB" b="0" i="0" dirty="0">
                <a:solidFill>
                  <a:srgbClr val="000000"/>
                </a:solidFill>
                <a:effectLst/>
                <a:latin typeface="merriweather" panose="020F0502020204030204" pitchFamily="34" charset="0"/>
              </a:rPr>
              <a:t> van Nutanix </a:t>
            </a:r>
            <a:r>
              <a:rPr lang="en-GB" b="0" i="0" dirty="0" err="1">
                <a:solidFill>
                  <a:srgbClr val="000000"/>
                </a:solidFill>
                <a:effectLst/>
                <a:latin typeface="merriweather" panose="020F0502020204030204" pitchFamily="34" charset="0"/>
              </a:rPr>
              <a:t>aangeven</a:t>
            </a:r>
            <a:r>
              <a:rPr lang="en-GB" b="0" i="0" dirty="0">
                <a:solidFill>
                  <a:srgbClr val="000000"/>
                </a:solidFill>
                <a:effectLst/>
                <a:latin typeface="merriweather" panose="020F0502020204030204" pitchFamily="34" charset="0"/>
              </a:rPr>
              <a:t> die u </a:t>
            </a:r>
            <a:r>
              <a:rPr lang="en-GB" b="0" i="0" dirty="0" err="1">
                <a:solidFill>
                  <a:srgbClr val="000000"/>
                </a:solidFill>
                <a:effectLst/>
                <a:latin typeface="merriweather" panose="020F0502020204030204" pitchFamily="34" charset="0"/>
              </a:rPr>
              <a:t>implementeert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zodra</a:t>
            </a:r>
            <a:r>
              <a:rPr lang="en-GB" b="0" i="0" dirty="0">
                <a:solidFill>
                  <a:srgbClr val="000000"/>
                </a:solidFill>
                <a:effectLst/>
                <a:latin typeface="merriweather" panose="020F0502020204030204" pitchFamily="34" charset="0"/>
              </a:rPr>
              <a:t> ERR.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betekent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de plug-in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kon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worden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uitgevoerd</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Dit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bericht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vertegenwoordigt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fout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bij</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uitvoering</a:t>
            </a:r>
            <a:r>
              <a:rPr lang="en-GB" b="0" i="0" dirty="0">
                <a:solidFill>
                  <a:srgbClr val="000000"/>
                </a:solidFill>
                <a:effectLst/>
                <a:latin typeface="merriweather" panose="020F0502020204030204" pitchFamily="34" charset="0"/>
              </a:rPr>
              <a:t> van de </a:t>
            </a:r>
            <a:r>
              <a:rPr lang="en-GB" b="0" i="0" dirty="0" err="1">
                <a:solidFill>
                  <a:srgbClr val="000000"/>
                </a:solidFill>
                <a:effectLst/>
                <a:latin typeface="merriweather" panose="020F0502020204030204" pitchFamily="34" charset="0"/>
              </a:rPr>
              <a:t>controle</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noodzakelijkerwijs</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een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fout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bij</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clusterentiteit</a:t>
            </a:r>
            <a:r>
              <a:rPr lang="en-GB" b="0" i="0" dirty="0">
                <a:solidFill>
                  <a:srgbClr val="000000"/>
                </a:solidFill>
                <a:effectLst/>
                <a:latin typeface="merriweather" panose="020F0502020204030204" pitchFamily="34" charset="0"/>
              </a:rPr>
              <a:t>. Er </a:t>
            </a:r>
            <a:r>
              <a:rPr lang="en-GB" b="0" i="0" dirty="0" err="1">
                <a:solidFill>
                  <a:srgbClr val="000000"/>
                </a:solidFill>
                <a:effectLst/>
                <a:latin typeface="merriweather" panose="020F0502020204030204" pitchFamily="34" charset="0"/>
              </a:rPr>
              <a:t>staat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dat</a:t>
            </a:r>
            <a:r>
              <a:rPr lang="en-GB" b="0" i="0" dirty="0">
                <a:solidFill>
                  <a:srgbClr val="000000"/>
                </a:solidFill>
                <a:effectLst/>
                <a:latin typeface="merriweather" panose="020F0502020204030204" pitchFamily="34" charset="0"/>
              </a:rPr>
              <a:t> de </a:t>
            </a:r>
            <a:r>
              <a:rPr lang="en-GB" b="0" i="0" dirty="0" err="1">
                <a:solidFill>
                  <a:srgbClr val="000000"/>
                </a:solidFill>
                <a:effectLst/>
                <a:latin typeface="merriweather" panose="020F0502020204030204" pitchFamily="34" charset="0"/>
              </a:rPr>
              <a:t>controle</a:t>
            </a:r>
            <a:r>
              <a:rPr lang="en-GB" b="0" i="0" dirty="0">
                <a:solidFill>
                  <a:srgbClr val="000000"/>
                </a:solidFill>
                <a:effectLst/>
                <a:latin typeface="merriweather" panose="020F0502020204030204" pitchFamily="34" charset="0"/>
              </a:rPr>
              <a:t> de status PASS/INFO/WARN/FAIL </a:t>
            </a:r>
            <a:r>
              <a:rPr lang="en-GB" b="0" i="0" dirty="0" err="1">
                <a:solidFill>
                  <a:srgbClr val="000000"/>
                </a:solidFill>
                <a:effectLst/>
                <a:latin typeface="merriweather" panose="020F0502020204030204" pitchFamily="34" charset="0"/>
              </a:rPr>
              <a:t>niet</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kan</a:t>
            </a:r>
            <a:r>
              <a:rPr lang="en-GB" b="0" i="0" dirty="0">
                <a:solidFill>
                  <a:srgbClr val="000000"/>
                </a:solidFill>
                <a:effectLst/>
                <a:latin typeface="merriweather" panose="020F0502020204030204" pitchFamily="34" charset="0"/>
              </a:rPr>
              <a:t> </a:t>
            </a:r>
            <a:r>
              <a:rPr lang="en-GB" b="0" i="0" dirty="0" err="1">
                <a:solidFill>
                  <a:srgbClr val="000000"/>
                </a:solidFill>
                <a:effectLst/>
                <a:latin typeface="merriweather" panose="020F0502020204030204" pitchFamily="34" charset="0"/>
              </a:rPr>
              <a:t>bevestigen</a:t>
            </a:r>
            <a:r>
              <a:rPr lang="en-GB" b="0" i="0" dirty="0">
                <a:solidFill>
                  <a:srgbClr val="000000"/>
                </a:solidFill>
                <a:effectLst/>
                <a:latin typeface="merriweather" panose="020F0502020204030204" pitchFamily="34" charset="0"/>
              </a:rPr>
              <a:t>.</a:t>
            </a:r>
            <a:endParaRPr lang="en-GB" b="0" i="0" dirty="0">
              <a:solidFill>
                <a:srgbClr val="000000"/>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8</a:t>
            </a:fld>
            <a:endParaRPr lang="en-US" dirty="0"/>
          </a:p>
        </p:txBody>
      </p:sp>
    </p:spTree>
    <p:extLst>
      <p:ext uri="{BB962C8B-B14F-4D97-AF65-F5344CB8AC3E}">
        <p14:creationId xmlns:p14="http://schemas.microsoft.com/office/powerpoint/2010/main" val="337534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000000"/>
                </a:solidFill>
                <a:effectLst/>
                <a:latin typeface="Body"/>
              </a:rPr>
              <a:t>Nutanix </a:t>
            </a:r>
            <a:r>
              <a:rPr lang="en-GB" b="1" i="0" dirty="0" err="1">
                <a:solidFill>
                  <a:srgbClr val="000000"/>
                </a:solidFill>
                <a:effectLst/>
                <a:latin typeface="Body"/>
              </a:rPr>
              <a:t>logt</a:t>
            </a:r>
            <a:r>
              <a:rPr lang="en-GB" b="1" i="0" dirty="0">
                <a:solidFill>
                  <a:srgbClr val="000000"/>
                </a:solidFill>
                <a:effectLst/>
                <a:latin typeface="Body"/>
              </a:rPr>
              <a:t> root</a:t>
            </a:r>
          </a:p>
          <a:p>
            <a:pPr algn="l" fontAlgn="base"/>
            <a:endParaRPr lang="en-GB" b="1" i="0" dirty="0">
              <a:solidFill>
                <a:srgbClr val="000000"/>
              </a:solidFill>
              <a:effectLst/>
              <a:latin typeface="Body"/>
            </a:endParaRPr>
          </a:p>
          <a:p>
            <a:pPr algn="l" fontAlgn="base"/>
            <a:r>
              <a:rPr lang="en-GB" b="0" i="0" dirty="0">
                <a:solidFill>
                  <a:srgbClr val="000000"/>
                </a:solidFill>
                <a:effectLst/>
                <a:latin typeface="Body"/>
              </a:rPr>
              <a:t>De directory /home/</a:t>
            </a:r>
            <a:r>
              <a:rPr lang="en-GB" b="0" i="0" dirty="0" err="1">
                <a:solidFill>
                  <a:srgbClr val="000000"/>
                </a:solidFill>
                <a:effectLst/>
                <a:latin typeface="Body"/>
              </a:rPr>
              <a:t>nutanix</a:t>
            </a:r>
            <a:r>
              <a:rPr lang="en-GB" b="0" i="0" dirty="0">
                <a:solidFill>
                  <a:srgbClr val="000000"/>
                </a:solidFill>
                <a:effectLst/>
                <a:latin typeface="Body"/>
              </a:rPr>
              <a:t>/data/logs </a:t>
            </a:r>
            <a:r>
              <a:rPr lang="en-GB" b="0" i="0" dirty="0" err="1">
                <a:solidFill>
                  <a:srgbClr val="000000"/>
                </a:solidFill>
                <a:effectLst/>
                <a:latin typeface="Body"/>
              </a:rPr>
              <a:t>slaat</a:t>
            </a:r>
            <a:r>
              <a:rPr lang="en-GB" b="0" i="0" dirty="0">
                <a:solidFill>
                  <a:srgbClr val="000000"/>
                </a:solidFill>
                <a:effectLst/>
                <a:latin typeface="Body"/>
              </a:rPr>
              <a:t> Nutanix-</a:t>
            </a:r>
            <a:r>
              <a:rPr lang="en-GB" b="0" i="0" dirty="0" err="1">
                <a:solidFill>
                  <a:srgbClr val="000000"/>
                </a:solidFill>
                <a:effectLst/>
                <a:latin typeface="Body"/>
              </a:rPr>
              <a:t>logboeken</a:t>
            </a:r>
            <a:r>
              <a:rPr lang="en-GB" b="0" i="0" dirty="0">
                <a:solidFill>
                  <a:srgbClr val="000000"/>
                </a:solidFill>
                <a:effectLst/>
                <a:latin typeface="Body"/>
              </a:rPr>
              <a:t> op. </a:t>
            </a:r>
            <a:r>
              <a:rPr lang="en-GB" b="0" i="0" dirty="0" err="1">
                <a:solidFill>
                  <a:srgbClr val="000000"/>
                </a:solidFill>
                <a:effectLst/>
                <a:latin typeface="Body"/>
              </a:rPr>
              <a:t>Deze</a:t>
            </a:r>
            <a:r>
              <a:rPr lang="en-GB" b="0" i="0" dirty="0">
                <a:solidFill>
                  <a:srgbClr val="000000"/>
                </a:solidFill>
                <a:effectLst/>
                <a:latin typeface="Body"/>
              </a:rPr>
              <a:t> </a:t>
            </a:r>
            <a:r>
              <a:rPr lang="en-GB" b="0" i="0" dirty="0" err="1">
                <a:solidFill>
                  <a:srgbClr val="000000"/>
                </a:solidFill>
                <a:effectLst/>
                <a:latin typeface="Body"/>
              </a:rPr>
              <a:t>locatie</a:t>
            </a:r>
            <a:r>
              <a:rPr lang="en-GB" b="0" i="0" dirty="0">
                <a:solidFill>
                  <a:srgbClr val="000000"/>
                </a:solidFill>
                <a:effectLst/>
                <a:latin typeface="Body"/>
              </a:rPr>
              <a:t> </a:t>
            </a:r>
            <a:r>
              <a:rPr lang="en-GB" b="0" i="0" dirty="0" err="1">
                <a:solidFill>
                  <a:srgbClr val="000000"/>
                </a:solidFill>
                <a:effectLst/>
                <a:latin typeface="Body"/>
              </a:rPr>
              <a:t>bevat</a:t>
            </a:r>
            <a:r>
              <a:rPr lang="en-GB" b="0" i="0" dirty="0">
                <a:solidFill>
                  <a:srgbClr val="000000"/>
                </a:solidFill>
                <a:effectLst/>
                <a:latin typeface="Body"/>
              </a:rPr>
              <a:t> alle </a:t>
            </a:r>
            <a:r>
              <a:rPr lang="en-GB" b="0" i="0" dirty="0" err="1">
                <a:solidFill>
                  <a:srgbClr val="000000"/>
                </a:solidFill>
                <a:effectLst/>
                <a:latin typeface="Body"/>
              </a:rPr>
              <a:t>proceslogboeken</a:t>
            </a:r>
            <a:r>
              <a:rPr lang="en-GB" b="0" i="0" dirty="0">
                <a:solidFill>
                  <a:srgbClr val="000000"/>
                </a:solidFill>
                <a:effectLst/>
                <a:latin typeface="Body"/>
              </a:rPr>
              <a:t> van Nutanix op INFO-, WAARSCHUWINGS-, ERROR- </a:t>
            </a:r>
            <a:r>
              <a:rPr lang="en-GB" b="0" i="0" dirty="0" err="1">
                <a:solidFill>
                  <a:srgbClr val="000000"/>
                </a:solidFill>
                <a:effectLst/>
                <a:latin typeface="Body"/>
              </a:rPr>
              <a:t>en</a:t>
            </a:r>
            <a:r>
              <a:rPr lang="en-GB" b="0" i="0" dirty="0">
                <a:solidFill>
                  <a:srgbClr val="000000"/>
                </a:solidFill>
                <a:effectLst/>
                <a:latin typeface="Body"/>
              </a:rPr>
              <a:t> FATAL-</a:t>
            </a:r>
            <a:r>
              <a:rPr lang="en-GB" b="0" i="0" dirty="0" err="1">
                <a:solidFill>
                  <a:srgbClr val="000000"/>
                </a:solidFill>
                <a:effectLst/>
                <a:latin typeface="Body"/>
              </a:rPr>
              <a:t>niveaus</a:t>
            </a:r>
            <a:r>
              <a:rPr lang="en-GB" b="0" i="0" dirty="0">
                <a:solidFill>
                  <a:srgbClr val="000000"/>
                </a:solidFill>
                <a:effectLst/>
                <a:latin typeface="Body"/>
              </a:rPr>
              <a:t>. Het </a:t>
            </a:r>
            <a:r>
              <a:rPr lang="en-GB" b="0" i="0" dirty="0" err="1">
                <a:solidFill>
                  <a:srgbClr val="000000"/>
                </a:solidFill>
                <a:effectLst/>
                <a:latin typeface="Body"/>
              </a:rPr>
              <a:t>bevat</a:t>
            </a:r>
            <a:r>
              <a:rPr lang="en-GB" b="0" i="0" dirty="0">
                <a:solidFill>
                  <a:srgbClr val="000000"/>
                </a:solidFill>
                <a:effectLst/>
                <a:latin typeface="Body"/>
              </a:rPr>
              <a:t> </a:t>
            </a:r>
            <a:r>
              <a:rPr lang="en-GB" b="0" i="0" dirty="0" err="1">
                <a:solidFill>
                  <a:srgbClr val="000000"/>
                </a:solidFill>
                <a:effectLst/>
                <a:latin typeface="Body"/>
              </a:rPr>
              <a:t>ook</a:t>
            </a:r>
            <a:r>
              <a:rPr lang="en-GB" b="0" i="0" dirty="0">
                <a:solidFill>
                  <a:srgbClr val="000000"/>
                </a:solidFill>
                <a:effectLst/>
                <a:latin typeface="Body"/>
              </a:rPr>
              <a:t> de </a:t>
            </a:r>
            <a:r>
              <a:rPr lang="en-GB" b="0" i="0" dirty="0" err="1">
                <a:solidFill>
                  <a:srgbClr val="000000"/>
                </a:solidFill>
                <a:effectLst/>
                <a:latin typeface="Body"/>
              </a:rPr>
              <a:t>mappen</a:t>
            </a:r>
            <a:r>
              <a:rPr lang="en-GB" b="0" i="0" dirty="0">
                <a:solidFill>
                  <a:srgbClr val="000000"/>
                </a:solidFill>
                <a:effectLst/>
                <a:latin typeface="Body"/>
              </a:rPr>
              <a:t> </a:t>
            </a:r>
            <a:r>
              <a:rPr lang="en-GB" b="0" i="0" dirty="0" err="1">
                <a:solidFill>
                  <a:srgbClr val="000000"/>
                </a:solidFill>
                <a:effectLst/>
                <a:latin typeface="Body"/>
              </a:rPr>
              <a:t>voor</a:t>
            </a:r>
            <a:r>
              <a:rPr lang="en-GB" b="0" i="0" dirty="0">
                <a:solidFill>
                  <a:srgbClr val="000000"/>
                </a:solidFill>
                <a:effectLst/>
                <a:latin typeface="Body"/>
              </a:rPr>
              <a:t> de </a:t>
            </a:r>
            <a:r>
              <a:rPr lang="en-GB" b="0" i="0" dirty="0" err="1">
                <a:solidFill>
                  <a:srgbClr val="000000"/>
                </a:solidFill>
                <a:effectLst/>
                <a:latin typeface="Body"/>
              </a:rPr>
              <a:t>systeemstatistieken</a:t>
            </a:r>
            <a:r>
              <a:rPr lang="en-GB" b="0" i="0" dirty="0">
                <a:solidFill>
                  <a:srgbClr val="000000"/>
                </a:solidFill>
                <a:effectLst/>
                <a:latin typeface="Body"/>
              </a:rPr>
              <a:t> (</a:t>
            </a:r>
            <a:r>
              <a:rPr lang="en-GB" b="0" i="0" dirty="0" err="1">
                <a:solidFill>
                  <a:srgbClr val="000000"/>
                </a:solidFill>
                <a:effectLst/>
                <a:latin typeface="Body"/>
              </a:rPr>
              <a:t>sysstats</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Cassandra-</a:t>
            </a:r>
            <a:r>
              <a:rPr lang="en-GB" b="0" i="0" dirty="0" err="1">
                <a:solidFill>
                  <a:srgbClr val="000000"/>
                </a:solidFill>
                <a:effectLst/>
                <a:latin typeface="Body"/>
              </a:rPr>
              <a:t>systeemlogboeken</a:t>
            </a:r>
            <a:r>
              <a:rPr lang="en-GB" b="0" i="0" dirty="0">
                <a:solidFill>
                  <a:srgbClr val="000000"/>
                </a:solidFill>
                <a:effectLst/>
                <a:latin typeface="Body"/>
              </a:rPr>
              <a:t> (</a:t>
            </a:r>
            <a:r>
              <a:rPr lang="en-GB" b="0" i="0" dirty="0" err="1">
                <a:solidFill>
                  <a:srgbClr val="000000"/>
                </a:solidFill>
                <a:effectLst/>
                <a:latin typeface="Body"/>
              </a:rPr>
              <a:t>cassandra</a:t>
            </a:r>
            <a:r>
              <a:rPr lang="en-GB" b="0" i="0" dirty="0">
                <a:solidFill>
                  <a:srgbClr val="000000"/>
                </a:solidFill>
                <a:effectLst/>
                <a:latin typeface="Body"/>
              </a:rPr>
              <a:t>).</a:t>
            </a:r>
          </a:p>
          <a:p>
            <a:pPr algn="l" fontAlgn="base"/>
            <a:endParaRPr lang="en-GB" b="0" i="0" dirty="0">
              <a:solidFill>
                <a:srgbClr val="000000"/>
              </a:solidFill>
              <a:effectLst/>
              <a:latin typeface="Body"/>
            </a:endParaRPr>
          </a:p>
          <a:p>
            <a:pPr algn="l" fontAlgn="base"/>
            <a:r>
              <a:rPr lang="en-GB" b="1" i="0" dirty="0" err="1">
                <a:solidFill>
                  <a:srgbClr val="000000"/>
                </a:solidFill>
                <a:effectLst/>
                <a:latin typeface="Body"/>
              </a:rPr>
              <a:t>Zelfcontrole</a:t>
            </a:r>
            <a:r>
              <a:rPr lang="en-GB" b="1" i="0" dirty="0">
                <a:solidFill>
                  <a:srgbClr val="000000"/>
                </a:solidFill>
                <a:effectLst/>
                <a:latin typeface="Body"/>
              </a:rPr>
              <a:t> (</a:t>
            </a:r>
            <a:r>
              <a:rPr lang="en-GB" b="1" i="0" dirty="0" err="1">
                <a:solidFill>
                  <a:srgbClr val="000000"/>
                </a:solidFill>
                <a:effectLst/>
                <a:latin typeface="Body"/>
              </a:rPr>
              <a:t>sysstats</a:t>
            </a:r>
            <a:r>
              <a:rPr lang="en-GB" b="1" i="0" dirty="0">
                <a:solidFill>
                  <a:srgbClr val="000000"/>
                </a:solidFill>
                <a:effectLst/>
                <a:latin typeface="Body"/>
              </a:rPr>
              <a:t>) </a:t>
            </a:r>
            <a:r>
              <a:rPr lang="en-GB" b="1" i="0" dirty="0" err="1">
                <a:solidFill>
                  <a:srgbClr val="000000"/>
                </a:solidFill>
                <a:effectLst/>
                <a:latin typeface="Body"/>
              </a:rPr>
              <a:t>logboeken</a:t>
            </a:r>
            <a:endParaRPr lang="en-GB" b="1" i="0" dirty="0">
              <a:solidFill>
                <a:srgbClr val="000000"/>
              </a:solidFill>
              <a:effectLst/>
              <a:latin typeface="Body"/>
            </a:endParaRPr>
          </a:p>
          <a:p>
            <a:pPr algn="l" fontAlgn="base"/>
            <a:r>
              <a:rPr lang="en-GB" b="1" i="0" dirty="0">
                <a:solidFill>
                  <a:srgbClr val="000000"/>
                </a:solidFill>
                <a:effectLst/>
                <a:latin typeface="Body"/>
              </a:rPr>
              <a:t>–</a:t>
            </a:r>
          </a:p>
          <a:p>
            <a:pPr algn="l" fontAlgn="base"/>
            <a:r>
              <a:rPr lang="en-GB" b="0" i="0" dirty="0">
                <a:solidFill>
                  <a:srgbClr val="000000"/>
                </a:solidFill>
                <a:effectLst/>
                <a:latin typeface="Body"/>
              </a:rPr>
              <a:t>De directory /home/</a:t>
            </a:r>
            <a:r>
              <a:rPr lang="en-GB" b="0" i="0" dirty="0" err="1">
                <a:solidFill>
                  <a:srgbClr val="000000"/>
                </a:solidFill>
                <a:effectLst/>
                <a:latin typeface="Body"/>
              </a:rPr>
              <a:t>nutanix</a:t>
            </a:r>
            <a:r>
              <a:rPr lang="en-GB" b="0" i="0" dirty="0">
                <a:solidFill>
                  <a:srgbClr val="000000"/>
                </a:solidFill>
                <a:effectLst/>
                <a:latin typeface="Body"/>
              </a:rPr>
              <a:t>/data/logs/</a:t>
            </a:r>
            <a:r>
              <a:rPr lang="en-GB" b="0" i="0" dirty="0" err="1">
                <a:solidFill>
                  <a:srgbClr val="000000"/>
                </a:solidFill>
                <a:effectLst/>
                <a:latin typeface="Body"/>
              </a:rPr>
              <a:t>sysstats</a:t>
            </a:r>
            <a:r>
              <a:rPr lang="en-GB" b="0" i="0" dirty="0">
                <a:solidFill>
                  <a:srgbClr val="000000"/>
                </a:solidFill>
                <a:effectLst/>
                <a:latin typeface="Body"/>
              </a:rPr>
              <a:t> </a:t>
            </a:r>
            <a:r>
              <a:rPr lang="en-GB" b="0" i="0" dirty="0" err="1">
                <a:solidFill>
                  <a:srgbClr val="000000"/>
                </a:solidFill>
                <a:effectLst/>
                <a:latin typeface="Body"/>
              </a:rPr>
              <a:t>slaat</a:t>
            </a:r>
            <a:r>
              <a:rPr lang="en-GB" b="0" i="0" dirty="0">
                <a:solidFill>
                  <a:srgbClr val="000000"/>
                </a:solidFill>
                <a:effectLst/>
                <a:latin typeface="Body"/>
              </a:rPr>
              <a:t> de </a:t>
            </a:r>
            <a:r>
              <a:rPr lang="en-GB" b="0" i="0" dirty="0" err="1">
                <a:solidFill>
                  <a:srgbClr val="000000"/>
                </a:solidFill>
                <a:effectLst/>
                <a:latin typeface="Body"/>
              </a:rPr>
              <a:t>zelfcontrolelogboeken</a:t>
            </a:r>
            <a:r>
              <a:rPr lang="en-GB" b="0" i="0" dirty="0">
                <a:solidFill>
                  <a:srgbClr val="000000"/>
                </a:solidFill>
                <a:effectLst/>
                <a:latin typeface="Body"/>
              </a:rPr>
              <a:t> op.</a:t>
            </a:r>
          </a:p>
          <a:p>
            <a:pPr algn="l" fontAlgn="base"/>
            <a:r>
              <a:rPr lang="en-GB" b="0" i="0" dirty="0">
                <a:solidFill>
                  <a:srgbClr val="000000"/>
                </a:solidFill>
                <a:effectLst/>
                <a:latin typeface="Body"/>
              </a:rPr>
              <a:t>Het </a:t>
            </a:r>
            <a:r>
              <a:rPr lang="en-GB" b="0" i="0" dirty="0" err="1">
                <a:solidFill>
                  <a:srgbClr val="000000"/>
                </a:solidFill>
                <a:effectLst/>
                <a:latin typeface="Body"/>
              </a:rPr>
              <a:t>knooppunt</a:t>
            </a:r>
            <a:r>
              <a:rPr lang="en-GB" b="0" i="0" dirty="0">
                <a:solidFill>
                  <a:srgbClr val="000000"/>
                </a:solidFill>
                <a:effectLst/>
                <a:latin typeface="Body"/>
              </a:rPr>
              <a:t> </a:t>
            </a:r>
            <a:r>
              <a:rPr lang="en-GB" b="0" i="0" dirty="0" err="1">
                <a:solidFill>
                  <a:srgbClr val="000000"/>
                </a:solidFill>
                <a:effectLst/>
                <a:latin typeface="Body"/>
              </a:rPr>
              <a:t>controleert</a:t>
            </a:r>
            <a:r>
              <a:rPr lang="en-GB" b="0" i="0" dirty="0">
                <a:solidFill>
                  <a:srgbClr val="000000"/>
                </a:solidFill>
                <a:effectLst/>
                <a:latin typeface="Body"/>
              </a:rPr>
              <a:t> </a:t>
            </a:r>
            <a:r>
              <a:rPr lang="en-GB" b="0" i="0" dirty="0" err="1">
                <a:solidFill>
                  <a:srgbClr val="000000"/>
                </a:solidFill>
                <a:effectLst/>
                <a:latin typeface="Body"/>
              </a:rPr>
              <a:t>zichzelf</a:t>
            </a:r>
            <a:r>
              <a:rPr lang="en-GB" b="0" i="0" dirty="0">
                <a:solidFill>
                  <a:srgbClr val="000000"/>
                </a:solidFill>
                <a:effectLst/>
                <a:latin typeface="Body"/>
              </a:rPr>
              <a:t> door om de </a:t>
            </a:r>
            <a:r>
              <a:rPr lang="en-GB" b="0" i="0" dirty="0" err="1">
                <a:solidFill>
                  <a:srgbClr val="000000"/>
                </a:solidFill>
                <a:effectLst/>
                <a:latin typeface="Body"/>
              </a:rPr>
              <a:t>paar</a:t>
            </a:r>
            <a:r>
              <a:rPr lang="en-GB" b="0" i="0" dirty="0">
                <a:solidFill>
                  <a:srgbClr val="000000"/>
                </a:solidFill>
                <a:effectLst/>
                <a:latin typeface="Body"/>
              </a:rPr>
              <a:t> </a:t>
            </a:r>
            <a:r>
              <a:rPr lang="en-GB" b="0" i="0" dirty="0" err="1">
                <a:solidFill>
                  <a:srgbClr val="000000"/>
                </a:solidFill>
                <a:effectLst/>
                <a:latin typeface="Body"/>
              </a:rPr>
              <a:t>minuten</a:t>
            </a:r>
            <a:r>
              <a:rPr lang="en-GB" b="0" i="0" dirty="0">
                <a:solidFill>
                  <a:srgbClr val="000000"/>
                </a:solidFill>
                <a:effectLst/>
                <a:latin typeface="Body"/>
              </a:rPr>
              <a:t> </a:t>
            </a:r>
            <a:r>
              <a:rPr lang="en-GB" b="0" i="0" dirty="0" err="1">
                <a:solidFill>
                  <a:srgbClr val="000000"/>
                </a:solidFill>
                <a:effectLst/>
                <a:latin typeface="Body"/>
              </a:rPr>
              <a:t>verschillende</a:t>
            </a:r>
            <a:r>
              <a:rPr lang="en-GB" b="0" i="0" dirty="0">
                <a:solidFill>
                  <a:srgbClr val="000000"/>
                </a:solidFill>
                <a:effectLst/>
                <a:latin typeface="Body"/>
              </a:rPr>
              <a:t> Linux-tools </a:t>
            </a:r>
            <a:r>
              <a:rPr lang="en-GB" b="0" i="0" dirty="0" err="1">
                <a:solidFill>
                  <a:srgbClr val="000000"/>
                </a:solidFill>
                <a:effectLst/>
                <a:latin typeface="Body"/>
              </a:rPr>
              <a:t>uit</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voeren</a:t>
            </a:r>
            <a:r>
              <a:rPr lang="en-GB" b="0" i="0" dirty="0">
                <a:solidFill>
                  <a:srgbClr val="000000"/>
                </a:solidFill>
                <a:effectLst/>
                <a:latin typeface="Body"/>
              </a:rPr>
              <a:t>, </a:t>
            </a:r>
            <a:r>
              <a:rPr lang="en-GB" b="0" i="0" dirty="0" err="1">
                <a:solidFill>
                  <a:srgbClr val="000000"/>
                </a:solidFill>
                <a:effectLst/>
                <a:latin typeface="Body"/>
              </a:rPr>
              <a:t>waaronder</a:t>
            </a:r>
            <a:r>
              <a:rPr lang="en-GB" b="0" i="0" dirty="0">
                <a:solidFill>
                  <a:srgbClr val="000000"/>
                </a:solidFill>
                <a:effectLst/>
                <a:latin typeface="Body"/>
              </a:rPr>
              <a:t> ping, </a:t>
            </a:r>
            <a:r>
              <a:rPr lang="en-GB" b="0" i="0" dirty="0" err="1">
                <a:solidFill>
                  <a:srgbClr val="000000"/>
                </a:solidFill>
                <a:effectLst/>
                <a:latin typeface="Body"/>
              </a:rPr>
              <a:t>iostat</a:t>
            </a:r>
            <a:r>
              <a:rPr lang="en-GB" b="0" i="0" dirty="0">
                <a:solidFill>
                  <a:srgbClr val="000000"/>
                </a:solidFill>
                <a:effectLst/>
                <a:latin typeface="Body"/>
              </a:rPr>
              <a:t>, </a:t>
            </a:r>
            <a:r>
              <a:rPr lang="en-GB" b="0" i="0" dirty="0" err="1">
                <a:solidFill>
                  <a:srgbClr val="000000"/>
                </a:solidFill>
                <a:effectLst/>
                <a:latin typeface="Body"/>
              </a:rPr>
              <a:t>sar</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df</a:t>
            </a:r>
            <a:r>
              <a:rPr lang="en-GB" b="0" i="0" dirty="0">
                <a:solidFill>
                  <a:srgbClr val="000000"/>
                </a:solidFill>
                <a:effectLst/>
                <a:latin typeface="Body"/>
              </a:rPr>
              <a:t>.</a:t>
            </a:r>
          </a:p>
          <a:p>
            <a:pPr algn="l" fontAlgn="base"/>
            <a:r>
              <a:rPr lang="en-GB" b="0" i="0" dirty="0">
                <a:solidFill>
                  <a:srgbClr val="000000"/>
                </a:solidFill>
                <a:effectLst/>
                <a:latin typeface="Body"/>
              </a:rPr>
              <a:t>De ping-</a:t>
            </a:r>
            <a:r>
              <a:rPr lang="en-GB" b="0" i="0" dirty="0" err="1">
                <a:solidFill>
                  <a:srgbClr val="000000"/>
                </a:solidFill>
                <a:effectLst/>
                <a:latin typeface="Body"/>
              </a:rPr>
              <a:t>opdracht</a:t>
            </a:r>
            <a:r>
              <a:rPr lang="en-GB" b="0" i="0" dirty="0">
                <a:solidFill>
                  <a:srgbClr val="000000"/>
                </a:solidFill>
                <a:effectLst/>
                <a:latin typeface="Body"/>
              </a:rPr>
              <a:t> </a:t>
            </a:r>
            <a:r>
              <a:rPr lang="en-GB" b="0" i="0" dirty="0" err="1">
                <a:solidFill>
                  <a:srgbClr val="000000"/>
                </a:solidFill>
                <a:effectLst/>
                <a:latin typeface="Body"/>
              </a:rPr>
              <a:t>wordt</a:t>
            </a:r>
            <a:r>
              <a:rPr lang="en-GB" b="0" i="0" dirty="0">
                <a:solidFill>
                  <a:srgbClr val="000000"/>
                </a:solidFill>
                <a:effectLst/>
                <a:latin typeface="Body"/>
              </a:rPr>
              <a:t> </a:t>
            </a:r>
            <a:r>
              <a:rPr lang="en-GB" b="0" i="0" dirty="0" err="1">
                <a:solidFill>
                  <a:srgbClr val="000000"/>
                </a:solidFill>
                <a:effectLst/>
                <a:latin typeface="Body"/>
              </a:rPr>
              <a:t>gebruikt</a:t>
            </a:r>
            <a:r>
              <a:rPr lang="en-GB" b="0" i="0" dirty="0">
                <a:solidFill>
                  <a:srgbClr val="000000"/>
                </a:solidFill>
                <a:effectLst/>
                <a:latin typeface="Body"/>
              </a:rPr>
              <a:t> om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controleren</a:t>
            </a:r>
            <a:r>
              <a:rPr lang="en-GB" b="0" i="0" dirty="0">
                <a:solidFill>
                  <a:srgbClr val="000000"/>
                </a:solidFill>
                <a:effectLst/>
                <a:latin typeface="Body"/>
              </a:rPr>
              <a:t> of er </a:t>
            </a:r>
            <a:r>
              <a:rPr lang="en-GB" b="0" i="0" dirty="0" err="1">
                <a:solidFill>
                  <a:srgbClr val="000000"/>
                </a:solidFill>
                <a:effectLst/>
                <a:latin typeface="Body"/>
              </a:rPr>
              <a:t>een</a:t>
            </a:r>
            <a:r>
              <a:rPr lang="en-GB" b="0" i="0" dirty="0">
                <a:solidFill>
                  <a:srgbClr val="000000"/>
                </a:solidFill>
                <a:effectLst/>
                <a:latin typeface="Body"/>
              </a:rPr>
              <a:t> </a:t>
            </a:r>
            <a:r>
              <a:rPr lang="en-GB" b="0" i="0" dirty="0" err="1">
                <a:solidFill>
                  <a:srgbClr val="000000"/>
                </a:solidFill>
                <a:effectLst/>
                <a:latin typeface="Body"/>
              </a:rPr>
              <a:t>netwerk</a:t>
            </a:r>
            <a:r>
              <a:rPr lang="en-GB" b="0" i="0" dirty="0">
                <a:solidFill>
                  <a:srgbClr val="000000"/>
                </a:solidFill>
                <a:effectLst/>
                <a:latin typeface="Body"/>
              </a:rPr>
              <a:t> </a:t>
            </a:r>
            <a:r>
              <a:rPr lang="en-GB" b="0" i="0" dirty="0" err="1">
                <a:solidFill>
                  <a:srgbClr val="000000"/>
                </a:solidFill>
                <a:effectLst/>
                <a:latin typeface="Body"/>
              </a:rPr>
              <a:t>beschikbaar</a:t>
            </a:r>
            <a:r>
              <a:rPr lang="en-GB" b="0" i="0" dirty="0">
                <a:solidFill>
                  <a:srgbClr val="000000"/>
                </a:solidFill>
                <a:effectLst/>
                <a:latin typeface="Body"/>
              </a:rPr>
              <a:t> is </a:t>
            </a:r>
            <a:r>
              <a:rPr lang="en-GB" b="0" i="0" dirty="0" err="1">
                <a:solidFill>
                  <a:srgbClr val="000000"/>
                </a:solidFill>
                <a:effectLst/>
                <a:latin typeface="Body"/>
              </a:rPr>
              <a:t>en</a:t>
            </a:r>
            <a:r>
              <a:rPr lang="en-GB" b="0" i="0" dirty="0">
                <a:solidFill>
                  <a:srgbClr val="000000"/>
                </a:solidFill>
                <a:effectLst/>
                <a:latin typeface="Body"/>
              </a:rPr>
              <a:t> of </a:t>
            </a:r>
            <a:r>
              <a:rPr lang="en-GB" b="0" i="0" dirty="0" err="1">
                <a:solidFill>
                  <a:srgbClr val="000000"/>
                </a:solidFill>
                <a:effectLst/>
                <a:latin typeface="Body"/>
              </a:rPr>
              <a:t>een</a:t>
            </a:r>
            <a:r>
              <a:rPr lang="en-GB" b="0" i="0" dirty="0">
                <a:solidFill>
                  <a:srgbClr val="000000"/>
                </a:solidFill>
                <a:effectLst/>
                <a:latin typeface="Body"/>
              </a:rPr>
              <a:t> host </a:t>
            </a:r>
            <a:r>
              <a:rPr lang="en-GB" b="0" i="0" dirty="0" err="1">
                <a:solidFill>
                  <a:srgbClr val="000000"/>
                </a:solidFill>
                <a:effectLst/>
                <a:latin typeface="Body"/>
              </a:rPr>
              <a:t>bereikbaar</a:t>
            </a:r>
            <a:r>
              <a:rPr lang="en-GB" b="0" i="0" dirty="0">
                <a:solidFill>
                  <a:srgbClr val="000000"/>
                </a:solidFill>
                <a:effectLst/>
                <a:latin typeface="Body"/>
              </a:rPr>
              <a:t> is. Hiermee </a:t>
            </a:r>
            <a:r>
              <a:rPr lang="en-GB" b="0" i="0" dirty="0" err="1">
                <a:solidFill>
                  <a:srgbClr val="000000"/>
                </a:solidFill>
                <a:effectLst/>
                <a:latin typeface="Body"/>
              </a:rPr>
              <a:t>kunt</a:t>
            </a:r>
            <a:r>
              <a:rPr lang="en-GB" b="0" i="0" dirty="0">
                <a:solidFill>
                  <a:srgbClr val="000000"/>
                </a:solidFill>
                <a:effectLst/>
                <a:latin typeface="Body"/>
              </a:rPr>
              <a:t> u </a:t>
            </a:r>
            <a:r>
              <a:rPr lang="en-GB" b="0" i="0" dirty="0" err="1">
                <a:solidFill>
                  <a:srgbClr val="000000"/>
                </a:solidFill>
                <a:effectLst/>
                <a:latin typeface="Body"/>
              </a:rPr>
              <a:t>bepalen</a:t>
            </a:r>
            <a:r>
              <a:rPr lang="en-GB" b="0" i="0" dirty="0">
                <a:solidFill>
                  <a:srgbClr val="000000"/>
                </a:solidFill>
                <a:effectLst/>
                <a:latin typeface="Body"/>
              </a:rPr>
              <a:t> of </a:t>
            </a:r>
            <a:r>
              <a:rPr lang="en-GB" b="0" i="0" dirty="0" err="1">
                <a:solidFill>
                  <a:srgbClr val="000000"/>
                </a:solidFill>
                <a:effectLst/>
                <a:latin typeface="Body"/>
              </a:rPr>
              <a:t>een</a:t>
            </a:r>
            <a:r>
              <a:rPr lang="en-GB" b="0" i="0" dirty="0">
                <a:solidFill>
                  <a:srgbClr val="000000"/>
                </a:solidFill>
                <a:effectLst/>
                <a:latin typeface="Body"/>
              </a:rPr>
              <a:t> server </a:t>
            </a:r>
            <a:r>
              <a:rPr lang="en-GB" b="0" i="0" dirty="0" err="1">
                <a:solidFill>
                  <a:srgbClr val="000000"/>
                </a:solidFill>
                <a:effectLst/>
                <a:latin typeface="Body"/>
              </a:rPr>
              <a:t>actief</a:t>
            </a:r>
            <a:r>
              <a:rPr lang="en-GB" b="0" i="0" dirty="0">
                <a:solidFill>
                  <a:srgbClr val="000000"/>
                </a:solidFill>
                <a:effectLst/>
                <a:latin typeface="Body"/>
              </a:rPr>
              <a:t> is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kan</a:t>
            </a:r>
            <a:r>
              <a:rPr lang="en-GB" b="0" i="0" dirty="0">
                <a:solidFill>
                  <a:srgbClr val="000000"/>
                </a:solidFill>
                <a:effectLst/>
                <a:latin typeface="Body"/>
              </a:rPr>
              <a:t> het </a:t>
            </a:r>
            <a:r>
              <a:rPr lang="en-GB" b="0" i="0" dirty="0" err="1">
                <a:solidFill>
                  <a:srgbClr val="000000"/>
                </a:solidFill>
                <a:effectLst/>
                <a:latin typeface="Body"/>
              </a:rPr>
              <a:t>worden</a:t>
            </a:r>
            <a:r>
              <a:rPr lang="en-GB" b="0" i="0" dirty="0">
                <a:solidFill>
                  <a:srgbClr val="000000"/>
                </a:solidFill>
                <a:effectLst/>
                <a:latin typeface="Body"/>
              </a:rPr>
              <a:t> </a:t>
            </a:r>
            <a:r>
              <a:rPr lang="en-GB" b="0" i="0" dirty="0" err="1">
                <a:solidFill>
                  <a:srgbClr val="000000"/>
                </a:solidFill>
                <a:effectLst/>
                <a:latin typeface="Body"/>
              </a:rPr>
              <a:t>gebruikt</a:t>
            </a:r>
            <a:r>
              <a:rPr lang="en-GB" b="0" i="0" dirty="0">
                <a:solidFill>
                  <a:srgbClr val="000000"/>
                </a:solidFill>
                <a:effectLst/>
                <a:latin typeface="Body"/>
              </a:rPr>
              <a:t> om </a:t>
            </a:r>
            <a:r>
              <a:rPr lang="en-GB" b="0" i="0" dirty="0" err="1">
                <a:solidFill>
                  <a:srgbClr val="000000"/>
                </a:solidFill>
                <a:effectLst/>
                <a:latin typeface="Body"/>
              </a:rPr>
              <a:t>verbindingsproblemen</a:t>
            </a:r>
            <a:r>
              <a:rPr lang="en-GB" b="0" i="0" dirty="0">
                <a:solidFill>
                  <a:srgbClr val="000000"/>
                </a:solidFill>
                <a:effectLst/>
                <a:latin typeface="Body"/>
              </a:rPr>
              <a:t> op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lossen</a:t>
            </a:r>
            <a:r>
              <a:rPr lang="en-GB" b="0" i="0" dirty="0">
                <a:solidFill>
                  <a:srgbClr val="000000"/>
                </a:solidFill>
                <a:effectLst/>
                <a:latin typeface="Body"/>
              </a:rPr>
              <a:t>.</a:t>
            </a:r>
          </a:p>
          <a:p>
            <a:pPr algn="l" fontAlgn="base"/>
            <a:r>
              <a:rPr lang="en-GB" b="0" i="0" dirty="0">
                <a:solidFill>
                  <a:srgbClr val="000000"/>
                </a:solidFill>
                <a:effectLst/>
                <a:latin typeface="Body"/>
              </a:rPr>
              <a:t>De </a:t>
            </a:r>
            <a:r>
              <a:rPr lang="en-GB" b="0" i="0" dirty="0" err="1">
                <a:solidFill>
                  <a:srgbClr val="000000"/>
                </a:solidFill>
                <a:effectLst/>
                <a:latin typeface="Body"/>
              </a:rPr>
              <a:t>iostat-opdracht</a:t>
            </a:r>
            <a:r>
              <a:rPr lang="en-GB" b="0" i="0" dirty="0">
                <a:solidFill>
                  <a:srgbClr val="000000"/>
                </a:solidFill>
                <a:effectLst/>
                <a:latin typeface="Body"/>
              </a:rPr>
              <a:t> </a:t>
            </a:r>
            <a:r>
              <a:rPr lang="en-GB" b="0" i="0" dirty="0" err="1">
                <a:solidFill>
                  <a:srgbClr val="000000"/>
                </a:solidFill>
                <a:effectLst/>
                <a:latin typeface="Body"/>
              </a:rPr>
              <a:t>wordt</a:t>
            </a:r>
            <a:r>
              <a:rPr lang="en-GB" b="0" i="0" dirty="0">
                <a:solidFill>
                  <a:srgbClr val="000000"/>
                </a:solidFill>
                <a:effectLst/>
                <a:latin typeface="Body"/>
              </a:rPr>
              <a:t> </a:t>
            </a:r>
            <a:r>
              <a:rPr lang="en-GB" b="0" i="0" dirty="0" err="1">
                <a:solidFill>
                  <a:srgbClr val="000000"/>
                </a:solidFill>
                <a:effectLst/>
                <a:latin typeface="Body"/>
              </a:rPr>
              <a:t>gebruikt</a:t>
            </a:r>
            <a:r>
              <a:rPr lang="en-GB" b="0" i="0" dirty="0">
                <a:solidFill>
                  <a:srgbClr val="000000"/>
                </a:solidFill>
                <a:effectLst/>
                <a:latin typeface="Body"/>
              </a:rPr>
              <a:t> om </a:t>
            </a:r>
            <a:r>
              <a:rPr lang="en-GB" b="0" i="0" dirty="0" err="1">
                <a:solidFill>
                  <a:srgbClr val="000000"/>
                </a:solidFill>
                <a:effectLst/>
                <a:latin typeface="Body"/>
              </a:rPr>
              <a:t>zowel</a:t>
            </a:r>
            <a:r>
              <a:rPr lang="en-GB" b="0" i="0" dirty="0">
                <a:solidFill>
                  <a:srgbClr val="000000"/>
                </a:solidFill>
                <a:effectLst/>
                <a:latin typeface="Body"/>
              </a:rPr>
              <a:t> </a:t>
            </a:r>
            <a:r>
              <a:rPr lang="en-GB" b="0" i="0" dirty="0" err="1">
                <a:solidFill>
                  <a:srgbClr val="000000"/>
                </a:solidFill>
                <a:effectLst/>
                <a:latin typeface="Body"/>
              </a:rPr>
              <a:t>fysieke</a:t>
            </a:r>
            <a:r>
              <a:rPr lang="en-GB" b="0" i="0" dirty="0">
                <a:solidFill>
                  <a:srgbClr val="000000"/>
                </a:solidFill>
                <a:effectLst/>
                <a:latin typeface="Body"/>
              </a:rPr>
              <a:t> </a:t>
            </a:r>
            <a:r>
              <a:rPr lang="en-GB" b="0" i="0" dirty="0" err="1">
                <a:solidFill>
                  <a:srgbClr val="000000"/>
                </a:solidFill>
                <a:effectLst/>
                <a:latin typeface="Body"/>
              </a:rPr>
              <a:t>als</a:t>
            </a:r>
            <a:r>
              <a:rPr lang="en-GB" b="0" i="0" dirty="0">
                <a:solidFill>
                  <a:srgbClr val="000000"/>
                </a:solidFill>
                <a:effectLst/>
                <a:latin typeface="Body"/>
              </a:rPr>
              <a:t> </a:t>
            </a:r>
            <a:r>
              <a:rPr lang="en-GB" b="0" i="0" dirty="0" err="1">
                <a:solidFill>
                  <a:srgbClr val="000000"/>
                </a:solidFill>
                <a:effectLst/>
                <a:latin typeface="Body"/>
              </a:rPr>
              <a:t>logische</a:t>
            </a:r>
            <a:r>
              <a:rPr lang="en-GB" b="0" i="0" dirty="0">
                <a:solidFill>
                  <a:srgbClr val="000000"/>
                </a:solidFill>
                <a:effectLst/>
                <a:latin typeface="Body"/>
              </a:rPr>
              <a:t> </a:t>
            </a:r>
            <a:r>
              <a:rPr lang="en-GB" b="0" i="0" dirty="0" err="1">
                <a:solidFill>
                  <a:srgbClr val="000000"/>
                </a:solidFill>
                <a:effectLst/>
                <a:latin typeface="Body"/>
              </a:rPr>
              <a:t>invoer</a:t>
            </a:r>
            <a:r>
              <a:rPr lang="en-GB" b="0" i="0" dirty="0">
                <a:solidFill>
                  <a:srgbClr val="000000"/>
                </a:solidFill>
                <a:effectLst/>
                <a:latin typeface="Body"/>
              </a:rPr>
              <a:t>-/</a:t>
            </a:r>
            <a:r>
              <a:rPr lang="en-GB" b="0" i="0" dirty="0" err="1">
                <a:solidFill>
                  <a:srgbClr val="000000"/>
                </a:solidFill>
                <a:effectLst/>
                <a:latin typeface="Body"/>
              </a:rPr>
              <a:t>uitvoerapparaten</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bewaken</a:t>
            </a:r>
            <a:r>
              <a:rPr lang="en-GB" b="0" i="0" dirty="0">
                <a:solidFill>
                  <a:srgbClr val="000000"/>
                </a:solidFill>
                <a:effectLst/>
                <a:latin typeface="Body"/>
              </a:rPr>
              <a:t> door de </a:t>
            </a:r>
            <a:r>
              <a:rPr lang="en-GB" b="0" i="0" dirty="0" err="1">
                <a:solidFill>
                  <a:srgbClr val="000000"/>
                </a:solidFill>
                <a:effectLst/>
                <a:latin typeface="Body"/>
              </a:rPr>
              <a:t>tijd</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observeren</a:t>
            </a:r>
            <a:r>
              <a:rPr lang="en-GB" b="0" i="0" dirty="0">
                <a:solidFill>
                  <a:srgbClr val="000000"/>
                </a:solidFill>
                <a:effectLst/>
                <a:latin typeface="Body"/>
              </a:rPr>
              <a:t> </a:t>
            </a:r>
            <a:r>
              <a:rPr lang="en-GB" b="0" i="0" dirty="0" err="1">
                <a:solidFill>
                  <a:srgbClr val="000000"/>
                </a:solidFill>
                <a:effectLst/>
                <a:latin typeface="Body"/>
              </a:rPr>
              <a:t>dat</a:t>
            </a:r>
            <a:r>
              <a:rPr lang="en-GB" b="0" i="0" dirty="0">
                <a:solidFill>
                  <a:srgbClr val="000000"/>
                </a:solidFill>
                <a:effectLst/>
                <a:latin typeface="Body"/>
              </a:rPr>
              <a:t> </a:t>
            </a:r>
            <a:r>
              <a:rPr lang="en-GB" b="0" i="0" dirty="0" err="1">
                <a:solidFill>
                  <a:srgbClr val="000000"/>
                </a:solidFill>
                <a:effectLst/>
                <a:latin typeface="Body"/>
              </a:rPr>
              <a:t>deze</a:t>
            </a:r>
            <a:r>
              <a:rPr lang="en-GB" b="0" i="0" dirty="0">
                <a:solidFill>
                  <a:srgbClr val="000000"/>
                </a:solidFill>
                <a:effectLst/>
                <a:latin typeface="Body"/>
              </a:rPr>
              <a:t> </a:t>
            </a:r>
            <a:r>
              <a:rPr lang="en-GB" b="0" i="0" dirty="0" err="1">
                <a:solidFill>
                  <a:srgbClr val="000000"/>
                </a:solidFill>
                <a:effectLst/>
                <a:latin typeface="Body"/>
              </a:rPr>
              <a:t>apparaten</a:t>
            </a:r>
            <a:r>
              <a:rPr lang="en-GB" b="0" i="0" dirty="0">
                <a:solidFill>
                  <a:srgbClr val="000000"/>
                </a:solidFill>
                <a:effectLst/>
                <a:latin typeface="Body"/>
              </a:rPr>
              <a:t> </a:t>
            </a:r>
            <a:r>
              <a:rPr lang="en-GB" b="0" i="0" dirty="0" err="1">
                <a:solidFill>
                  <a:srgbClr val="000000"/>
                </a:solidFill>
                <a:effectLst/>
                <a:latin typeface="Body"/>
              </a:rPr>
              <a:t>actief</a:t>
            </a:r>
            <a:r>
              <a:rPr lang="en-GB" b="0" i="0" dirty="0">
                <a:solidFill>
                  <a:srgbClr val="000000"/>
                </a:solidFill>
                <a:effectLst/>
                <a:latin typeface="Body"/>
              </a:rPr>
              <a:t> </a:t>
            </a:r>
            <a:r>
              <a:rPr lang="en-GB" b="0" i="0" dirty="0" err="1">
                <a:solidFill>
                  <a:srgbClr val="000000"/>
                </a:solidFill>
                <a:effectLst/>
                <a:latin typeface="Body"/>
              </a:rPr>
              <a:t>zijn</a:t>
            </a:r>
            <a:r>
              <a:rPr lang="en-GB" b="0" i="0" dirty="0">
                <a:solidFill>
                  <a:srgbClr val="000000"/>
                </a:solidFill>
                <a:effectLst/>
                <a:latin typeface="Body"/>
              </a:rPr>
              <a:t>.</a:t>
            </a:r>
          </a:p>
          <a:p>
            <a:pPr algn="l" fontAlgn="base"/>
            <a:r>
              <a:rPr lang="en-GB" b="0" i="0" dirty="0">
                <a:solidFill>
                  <a:srgbClr val="000000"/>
                </a:solidFill>
                <a:effectLst/>
                <a:latin typeface="Body"/>
              </a:rPr>
              <a:t>Het </a:t>
            </a:r>
            <a:r>
              <a:rPr lang="en-GB" b="0" i="0" dirty="0" err="1">
                <a:solidFill>
                  <a:srgbClr val="000000"/>
                </a:solidFill>
                <a:effectLst/>
                <a:latin typeface="Body"/>
              </a:rPr>
              <a:t>sar</a:t>
            </a:r>
            <a:r>
              <a:rPr lang="en-GB" b="0" i="0" dirty="0">
                <a:solidFill>
                  <a:srgbClr val="000000"/>
                </a:solidFill>
                <a:effectLst/>
                <a:latin typeface="Body"/>
              </a:rPr>
              <a:t>-commando </a:t>
            </a:r>
            <a:r>
              <a:rPr lang="en-GB" b="0" i="0" dirty="0" err="1">
                <a:solidFill>
                  <a:srgbClr val="000000"/>
                </a:solidFill>
                <a:effectLst/>
                <a:latin typeface="Body"/>
              </a:rPr>
              <a:t>staat</a:t>
            </a:r>
            <a:r>
              <a:rPr lang="en-GB" b="0" i="0" dirty="0">
                <a:solidFill>
                  <a:srgbClr val="000000"/>
                </a:solidFill>
                <a:effectLst/>
                <a:latin typeface="Body"/>
              </a:rPr>
              <a:t> </a:t>
            </a:r>
            <a:r>
              <a:rPr lang="en-GB" b="0" i="0" dirty="0" err="1">
                <a:solidFill>
                  <a:srgbClr val="000000"/>
                </a:solidFill>
                <a:effectLst/>
                <a:latin typeface="Body"/>
              </a:rPr>
              <a:t>voor</a:t>
            </a:r>
            <a:r>
              <a:rPr lang="en-GB" b="0" i="0" dirty="0">
                <a:solidFill>
                  <a:srgbClr val="000000"/>
                </a:solidFill>
                <a:effectLst/>
                <a:latin typeface="Body"/>
              </a:rPr>
              <a:t> </a:t>
            </a:r>
            <a:r>
              <a:rPr lang="en-GB" b="0" i="0" dirty="0" err="1">
                <a:solidFill>
                  <a:srgbClr val="000000"/>
                </a:solidFill>
                <a:effectLst/>
                <a:latin typeface="Body"/>
              </a:rPr>
              <a:t>systeemactiviteitsrapport</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wordt</a:t>
            </a:r>
            <a:r>
              <a:rPr lang="en-GB" b="0" i="0" dirty="0">
                <a:solidFill>
                  <a:srgbClr val="000000"/>
                </a:solidFill>
                <a:effectLst/>
                <a:latin typeface="Body"/>
              </a:rPr>
              <a:t> </a:t>
            </a:r>
            <a:r>
              <a:rPr lang="en-GB" b="0" i="0" dirty="0" err="1">
                <a:solidFill>
                  <a:srgbClr val="000000"/>
                </a:solidFill>
                <a:effectLst/>
                <a:latin typeface="Body"/>
              </a:rPr>
              <a:t>gebruikt</a:t>
            </a:r>
            <a:r>
              <a:rPr lang="en-GB" b="0" i="0" dirty="0">
                <a:solidFill>
                  <a:srgbClr val="000000"/>
                </a:solidFill>
                <a:effectLst/>
                <a:latin typeface="Body"/>
              </a:rPr>
              <a:t> om </a:t>
            </a:r>
            <a:r>
              <a:rPr lang="en-GB" b="0" i="0" dirty="0" err="1">
                <a:solidFill>
                  <a:srgbClr val="000000"/>
                </a:solidFill>
                <a:effectLst/>
                <a:latin typeface="Body"/>
              </a:rPr>
              <a:t>verschillende</a:t>
            </a:r>
            <a:r>
              <a:rPr lang="en-GB" b="0" i="0" dirty="0">
                <a:solidFill>
                  <a:srgbClr val="000000"/>
                </a:solidFill>
                <a:effectLst/>
                <a:latin typeface="Body"/>
              </a:rPr>
              <a:t> </a:t>
            </a:r>
            <a:r>
              <a:rPr lang="en-GB" b="0" i="0" dirty="0" err="1">
                <a:solidFill>
                  <a:srgbClr val="000000"/>
                </a:solidFill>
                <a:effectLst/>
                <a:latin typeface="Body"/>
              </a:rPr>
              <a:t>aspecten</a:t>
            </a:r>
            <a:r>
              <a:rPr lang="en-GB" b="0" i="0" dirty="0">
                <a:solidFill>
                  <a:srgbClr val="000000"/>
                </a:solidFill>
                <a:effectLst/>
                <a:latin typeface="Body"/>
              </a:rPr>
              <a:t> van </a:t>
            </a:r>
            <a:r>
              <a:rPr lang="en-GB" b="0" i="0" dirty="0" err="1">
                <a:solidFill>
                  <a:srgbClr val="000000"/>
                </a:solidFill>
                <a:effectLst/>
                <a:latin typeface="Body"/>
              </a:rPr>
              <a:t>systeemprestaties</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bewaken</a:t>
            </a:r>
            <a:r>
              <a:rPr lang="en-GB" b="0" i="0" dirty="0">
                <a:solidFill>
                  <a:srgbClr val="000000"/>
                </a:solidFill>
                <a:effectLst/>
                <a:latin typeface="Body"/>
              </a:rPr>
              <a:t>, </a:t>
            </a:r>
            <a:r>
              <a:rPr lang="en-GB" b="0" i="0" dirty="0" err="1">
                <a:solidFill>
                  <a:srgbClr val="000000"/>
                </a:solidFill>
                <a:effectLst/>
                <a:latin typeface="Body"/>
              </a:rPr>
              <a:t>zoals</a:t>
            </a:r>
            <a:r>
              <a:rPr lang="en-GB" b="0" i="0" dirty="0">
                <a:solidFill>
                  <a:srgbClr val="000000"/>
                </a:solidFill>
                <a:effectLst/>
                <a:latin typeface="Body"/>
              </a:rPr>
              <a:t> CPU-</a:t>
            </a:r>
            <a:r>
              <a:rPr lang="en-GB" b="0" i="0" dirty="0" err="1">
                <a:solidFill>
                  <a:srgbClr val="000000"/>
                </a:solidFill>
                <a:effectLst/>
                <a:latin typeface="Body"/>
              </a:rPr>
              <a:t>gebruik</a:t>
            </a:r>
            <a:r>
              <a:rPr lang="en-GB" b="0" i="0" dirty="0">
                <a:solidFill>
                  <a:srgbClr val="000000"/>
                </a:solidFill>
                <a:effectLst/>
                <a:latin typeface="Body"/>
              </a:rPr>
              <a:t>, </a:t>
            </a:r>
            <a:r>
              <a:rPr lang="en-GB" b="0" i="0" dirty="0" err="1">
                <a:solidFill>
                  <a:srgbClr val="000000"/>
                </a:solidFill>
                <a:effectLst/>
                <a:latin typeface="Body"/>
              </a:rPr>
              <a:t>geheugengebruik</a:t>
            </a:r>
            <a:r>
              <a:rPr lang="en-GB" b="0" i="0" dirty="0">
                <a:solidFill>
                  <a:srgbClr val="000000"/>
                </a:solidFill>
                <a:effectLst/>
                <a:latin typeface="Body"/>
              </a:rPr>
              <a:t>, </a:t>
            </a:r>
            <a:r>
              <a:rPr lang="en-GB" b="0" i="0" dirty="0" err="1">
                <a:solidFill>
                  <a:srgbClr val="000000"/>
                </a:solidFill>
                <a:effectLst/>
                <a:latin typeface="Body"/>
              </a:rPr>
              <a:t>schijfgebruik</a:t>
            </a:r>
            <a:r>
              <a:rPr lang="en-GB" b="0" i="0" dirty="0">
                <a:solidFill>
                  <a:srgbClr val="000000"/>
                </a:solidFill>
                <a:effectLst/>
                <a:latin typeface="Body"/>
              </a:rPr>
              <a:t>, </a:t>
            </a:r>
            <a:r>
              <a:rPr lang="en-GB" b="0" i="0" dirty="0" err="1">
                <a:solidFill>
                  <a:srgbClr val="000000"/>
                </a:solidFill>
                <a:effectLst/>
                <a:latin typeface="Body"/>
              </a:rPr>
              <a:t>proces</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threadtoewijzing</a:t>
            </a:r>
            <a:r>
              <a:rPr lang="en-GB" b="0" i="0" dirty="0">
                <a:solidFill>
                  <a:srgbClr val="000000"/>
                </a:solidFill>
                <a:effectLst/>
                <a:latin typeface="Body"/>
              </a:rPr>
              <a:t>, </a:t>
            </a:r>
            <a:r>
              <a:rPr lang="en-GB" b="0" i="0" dirty="0" err="1">
                <a:solidFill>
                  <a:srgbClr val="000000"/>
                </a:solidFill>
                <a:effectLst/>
                <a:latin typeface="Body"/>
              </a:rPr>
              <a:t>enzovoort</a:t>
            </a:r>
            <a:r>
              <a:rPr lang="en-GB" b="0" i="0" dirty="0">
                <a:solidFill>
                  <a:srgbClr val="000000"/>
                </a:solidFill>
                <a:effectLst/>
                <a:latin typeface="Body"/>
              </a:rPr>
              <a:t>.</a:t>
            </a:r>
          </a:p>
          <a:p>
            <a:pPr algn="l" fontAlgn="base"/>
            <a:r>
              <a:rPr lang="en-GB" b="0" i="0" dirty="0">
                <a:solidFill>
                  <a:srgbClr val="000000"/>
                </a:solidFill>
                <a:effectLst/>
                <a:latin typeface="Body"/>
              </a:rPr>
              <a:t>De </a:t>
            </a:r>
            <a:r>
              <a:rPr lang="en-GB" b="0" i="0" dirty="0" err="1">
                <a:solidFill>
                  <a:srgbClr val="000000"/>
                </a:solidFill>
                <a:effectLst/>
                <a:latin typeface="Body"/>
              </a:rPr>
              <a:t>opdracht</a:t>
            </a:r>
            <a:r>
              <a:rPr lang="en-GB" b="0" i="0" dirty="0">
                <a:solidFill>
                  <a:srgbClr val="000000"/>
                </a:solidFill>
                <a:effectLst/>
                <a:latin typeface="Body"/>
              </a:rPr>
              <a:t> </a:t>
            </a:r>
            <a:r>
              <a:rPr lang="en-GB" b="0" i="0" dirty="0" err="1">
                <a:solidFill>
                  <a:srgbClr val="000000"/>
                </a:solidFill>
                <a:effectLst/>
                <a:latin typeface="Body"/>
              </a:rPr>
              <a:t>df</a:t>
            </a:r>
            <a:r>
              <a:rPr lang="en-GB" b="0" i="0" dirty="0">
                <a:solidFill>
                  <a:srgbClr val="000000"/>
                </a:solidFill>
                <a:effectLst/>
                <a:latin typeface="Body"/>
              </a:rPr>
              <a:t> </a:t>
            </a:r>
            <a:r>
              <a:rPr lang="en-GB" b="0" i="0" dirty="0" err="1">
                <a:solidFill>
                  <a:srgbClr val="000000"/>
                </a:solidFill>
                <a:effectLst/>
                <a:latin typeface="Body"/>
              </a:rPr>
              <a:t>staat</a:t>
            </a:r>
            <a:r>
              <a:rPr lang="en-GB" b="0" i="0" dirty="0">
                <a:solidFill>
                  <a:srgbClr val="000000"/>
                </a:solidFill>
                <a:effectLst/>
                <a:latin typeface="Body"/>
              </a:rPr>
              <a:t> </a:t>
            </a:r>
            <a:r>
              <a:rPr lang="en-GB" b="0" i="0" dirty="0" err="1">
                <a:solidFill>
                  <a:srgbClr val="000000"/>
                </a:solidFill>
                <a:effectLst/>
                <a:latin typeface="Body"/>
              </a:rPr>
              <a:t>voor</a:t>
            </a:r>
            <a:r>
              <a:rPr lang="en-GB" b="0" i="0" dirty="0">
                <a:solidFill>
                  <a:srgbClr val="000000"/>
                </a:solidFill>
                <a:effectLst/>
                <a:latin typeface="Body"/>
              </a:rPr>
              <a:t> disk filesystem (of disk free)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wordt</a:t>
            </a:r>
            <a:r>
              <a:rPr lang="en-GB" b="0" i="0" dirty="0">
                <a:solidFill>
                  <a:srgbClr val="000000"/>
                </a:solidFill>
                <a:effectLst/>
                <a:latin typeface="Body"/>
              </a:rPr>
              <a:t> </a:t>
            </a:r>
            <a:r>
              <a:rPr lang="en-GB" b="0" i="0" dirty="0" err="1">
                <a:solidFill>
                  <a:srgbClr val="000000"/>
                </a:solidFill>
                <a:effectLst/>
                <a:latin typeface="Body"/>
              </a:rPr>
              <a:t>gebruikt</a:t>
            </a:r>
            <a:r>
              <a:rPr lang="en-GB" b="0" i="0" dirty="0">
                <a:solidFill>
                  <a:srgbClr val="000000"/>
                </a:solidFill>
                <a:effectLst/>
                <a:latin typeface="Body"/>
              </a:rPr>
              <a:t> om de </a:t>
            </a:r>
            <a:r>
              <a:rPr lang="en-GB" b="0" i="0" dirty="0" err="1">
                <a:solidFill>
                  <a:srgbClr val="000000"/>
                </a:solidFill>
                <a:effectLst/>
                <a:latin typeface="Body"/>
              </a:rPr>
              <a:t>hoeveelheid</a:t>
            </a:r>
            <a:r>
              <a:rPr lang="en-GB" b="0" i="0" dirty="0">
                <a:solidFill>
                  <a:srgbClr val="000000"/>
                </a:solidFill>
                <a:effectLst/>
                <a:latin typeface="Body"/>
              </a:rPr>
              <a:t> </a:t>
            </a:r>
            <a:r>
              <a:rPr lang="en-GB" b="0" i="0" dirty="0" err="1">
                <a:solidFill>
                  <a:srgbClr val="000000"/>
                </a:solidFill>
                <a:effectLst/>
                <a:latin typeface="Body"/>
              </a:rPr>
              <a:t>vrije</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gebruikte</a:t>
            </a:r>
            <a:r>
              <a:rPr lang="en-GB" b="0" i="0" dirty="0">
                <a:solidFill>
                  <a:srgbClr val="000000"/>
                </a:solidFill>
                <a:effectLst/>
                <a:latin typeface="Body"/>
              </a:rPr>
              <a:t> </a:t>
            </a:r>
            <a:r>
              <a:rPr lang="en-GB" b="0" i="0" dirty="0" err="1">
                <a:solidFill>
                  <a:srgbClr val="000000"/>
                </a:solidFill>
                <a:effectLst/>
                <a:latin typeface="Body"/>
              </a:rPr>
              <a:t>schijfruimte</a:t>
            </a:r>
            <a:r>
              <a:rPr lang="en-GB" b="0" i="0" dirty="0">
                <a:solidFill>
                  <a:srgbClr val="000000"/>
                </a:solidFill>
                <a:effectLst/>
                <a:latin typeface="Body"/>
              </a:rPr>
              <a:t> </a:t>
            </a:r>
            <a:r>
              <a:rPr lang="en-GB" b="0" i="0" dirty="0" err="1">
                <a:solidFill>
                  <a:srgbClr val="000000"/>
                </a:solidFill>
                <a:effectLst/>
                <a:latin typeface="Body"/>
              </a:rPr>
              <a:t>te</a:t>
            </a:r>
            <a:r>
              <a:rPr lang="en-GB" b="0" i="0" dirty="0">
                <a:solidFill>
                  <a:srgbClr val="000000"/>
                </a:solidFill>
                <a:effectLst/>
                <a:latin typeface="Body"/>
              </a:rPr>
              <a:t> </a:t>
            </a:r>
            <a:r>
              <a:rPr lang="en-GB" b="0" i="0" dirty="0" err="1">
                <a:solidFill>
                  <a:srgbClr val="000000"/>
                </a:solidFill>
                <a:effectLst/>
                <a:latin typeface="Body"/>
              </a:rPr>
              <a:t>controleren</a:t>
            </a:r>
            <a:r>
              <a:rPr lang="en-GB" b="0" i="0" dirty="0">
                <a:solidFill>
                  <a:srgbClr val="000000"/>
                </a:solidFill>
                <a:effectLst/>
                <a:latin typeface="Body"/>
              </a:rPr>
              <a:t>.</a:t>
            </a:r>
          </a:p>
          <a:p>
            <a:pPr algn="l" fontAlgn="base"/>
            <a:r>
              <a:rPr lang="en-GB" b="0" i="0" dirty="0">
                <a:solidFill>
                  <a:srgbClr val="000000"/>
                </a:solidFill>
                <a:effectLst/>
                <a:latin typeface="Body"/>
              </a:rPr>
              <a:t>De </a:t>
            </a:r>
            <a:r>
              <a:rPr lang="en-GB" b="0" i="0" dirty="0" err="1">
                <a:solidFill>
                  <a:srgbClr val="000000"/>
                </a:solidFill>
                <a:effectLst/>
                <a:latin typeface="Body"/>
              </a:rPr>
              <a:t>resultaten</a:t>
            </a:r>
            <a:r>
              <a:rPr lang="en-GB" b="0" i="0" dirty="0">
                <a:solidFill>
                  <a:srgbClr val="000000"/>
                </a:solidFill>
                <a:effectLst/>
                <a:latin typeface="Body"/>
              </a:rPr>
              <a:t> van </a:t>
            </a:r>
            <a:r>
              <a:rPr lang="en-GB" b="0" i="0" dirty="0" err="1">
                <a:solidFill>
                  <a:srgbClr val="000000"/>
                </a:solidFill>
                <a:effectLst/>
                <a:latin typeface="Body"/>
              </a:rPr>
              <a:t>deze</a:t>
            </a:r>
            <a:r>
              <a:rPr lang="en-GB" b="0" i="0" dirty="0">
                <a:solidFill>
                  <a:srgbClr val="000000"/>
                </a:solidFill>
                <a:effectLst/>
                <a:latin typeface="Body"/>
              </a:rPr>
              <a:t> </a:t>
            </a:r>
            <a:r>
              <a:rPr lang="en-GB" b="0" i="0" dirty="0" err="1">
                <a:solidFill>
                  <a:srgbClr val="000000"/>
                </a:solidFill>
                <a:effectLst/>
                <a:latin typeface="Body"/>
              </a:rPr>
              <a:t>en</a:t>
            </a:r>
            <a:r>
              <a:rPr lang="en-GB" b="0" i="0" dirty="0">
                <a:solidFill>
                  <a:srgbClr val="000000"/>
                </a:solidFill>
                <a:effectLst/>
                <a:latin typeface="Body"/>
              </a:rPr>
              <a:t> </a:t>
            </a:r>
            <a:r>
              <a:rPr lang="en-GB" b="0" i="0" dirty="0" err="1">
                <a:solidFill>
                  <a:srgbClr val="000000"/>
                </a:solidFill>
                <a:effectLst/>
                <a:latin typeface="Body"/>
              </a:rPr>
              <a:t>andere</a:t>
            </a:r>
            <a:r>
              <a:rPr lang="en-GB" b="0" i="0" dirty="0">
                <a:solidFill>
                  <a:srgbClr val="000000"/>
                </a:solidFill>
                <a:effectLst/>
                <a:latin typeface="Body"/>
              </a:rPr>
              <a:t> </a:t>
            </a:r>
            <a:r>
              <a:rPr lang="en-GB" b="0" i="0" dirty="0" err="1">
                <a:solidFill>
                  <a:srgbClr val="000000"/>
                </a:solidFill>
                <a:effectLst/>
                <a:latin typeface="Body"/>
              </a:rPr>
              <a:t>controles</a:t>
            </a:r>
            <a:r>
              <a:rPr lang="en-GB" b="0" i="0" dirty="0">
                <a:solidFill>
                  <a:srgbClr val="000000"/>
                </a:solidFill>
                <a:effectLst/>
                <a:latin typeface="Body"/>
              </a:rPr>
              <a:t> </a:t>
            </a:r>
            <a:r>
              <a:rPr lang="en-GB" b="0" i="0" dirty="0" err="1">
                <a:solidFill>
                  <a:srgbClr val="000000"/>
                </a:solidFill>
                <a:effectLst/>
                <a:latin typeface="Body"/>
              </a:rPr>
              <a:t>zijn</a:t>
            </a:r>
            <a:r>
              <a:rPr lang="en-GB" b="0" i="0" dirty="0">
                <a:solidFill>
                  <a:srgbClr val="000000"/>
                </a:solidFill>
                <a:effectLst/>
                <a:latin typeface="Body"/>
              </a:rPr>
              <a:t> </a:t>
            </a:r>
            <a:r>
              <a:rPr lang="en-GB" b="0" i="0" dirty="0" err="1">
                <a:solidFill>
                  <a:srgbClr val="000000"/>
                </a:solidFill>
                <a:effectLst/>
                <a:latin typeface="Body"/>
              </a:rPr>
              <a:t>beschikbaar</a:t>
            </a:r>
            <a:r>
              <a:rPr lang="en-GB" b="0" i="0" dirty="0">
                <a:solidFill>
                  <a:srgbClr val="000000"/>
                </a:solidFill>
                <a:effectLst/>
                <a:latin typeface="Body"/>
              </a:rPr>
              <a:t> in de </a:t>
            </a:r>
            <a:r>
              <a:rPr lang="en-GB" b="0" i="0" dirty="0" err="1">
                <a:solidFill>
                  <a:srgbClr val="000000"/>
                </a:solidFill>
                <a:effectLst/>
                <a:latin typeface="Body"/>
              </a:rPr>
              <a:t>zelfcontrolelogboeken</a:t>
            </a:r>
            <a:r>
              <a:rPr lang="en-GB" b="0" i="0" dirty="0">
                <a:solidFill>
                  <a:srgbClr val="000000"/>
                </a:solidFill>
                <a:effectLst/>
                <a:latin typeface="Body"/>
              </a:rPr>
              <a:t>.</a:t>
            </a:r>
          </a:p>
          <a:p>
            <a:pPr algn="l" fontAlgn="base"/>
            <a:endParaRPr lang="en-GB" b="0" dirty="0">
              <a:effectLst/>
              <a:latin typeface="var(--font-family-body)"/>
            </a:endParaRPr>
          </a:p>
          <a:p>
            <a:pPr algn="l" fontAlgn="base"/>
            <a:r>
              <a:rPr lang="en-GB" b="1" i="0" dirty="0">
                <a:solidFill>
                  <a:srgbClr val="000000"/>
                </a:solidFill>
                <a:effectLst/>
                <a:latin typeface="var(--font-family-head)"/>
              </a:rPr>
              <a:t>Consolidated Audit Logs</a:t>
            </a:r>
          </a:p>
          <a:p>
            <a:pPr algn="l" fontAlgn="base"/>
            <a:r>
              <a:rPr lang="en-GB" b="0" i="0" dirty="0">
                <a:solidFill>
                  <a:srgbClr val="707070"/>
                </a:solidFill>
                <a:effectLst/>
                <a:latin typeface="inherit"/>
              </a:rPr>
              <a:t>–</a:t>
            </a:r>
            <a:endParaRPr lang="en-GB" b="0" i="0" dirty="0">
              <a:solidFill>
                <a:srgbClr val="000000"/>
              </a:solidFill>
              <a:effectLst/>
              <a:latin typeface="lato" panose="020F0502020204030203" pitchFamily="34" charset="0"/>
            </a:endParaRPr>
          </a:p>
          <a:p>
            <a:pPr fontAlgn="base"/>
            <a:r>
              <a:rPr lang="en-GB" dirty="0">
                <a:effectLst/>
                <a:latin typeface="var(--font-family-body)"/>
              </a:rPr>
              <a:t>In de directory data/logs/</a:t>
            </a:r>
            <a:r>
              <a:rPr lang="en-GB" dirty="0" err="1">
                <a:effectLst/>
                <a:latin typeface="var(--font-family-body)"/>
              </a:rPr>
              <a:t>consolidated_audit.log</a:t>
            </a:r>
            <a:r>
              <a:rPr lang="en-GB" dirty="0">
                <a:effectLst/>
                <a:latin typeface="var(--font-family-body)"/>
              </a:rPr>
              <a:t> </a:t>
            </a:r>
            <a:r>
              <a:rPr lang="en-GB" dirty="0" err="1">
                <a:effectLst/>
                <a:latin typeface="var(--font-family-body)"/>
              </a:rPr>
              <a:t>worden</a:t>
            </a:r>
            <a:r>
              <a:rPr lang="en-GB" dirty="0">
                <a:effectLst/>
                <a:latin typeface="var(--font-family-body)"/>
              </a:rPr>
              <a:t> de </a:t>
            </a:r>
            <a:r>
              <a:rPr lang="en-GB" dirty="0" err="1">
                <a:effectLst/>
                <a:latin typeface="var(--font-family-body)"/>
              </a:rPr>
              <a:t>auditlogboeken</a:t>
            </a:r>
            <a:r>
              <a:rPr lang="en-GB" dirty="0">
                <a:effectLst/>
                <a:latin typeface="var(--font-family-body)"/>
              </a:rPr>
              <a:t> </a:t>
            </a:r>
            <a:r>
              <a:rPr lang="en-GB" dirty="0" err="1">
                <a:effectLst/>
                <a:latin typeface="var(--font-family-body)"/>
              </a:rPr>
              <a:t>opgeslagen</a:t>
            </a:r>
            <a:r>
              <a:rPr lang="en-GB" dirty="0">
                <a:effectLst/>
                <a:latin typeface="var(--font-family-body)"/>
              </a:rPr>
              <a:t>. Met het </a:t>
            </a:r>
            <a:r>
              <a:rPr lang="en-GB" dirty="0" err="1">
                <a:effectLst/>
                <a:latin typeface="var(--font-family-body)"/>
              </a:rPr>
              <a:t>auditlogboek</a:t>
            </a:r>
            <a:r>
              <a:rPr lang="en-GB" dirty="0">
                <a:effectLst/>
                <a:latin typeface="var(--font-family-body)"/>
              </a:rPr>
              <a:t> </a:t>
            </a:r>
            <a:r>
              <a:rPr lang="en-GB" dirty="0" err="1">
                <a:effectLst/>
                <a:latin typeface="var(--font-family-body)"/>
              </a:rPr>
              <a:t>kunt</a:t>
            </a:r>
            <a:r>
              <a:rPr lang="en-GB" dirty="0">
                <a:effectLst/>
                <a:latin typeface="var(--font-family-body)"/>
              </a:rPr>
              <a:t> u </a:t>
            </a:r>
            <a:r>
              <a:rPr lang="en-GB" dirty="0" err="1">
                <a:effectLst/>
                <a:latin typeface="var(--font-family-body)"/>
              </a:rPr>
              <a:t>een</a:t>
            </a:r>
            <a:r>
              <a:rPr lang="en-GB" dirty="0">
                <a:effectLst/>
                <a:latin typeface="var(--font-family-body)"/>
              </a:rPr>
              <a:t> </a:t>
            </a:r>
            <a:r>
              <a:rPr lang="en-GB" dirty="0" err="1">
                <a:effectLst/>
                <a:latin typeface="var(--font-family-body)"/>
              </a:rPr>
              <a:t>lijst</a:t>
            </a:r>
            <a:r>
              <a:rPr lang="en-GB" dirty="0">
                <a:effectLst/>
                <a:latin typeface="var(--font-family-body)"/>
              </a:rPr>
              <a:t> </a:t>
            </a:r>
            <a:r>
              <a:rPr lang="en-GB" dirty="0" err="1">
                <a:effectLst/>
                <a:latin typeface="var(--font-family-body)"/>
              </a:rPr>
              <a:t>bekijken</a:t>
            </a:r>
            <a:r>
              <a:rPr lang="en-GB" dirty="0">
                <a:effectLst/>
                <a:latin typeface="var(--font-family-body)"/>
              </a:rPr>
              <a:t> met </a:t>
            </a:r>
            <a:r>
              <a:rPr lang="en-GB" dirty="0" err="1">
                <a:effectLst/>
                <a:latin typeface="var(--font-family-body)"/>
              </a:rPr>
              <a:t>acties</a:t>
            </a:r>
            <a:r>
              <a:rPr lang="en-GB" dirty="0">
                <a:effectLst/>
                <a:latin typeface="var(--font-family-body)"/>
              </a:rPr>
              <a:t> die in de clusters </a:t>
            </a:r>
            <a:r>
              <a:rPr lang="en-GB" dirty="0" err="1">
                <a:effectLst/>
                <a:latin typeface="var(--font-family-body)"/>
              </a:rPr>
              <a:t>zijn</a:t>
            </a:r>
            <a:r>
              <a:rPr lang="en-GB" dirty="0">
                <a:effectLst/>
                <a:latin typeface="var(--font-family-body)"/>
              </a:rPr>
              <a:t> </a:t>
            </a:r>
            <a:r>
              <a:rPr lang="en-GB" dirty="0" err="1">
                <a:effectLst/>
                <a:latin typeface="var(--font-family-body)"/>
              </a:rPr>
              <a:t>uitgevoerd</a:t>
            </a:r>
            <a:r>
              <a:rPr lang="en-GB" dirty="0">
                <a:effectLst/>
                <a:latin typeface="var(--font-family-body)"/>
              </a:rPr>
              <a:t>.</a:t>
            </a:r>
          </a:p>
          <a:p>
            <a:pPr fontAlgn="base"/>
            <a:endParaRPr lang="en-GB" dirty="0">
              <a:effectLst/>
              <a:latin typeface="var(--font-family-body)"/>
            </a:endParaRPr>
          </a:p>
          <a:p>
            <a:pPr fontAlgn="base"/>
            <a:r>
              <a:rPr lang="en-GB" dirty="0">
                <a:effectLst/>
                <a:latin typeface="var(--font-family-body)"/>
              </a:rPr>
              <a:t>Cassandra-</a:t>
            </a:r>
            <a:r>
              <a:rPr lang="en-GB" dirty="0" err="1">
                <a:effectLst/>
                <a:latin typeface="var(--font-family-body)"/>
              </a:rPr>
              <a:t>logboeken</a:t>
            </a:r>
            <a:endParaRPr lang="en-GB" dirty="0">
              <a:effectLst/>
              <a:latin typeface="var(--font-family-body)"/>
            </a:endParaRPr>
          </a:p>
          <a:p>
            <a:pPr fontAlgn="base"/>
            <a:r>
              <a:rPr lang="en-GB" dirty="0">
                <a:effectLst/>
                <a:latin typeface="var(--font-family-body)"/>
              </a:rPr>
              <a:t>–</a:t>
            </a:r>
          </a:p>
          <a:p>
            <a:pPr fontAlgn="base"/>
            <a:r>
              <a:rPr lang="en-GB" dirty="0">
                <a:effectLst/>
                <a:latin typeface="var(--font-family-body)"/>
              </a:rPr>
              <a:t>De directory /home/</a:t>
            </a:r>
            <a:r>
              <a:rPr lang="en-GB" dirty="0" err="1">
                <a:effectLst/>
                <a:latin typeface="var(--font-family-body)"/>
              </a:rPr>
              <a:t>nutanix</a:t>
            </a:r>
            <a:r>
              <a:rPr lang="en-GB" dirty="0">
                <a:effectLst/>
                <a:latin typeface="var(--font-family-body)"/>
              </a:rPr>
              <a:t>/data/logs/</a:t>
            </a:r>
            <a:r>
              <a:rPr lang="en-GB" dirty="0" err="1">
                <a:effectLst/>
                <a:latin typeface="var(--font-family-body)"/>
              </a:rPr>
              <a:t>cassandra</a:t>
            </a:r>
            <a:r>
              <a:rPr lang="en-GB" dirty="0">
                <a:effectLst/>
                <a:latin typeface="var(--font-family-body)"/>
              </a:rPr>
              <a:t> </a:t>
            </a:r>
            <a:r>
              <a:rPr lang="en-GB" dirty="0" err="1">
                <a:effectLst/>
                <a:latin typeface="var(--font-family-body)"/>
              </a:rPr>
              <a:t>slaat</a:t>
            </a:r>
            <a:r>
              <a:rPr lang="en-GB" dirty="0">
                <a:effectLst/>
                <a:latin typeface="var(--font-family-body)"/>
              </a:rPr>
              <a:t> de </a:t>
            </a:r>
            <a:r>
              <a:rPr lang="en-GB" dirty="0" err="1">
                <a:effectLst/>
                <a:latin typeface="var(--font-family-body)"/>
              </a:rPr>
              <a:t>logboeken</a:t>
            </a:r>
            <a:r>
              <a:rPr lang="en-GB" dirty="0">
                <a:effectLst/>
                <a:latin typeface="var(--font-family-body)"/>
              </a:rPr>
              <a:t> van de Cassandra-</a:t>
            </a:r>
            <a:r>
              <a:rPr lang="en-GB" dirty="0" err="1">
                <a:effectLst/>
                <a:latin typeface="var(--font-family-body)"/>
              </a:rPr>
              <a:t>metadatadatabase</a:t>
            </a:r>
            <a:r>
              <a:rPr lang="en-GB" dirty="0">
                <a:effectLst/>
                <a:latin typeface="var(--font-family-body)"/>
              </a:rPr>
              <a:t> op. Het Nutanix-</a:t>
            </a:r>
            <a:r>
              <a:rPr lang="en-GB" dirty="0" err="1">
                <a:effectLst/>
                <a:latin typeface="var(--font-family-body)"/>
              </a:rPr>
              <a:t>proces</a:t>
            </a:r>
            <a:r>
              <a:rPr lang="en-GB" dirty="0">
                <a:effectLst/>
                <a:latin typeface="var(--font-family-body)"/>
              </a:rPr>
              <a:t> </a:t>
            </a:r>
            <a:r>
              <a:rPr lang="en-GB" dirty="0" err="1">
                <a:effectLst/>
                <a:latin typeface="var(--font-family-body)"/>
              </a:rPr>
              <a:t>dat</a:t>
            </a:r>
            <a:r>
              <a:rPr lang="en-GB" dirty="0">
                <a:effectLst/>
                <a:latin typeface="var(--font-family-body)"/>
              </a:rPr>
              <a:t> de Cassandra-database start (</a:t>
            </a:r>
            <a:r>
              <a:rPr lang="en-GB" dirty="0" err="1">
                <a:effectLst/>
                <a:latin typeface="var(--font-family-body)"/>
              </a:rPr>
              <a:t>cassandra_monitor</a:t>
            </a:r>
            <a:r>
              <a:rPr lang="en-GB" dirty="0">
                <a:effectLst/>
                <a:latin typeface="var(--font-family-body)"/>
              </a:rPr>
              <a:t>) </a:t>
            </a:r>
            <a:r>
              <a:rPr lang="en-GB" dirty="0" err="1">
                <a:effectLst/>
                <a:latin typeface="var(--font-family-body)"/>
              </a:rPr>
              <a:t>logt</a:t>
            </a:r>
            <a:r>
              <a:rPr lang="en-GB" dirty="0">
                <a:effectLst/>
                <a:latin typeface="var(--font-family-body)"/>
              </a:rPr>
              <a:t> </a:t>
            </a:r>
            <a:r>
              <a:rPr lang="en-GB" dirty="0" err="1">
                <a:effectLst/>
                <a:latin typeface="var(--font-family-body)"/>
              </a:rPr>
              <a:t>naar</a:t>
            </a:r>
            <a:r>
              <a:rPr lang="en-GB" dirty="0">
                <a:effectLst/>
                <a:latin typeface="var(--font-family-body)"/>
              </a:rPr>
              <a:t> de map /home/</a:t>
            </a:r>
            <a:r>
              <a:rPr lang="en-GB" dirty="0" err="1">
                <a:effectLst/>
                <a:latin typeface="var(--font-family-body)"/>
              </a:rPr>
              <a:t>nutanix</a:t>
            </a:r>
            <a:r>
              <a:rPr lang="en-GB" dirty="0">
                <a:effectLst/>
                <a:latin typeface="var(--font-family-body)"/>
              </a:rPr>
              <a:t>/data/logs. De </a:t>
            </a:r>
            <a:r>
              <a:rPr lang="en-GB" dirty="0" err="1">
                <a:effectLst/>
                <a:latin typeface="var(--font-family-body)"/>
              </a:rPr>
              <a:t>nuttigste</a:t>
            </a:r>
            <a:r>
              <a:rPr lang="en-GB" dirty="0">
                <a:effectLst/>
                <a:latin typeface="var(--font-family-body)"/>
              </a:rPr>
              <a:t> </a:t>
            </a:r>
            <a:r>
              <a:rPr lang="en-GB" dirty="0" err="1">
                <a:effectLst/>
                <a:latin typeface="var(--font-family-body)"/>
              </a:rPr>
              <a:t>informatie</a:t>
            </a:r>
            <a:r>
              <a:rPr lang="en-GB" dirty="0">
                <a:effectLst/>
                <a:latin typeface="var(--font-family-body)"/>
              </a:rPr>
              <a:t> met </a:t>
            </a:r>
            <a:r>
              <a:rPr lang="en-GB" dirty="0" err="1">
                <a:effectLst/>
                <a:latin typeface="var(--font-family-body)"/>
              </a:rPr>
              <a:t>betrekking</a:t>
            </a:r>
            <a:r>
              <a:rPr lang="en-GB" dirty="0">
                <a:effectLst/>
                <a:latin typeface="var(--font-family-body)"/>
              </a:rPr>
              <a:t> tot de Cassandra is </a:t>
            </a:r>
            <a:r>
              <a:rPr lang="en-GB" dirty="0" err="1">
                <a:effectLst/>
                <a:latin typeface="var(--font-family-body)"/>
              </a:rPr>
              <a:t>echter</a:t>
            </a:r>
            <a:r>
              <a:rPr lang="en-GB" dirty="0">
                <a:effectLst/>
                <a:latin typeface="var(--font-family-body)"/>
              </a:rPr>
              <a:t> </a:t>
            </a:r>
            <a:r>
              <a:rPr lang="en-GB" dirty="0" err="1">
                <a:effectLst/>
                <a:latin typeface="var(--font-family-body)"/>
              </a:rPr>
              <a:t>te</a:t>
            </a:r>
            <a:r>
              <a:rPr lang="en-GB" dirty="0">
                <a:effectLst/>
                <a:latin typeface="var(--font-family-body)"/>
              </a:rPr>
              <a:t> </a:t>
            </a:r>
            <a:r>
              <a:rPr lang="en-GB" dirty="0" err="1">
                <a:effectLst/>
                <a:latin typeface="var(--font-family-body)"/>
              </a:rPr>
              <a:t>vinden</a:t>
            </a:r>
            <a:r>
              <a:rPr lang="en-GB" dirty="0">
                <a:effectLst/>
                <a:latin typeface="var(--font-family-body)"/>
              </a:rPr>
              <a:t> in de </a:t>
            </a:r>
            <a:r>
              <a:rPr lang="en-GB" dirty="0" err="1">
                <a:effectLst/>
                <a:latin typeface="var(--font-family-body)"/>
              </a:rPr>
              <a:t>system.log-bestanden</a:t>
            </a:r>
            <a:r>
              <a:rPr lang="en-GB" dirty="0">
                <a:effectLst/>
                <a:latin typeface="var(--font-family-body)"/>
              </a:rPr>
              <a:t> in de map /home/</a:t>
            </a:r>
            <a:r>
              <a:rPr lang="en-GB" dirty="0" err="1">
                <a:effectLst/>
                <a:latin typeface="var(--font-family-body)"/>
              </a:rPr>
              <a:t>nutanix</a:t>
            </a:r>
            <a:r>
              <a:rPr lang="en-GB" dirty="0">
                <a:effectLst/>
                <a:latin typeface="var(--font-family-body)"/>
              </a:rPr>
              <a:t>/data/logs/</a:t>
            </a:r>
            <a:r>
              <a:rPr lang="en-GB" dirty="0" err="1">
                <a:effectLst/>
                <a:latin typeface="var(--font-family-body)"/>
              </a:rPr>
              <a:t>cassandra</a:t>
            </a:r>
            <a:r>
              <a:rPr lang="en-GB" dirty="0">
                <a:effectLst/>
                <a:latin typeface="var(--font-family-body)"/>
              </a:rPr>
              <a:t>.</a:t>
            </a:r>
          </a:p>
          <a:p>
            <a:pPr fontAlgn="base"/>
            <a:endParaRPr lang="en-GB" dirty="0">
              <a:effectLst/>
              <a:latin typeface="var(--font-family-body)"/>
            </a:endParaRPr>
          </a:p>
          <a:p>
            <a:pPr fontAlgn="base"/>
            <a:r>
              <a:rPr lang="en-GB" dirty="0">
                <a:effectLst/>
                <a:latin typeface="var(--font-family-body)"/>
              </a:rPr>
              <a:t>Genesis-</a:t>
            </a:r>
            <a:r>
              <a:rPr lang="en-GB" dirty="0" err="1">
                <a:effectLst/>
                <a:latin typeface="var(--font-family-body)"/>
              </a:rPr>
              <a:t>logboeken</a:t>
            </a:r>
            <a:endParaRPr lang="en-GB" dirty="0">
              <a:effectLst/>
              <a:latin typeface="var(--font-family-body)"/>
            </a:endParaRPr>
          </a:p>
          <a:p>
            <a:pPr fontAlgn="base"/>
            <a:r>
              <a:rPr lang="en-GB" dirty="0">
                <a:effectLst/>
                <a:latin typeface="var(--font-family-body)"/>
              </a:rPr>
              <a:t>–</a:t>
            </a:r>
          </a:p>
          <a:p>
            <a:pPr fontAlgn="base"/>
            <a:r>
              <a:rPr lang="en-GB" dirty="0">
                <a:effectLst/>
                <a:latin typeface="var(--font-family-body)"/>
              </a:rPr>
              <a:t>Genesis-</a:t>
            </a:r>
            <a:r>
              <a:rPr lang="en-GB" dirty="0" err="1">
                <a:effectLst/>
                <a:latin typeface="var(--font-family-body)"/>
              </a:rPr>
              <a:t>logboeken</a:t>
            </a:r>
            <a:r>
              <a:rPr lang="en-GB" dirty="0">
                <a:effectLst/>
                <a:latin typeface="var(--font-family-body)"/>
              </a:rPr>
              <a:t> </a:t>
            </a:r>
            <a:r>
              <a:rPr lang="en-GB" dirty="0" err="1">
                <a:effectLst/>
                <a:latin typeface="var(--font-family-body)"/>
              </a:rPr>
              <a:t>zijn</a:t>
            </a:r>
            <a:r>
              <a:rPr lang="en-GB" dirty="0">
                <a:effectLst/>
                <a:latin typeface="var(--font-family-body)"/>
              </a:rPr>
              <a:t> </a:t>
            </a:r>
            <a:r>
              <a:rPr lang="en-GB" dirty="0" err="1">
                <a:effectLst/>
                <a:latin typeface="var(--font-family-body)"/>
              </a:rPr>
              <a:t>beschikbaar</a:t>
            </a:r>
            <a:r>
              <a:rPr lang="en-GB" dirty="0">
                <a:effectLst/>
                <a:latin typeface="var(--font-family-body)"/>
              </a:rPr>
              <a:t> op /home/</a:t>
            </a:r>
            <a:r>
              <a:rPr lang="en-GB" dirty="0" err="1">
                <a:effectLst/>
                <a:latin typeface="var(--font-family-body)"/>
              </a:rPr>
              <a:t>nutanix</a:t>
            </a:r>
            <a:r>
              <a:rPr lang="en-GB" dirty="0">
                <a:effectLst/>
                <a:latin typeface="var(--font-family-body)"/>
              </a:rPr>
              <a:t>/data/logs/</a:t>
            </a:r>
            <a:r>
              <a:rPr lang="en-GB" dirty="0" err="1">
                <a:effectLst/>
                <a:latin typeface="var(--font-family-body)"/>
              </a:rPr>
              <a:t>genesis.out</a:t>
            </a:r>
            <a:r>
              <a:rPr lang="en-GB" dirty="0">
                <a:effectLst/>
                <a:latin typeface="var(--font-family-body)"/>
              </a:rPr>
              <a:t>. </a:t>
            </a:r>
            <a:r>
              <a:rPr lang="en-GB" dirty="0" err="1">
                <a:effectLst/>
                <a:latin typeface="var(--font-family-body)"/>
              </a:rPr>
              <a:t>Bij</a:t>
            </a:r>
            <a:r>
              <a:rPr lang="en-GB" dirty="0">
                <a:effectLst/>
                <a:latin typeface="var(--font-family-body)"/>
              </a:rPr>
              <a:t> het </a:t>
            </a:r>
            <a:r>
              <a:rPr lang="en-GB" dirty="0" err="1">
                <a:effectLst/>
                <a:latin typeface="var(--font-family-body)"/>
              </a:rPr>
              <a:t>controleren</a:t>
            </a:r>
            <a:r>
              <a:rPr lang="en-GB" dirty="0">
                <a:effectLst/>
                <a:latin typeface="var(--font-family-body)"/>
              </a:rPr>
              <a:t> van de status van de </a:t>
            </a:r>
            <a:r>
              <a:rPr lang="en-GB" dirty="0" err="1">
                <a:effectLst/>
                <a:latin typeface="var(--font-family-body)"/>
              </a:rPr>
              <a:t>clusterservices</a:t>
            </a:r>
            <a:r>
              <a:rPr lang="en-GB" dirty="0">
                <a:effectLst/>
                <a:latin typeface="var(--font-family-body)"/>
              </a:rPr>
              <a:t>, </a:t>
            </a:r>
            <a:r>
              <a:rPr lang="en-GB" dirty="0" err="1">
                <a:effectLst/>
                <a:latin typeface="var(--font-family-body)"/>
              </a:rPr>
              <a:t>als</a:t>
            </a:r>
            <a:r>
              <a:rPr lang="en-GB" dirty="0">
                <a:effectLst/>
                <a:latin typeface="var(--font-family-body)"/>
              </a:rPr>
              <a:t> </a:t>
            </a:r>
            <a:r>
              <a:rPr lang="en-GB" dirty="0" err="1">
                <a:effectLst/>
                <a:latin typeface="var(--font-family-body)"/>
              </a:rPr>
              <a:t>een</a:t>
            </a:r>
            <a:r>
              <a:rPr lang="en-GB" dirty="0">
                <a:effectLst/>
                <a:latin typeface="var(--font-family-body)"/>
              </a:rPr>
              <a:t> van de services </a:t>
            </a:r>
            <a:r>
              <a:rPr lang="en-GB" dirty="0" err="1">
                <a:effectLst/>
                <a:latin typeface="var(--font-family-body)"/>
              </a:rPr>
              <a:t>niet</a:t>
            </a:r>
            <a:r>
              <a:rPr lang="en-GB" dirty="0">
                <a:effectLst/>
                <a:latin typeface="var(--font-family-body)"/>
              </a:rPr>
              <a:t> </a:t>
            </a:r>
            <a:r>
              <a:rPr lang="en-GB" dirty="0" err="1">
                <a:effectLst/>
                <a:latin typeface="var(--font-family-body)"/>
              </a:rPr>
              <a:t>beschikbaar</a:t>
            </a:r>
            <a:r>
              <a:rPr lang="en-GB" dirty="0">
                <a:effectLst/>
                <a:latin typeface="var(--font-family-body)"/>
              </a:rPr>
              <a:t> is, of </a:t>
            </a:r>
            <a:r>
              <a:rPr lang="en-GB" dirty="0" err="1">
                <a:effectLst/>
                <a:latin typeface="var(--font-family-body)"/>
              </a:rPr>
              <a:t>als</a:t>
            </a:r>
            <a:r>
              <a:rPr lang="en-GB" dirty="0">
                <a:effectLst/>
                <a:latin typeface="var(--font-family-body)"/>
              </a:rPr>
              <a:t> de Controller VM Down </a:t>
            </a:r>
            <a:r>
              <a:rPr lang="en-GB" dirty="0" err="1">
                <a:effectLst/>
                <a:latin typeface="var(--font-family-body)"/>
              </a:rPr>
              <a:t>meldt</a:t>
            </a:r>
            <a:r>
              <a:rPr lang="en-GB" dirty="0">
                <a:effectLst/>
                <a:latin typeface="var(--font-family-body)"/>
              </a:rPr>
              <a:t> </a:t>
            </a:r>
            <a:r>
              <a:rPr lang="en-GB" dirty="0" err="1">
                <a:effectLst/>
                <a:latin typeface="var(--font-family-body)"/>
              </a:rPr>
              <a:t>zonder</a:t>
            </a:r>
            <a:r>
              <a:rPr lang="en-GB" dirty="0">
                <a:effectLst/>
                <a:latin typeface="var(--font-family-body)"/>
              </a:rPr>
              <a:t> </a:t>
            </a:r>
            <a:r>
              <a:rPr lang="en-GB" dirty="0" err="1">
                <a:effectLst/>
                <a:latin typeface="var(--font-family-body)"/>
              </a:rPr>
              <a:t>proceslijst</a:t>
            </a:r>
            <a:r>
              <a:rPr lang="en-GB" dirty="0">
                <a:effectLst/>
                <a:latin typeface="var(--font-family-body)"/>
              </a:rPr>
              <a:t>, </a:t>
            </a:r>
            <a:r>
              <a:rPr lang="en-GB" dirty="0" err="1">
                <a:effectLst/>
                <a:latin typeface="var(--font-family-body)"/>
              </a:rPr>
              <a:t>bekijk</a:t>
            </a:r>
            <a:r>
              <a:rPr lang="en-GB" dirty="0">
                <a:effectLst/>
                <a:latin typeface="var(--font-family-body)"/>
              </a:rPr>
              <a:t> dan </a:t>
            </a:r>
            <a:r>
              <a:rPr lang="en-GB" dirty="0" err="1">
                <a:effectLst/>
                <a:latin typeface="var(--font-family-body)"/>
              </a:rPr>
              <a:t>dit</a:t>
            </a:r>
            <a:r>
              <a:rPr lang="en-GB" dirty="0">
                <a:effectLst/>
                <a:latin typeface="var(--font-family-body)"/>
              </a:rPr>
              <a:t> </a:t>
            </a:r>
            <a:r>
              <a:rPr lang="en-GB" dirty="0" err="1">
                <a:effectLst/>
                <a:latin typeface="var(--font-family-body)"/>
              </a:rPr>
              <a:t>logboek</a:t>
            </a:r>
            <a:r>
              <a:rPr lang="en-GB" dirty="0">
                <a:effectLst/>
                <a:latin typeface="var(--font-family-body)"/>
              </a:rPr>
              <a:t> om vast </a:t>
            </a:r>
            <a:r>
              <a:rPr lang="en-GB" dirty="0" err="1">
                <a:effectLst/>
                <a:latin typeface="var(--font-family-body)"/>
              </a:rPr>
              <a:t>te</a:t>
            </a:r>
            <a:r>
              <a:rPr lang="en-GB" dirty="0">
                <a:effectLst/>
                <a:latin typeface="var(--font-family-body)"/>
              </a:rPr>
              <a:t> </a:t>
            </a:r>
            <a:r>
              <a:rPr lang="en-GB" dirty="0" err="1">
                <a:effectLst/>
                <a:latin typeface="var(--font-family-body)"/>
              </a:rPr>
              <a:t>stellen</a:t>
            </a:r>
            <a:r>
              <a:rPr lang="en-GB" dirty="0">
                <a:effectLst/>
                <a:latin typeface="var(--font-family-body)"/>
              </a:rPr>
              <a:t> </a:t>
            </a:r>
            <a:r>
              <a:rPr lang="en-GB" dirty="0" err="1">
                <a:effectLst/>
                <a:latin typeface="var(--font-family-body)"/>
              </a:rPr>
              <a:t>waarom</a:t>
            </a:r>
            <a:r>
              <a:rPr lang="en-GB" dirty="0">
                <a:effectLst/>
                <a:latin typeface="var(--font-family-body)"/>
              </a:rPr>
              <a:t> de service </a:t>
            </a:r>
            <a:r>
              <a:rPr lang="en-GB" dirty="0" err="1">
                <a:effectLst/>
                <a:latin typeface="var(--font-family-body)"/>
              </a:rPr>
              <a:t>niet</a:t>
            </a:r>
            <a:r>
              <a:rPr lang="en-GB" dirty="0">
                <a:effectLst/>
                <a:latin typeface="var(--font-family-body)"/>
              </a:rPr>
              <a:t> is </a:t>
            </a:r>
            <a:r>
              <a:rPr lang="en-GB" dirty="0" err="1">
                <a:effectLst/>
                <a:latin typeface="var(--font-family-body)"/>
              </a:rPr>
              <a:t>gestart</a:t>
            </a:r>
            <a:r>
              <a:rPr lang="en-GB" dirty="0">
                <a:effectLst/>
                <a:latin typeface="var(--font-family-body)"/>
              </a:rPr>
              <a:t> of </a:t>
            </a:r>
            <a:r>
              <a:rPr lang="en-GB" dirty="0" err="1">
                <a:effectLst/>
                <a:latin typeface="var(--font-family-body)"/>
              </a:rPr>
              <a:t>waarom</a:t>
            </a:r>
            <a:r>
              <a:rPr lang="en-GB" dirty="0">
                <a:effectLst/>
                <a:latin typeface="var(--font-family-body)"/>
              </a:rPr>
              <a:t> Genesis </a:t>
            </a:r>
            <a:r>
              <a:rPr lang="en-GB" dirty="0" err="1">
                <a:effectLst/>
                <a:latin typeface="var(--font-family-body)"/>
              </a:rPr>
              <a:t>niet</a:t>
            </a:r>
            <a:r>
              <a:rPr lang="en-GB" dirty="0">
                <a:effectLst/>
                <a:latin typeface="var(--font-family-body)"/>
              </a:rPr>
              <a:t> correct </a:t>
            </a:r>
            <a:r>
              <a:rPr lang="en-GB" dirty="0" err="1">
                <a:effectLst/>
                <a:latin typeface="var(--font-family-body)"/>
              </a:rPr>
              <a:t>werkt</a:t>
            </a:r>
            <a:r>
              <a:rPr lang="en-GB" dirty="0">
                <a:effectLst/>
                <a:latin typeface="var(--font-family-body)"/>
              </a:rPr>
              <a:t>.</a:t>
            </a:r>
          </a:p>
          <a:p>
            <a:pPr fontAlgn="base"/>
            <a:endParaRPr lang="en-GB" dirty="0">
              <a:effectLst/>
              <a:latin typeface="var(--font-family-body)"/>
            </a:endParaRPr>
          </a:p>
          <a:p>
            <a:pPr fontAlgn="base"/>
            <a:r>
              <a:rPr lang="en-GB" b="1" dirty="0">
                <a:effectLst/>
                <a:latin typeface="var(--font-family-body)"/>
              </a:rPr>
              <a:t>Prism Gateway-</a:t>
            </a:r>
            <a:r>
              <a:rPr lang="en-GB" b="1" dirty="0" err="1">
                <a:effectLst/>
                <a:latin typeface="var(--font-family-body)"/>
              </a:rPr>
              <a:t>logboeken</a:t>
            </a:r>
            <a:endParaRPr lang="en-GB" b="1" dirty="0">
              <a:effectLst/>
              <a:latin typeface="var(--font-family-body)"/>
            </a:endParaRPr>
          </a:p>
          <a:p>
            <a:pPr fontAlgn="base"/>
            <a:r>
              <a:rPr lang="en-GB" dirty="0">
                <a:effectLst/>
                <a:latin typeface="var(--font-family-body)"/>
              </a:rPr>
              <a:t>–</a:t>
            </a:r>
          </a:p>
          <a:p>
            <a:pPr fontAlgn="base"/>
            <a:r>
              <a:rPr lang="en-GB" dirty="0">
                <a:effectLst/>
                <a:latin typeface="var(--font-family-body)"/>
              </a:rPr>
              <a:t>Het Prism-</a:t>
            </a:r>
            <a:r>
              <a:rPr lang="en-GB" dirty="0" err="1">
                <a:effectLst/>
                <a:latin typeface="var(--font-family-body)"/>
              </a:rPr>
              <a:t>logboek</a:t>
            </a:r>
            <a:r>
              <a:rPr lang="en-GB" dirty="0">
                <a:effectLst/>
                <a:latin typeface="var(--font-family-body)"/>
              </a:rPr>
              <a:t> </a:t>
            </a:r>
            <a:r>
              <a:rPr lang="en-GB" dirty="0" err="1">
                <a:effectLst/>
                <a:latin typeface="var(--font-family-body)"/>
              </a:rPr>
              <a:t>bevindt</a:t>
            </a:r>
            <a:r>
              <a:rPr lang="en-GB" dirty="0">
                <a:effectLst/>
                <a:latin typeface="var(--font-family-body)"/>
              </a:rPr>
              <a:t> </a:t>
            </a:r>
            <a:r>
              <a:rPr lang="en-GB" dirty="0" err="1">
                <a:effectLst/>
                <a:latin typeface="var(--font-family-body)"/>
              </a:rPr>
              <a:t>zich</a:t>
            </a:r>
            <a:r>
              <a:rPr lang="en-GB" dirty="0">
                <a:effectLst/>
                <a:latin typeface="var(--font-family-body)"/>
              </a:rPr>
              <a:t> op /home/</a:t>
            </a:r>
            <a:r>
              <a:rPr lang="en-GB" dirty="0" err="1">
                <a:effectLst/>
                <a:latin typeface="var(--font-family-body)"/>
              </a:rPr>
              <a:t>nutanix</a:t>
            </a:r>
            <a:r>
              <a:rPr lang="en-GB" dirty="0">
                <a:effectLst/>
                <a:latin typeface="var(--font-family-body)"/>
              </a:rPr>
              <a:t>/data/logs/</a:t>
            </a:r>
            <a:r>
              <a:rPr lang="en-GB" dirty="0" err="1">
                <a:effectLst/>
                <a:latin typeface="var(--font-family-body)"/>
              </a:rPr>
              <a:t>prism_gateway.log</a:t>
            </a:r>
            <a:r>
              <a:rPr lang="en-GB" dirty="0">
                <a:effectLst/>
                <a:latin typeface="var(--font-family-body)"/>
              </a:rPr>
              <a:t> op de Prism-</a:t>
            </a:r>
            <a:r>
              <a:rPr lang="en-GB" dirty="0" err="1">
                <a:effectLst/>
                <a:latin typeface="var(--font-family-body)"/>
              </a:rPr>
              <a:t>leider</a:t>
            </a:r>
            <a:r>
              <a:rPr lang="en-GB" dirty="0">
                <a:effectLst/>
                <a:latin typeface="var(--font-family-body)"/>
              </a:rPr>
              <a:t>. De Prism-</a:t>
            </a:r>
            <a:r>
              <a:rPr lang="en-GB" dirty="0" err="1">
                <a:effectLst/>
                <a:latin typeface="var(--font-family-body)"/>
              </a:rPr>
              <a:t>leider</a:t>
            </a:r>
            <a:r>
              <a:rPr lang="en-GB" dirty="0">
                <a:effectLst/>
                <a:latin typeface="var(--font-family-body)"/>
              </a:rPr>
              <a:t> is het </a:t>
            </a:r>
            <a:r>
              <a:rPr lang="en-GB" dirty="0" err="1">
                <a:effectLst/>
                <a:latin typeface="var(--font-family-body)"/>
              </a:rPr>
              <a:t>knooppunt</a:t>
            </a:r>
            <a:r>
              <a:rPr lang="en-GB" dirty="0">
                <a:effectLst/>
                <a:latin typeface="var(--font-family-body)"/>
              </a:rPr>
              <a:t> </a:t>
            </a:r>
            <a:r>
              <a:rPr lang="en-GB" dirty="0" err="1">
                <a:effectLst/>
                <a:latin typeface="var(--font-family-body)"/>
              </a:rPr>
              <a:t>waarop</a:t>
            </a:r>
            <a:r>
              <a:rPr lang="en-GB" dirty="0">
                <a:effectLst/>
                <a:latin typeface="var(--font-family-body)"/>
              </a:rPr>
              <a:t> de webserver </a:t>
            </a:r>
            <a:r>
              <a:rPr lang="en-GB" dirty="0" err="1">
                <a:effectLst/>
                <a:latin typeface="var(--font-family-body)"/>
              </a:rPr>
              <a:t>voor</a:t>
            </a:r>
            <a:r>
              <a:rPr lang="en-GB" dirty="0">
                <a:effectLst/>
                <a:latin typeface="var(--font-family-body)"/>
              </a:rPr>
              <a:t> de Nutanix-</a:t>
            </a:r>
            <a:r>
              <a:rPr lang="en-GB" dirty="0" err="1">
                <a:effectLst/>
                <a:latin typeface="var(--font-family-body)"/>
              </a:rPr>
              <a:t>gebruikersinterface</a:t>
            </a:r>
            <a:r>
              <a:rPr lang="en-GB" dirty="0">
                <a:effectLst/>
                <a:latin typeface="var(--font-family-body)"/>
              </a:rPr>
              <a:t> </a:t>
            </a:r>
            <a:r>
              <a:rPr lang="en-GB" dirty="0" err="1">
                <a:effectLst/>
                <a:latin typeface="var(--font-family-body)"/>
              </a:rPr>
              <a:t>draait</a:t>
            </a:r>
            <a:r>
              <a:rPr lang="en-GB" dirty="0">
                <a:effectLst/>
                <a:latin typeface="var(--font-family-body)"/>
              </a:rPr>
              <a:t>. </a:t>
            </a:r>
            <a:r>
              <a:rPr lang="en-GB" dirty="0" err="1">
                <a:effectLst/>
                <a:latin typeface="var(--font-family-body)"/>
              </a:rPr>
              <a:t>Dit</a:t>
            </a:r>
            <a:r>
              <a:rPr lang="en-GB" dirty="0">
                <a:effectLst/>
                <a:latin typeface="var(--font-family-body)"/>
              </a:rPr>
              <a:t> is het </a:t>
            </a:r>
            <a:r>
              <a:rPr lang="en-GB" dirty="0" err="1">
                <a:effectLst/>
                <a:latin typeface="var(--font-family-body)"/>
              </a:rPr>
              <a:t>logboek</a:t>
            </a:r>
            <a:r>
              <a:rPr lang="en-GB" dirty="0">
                <a:effectLst/>
                <a:latin typeface="var(--font-family-body)"/>
              </a:rPr>
              <a:t> om </a:t>
            </a:r>
            <a:r>
              <a:rPr lang="en-GB" dirty="0" err="1">
                <a:effectLst/>
                <a:latin typeface="var(--font-family-body)"/>
              </a:rPr>
              <a:t>te</a:t>
            </a:r>
            <a:r>
              <a:rPr lang="en-GB" dirty="0">
                <a:effectLst/>
                <a:latin typeface="var(--font-family-body)"/>
              </a:rPr>
              <a:t> </a:t>
            </a:r>
            <a:r>
              <a:rPr lang="en-GB" dirty="0" err="1">
                <a:effectLst/>
                <a:latin typeface="var(--font-family-body)"/>
              </a:rPr>
              <a:t>analyseren</a:t>
            </a:r>
            <a:r>
              <a:rPr lang="en-GB" dirty="0">
                <a:effectLst/>
                <a:latin typeface="var(--font-family-body)"/>
              </a:rPr>
              <a:t> of er </a:t>
            </a:r>
            <a:r>
              <a:rPr lang="en-GB" dirty="0" err="1">
                <a:effectLst/>
                <a:latin typeface="var(--font-family-body)"/>
              </a:rPr>
              <a:t>problemen</a:t>
            </a:r>
            <a:r>
              <a:rPr lang="en-GB" dirty="0">
                <a:effectLst/>
                <a:latin typeface="var(--font-family-body)"/>
              </a:rPr>
              <a:t> </a:t>
            </a:r>
            <a:r>
              <a:rPr lang="en-GB" dirty="0" err="1">
                <a:effectLst/>
                <a:latin typeface="var(--font-family-body)"/>
              </a:rPr>
              <a:t>zijn</a:t>
            </a:r>
            <a:r>
              <a:rPr lang="en-GB" dirty="0">
                <a:effectLst/>
                <a:latin typeface="var(--font-family-body)"/>
              </a:rPr>
              <a:t> met de </a:t>
            </a:r>
            <a:r>
              <a:rPr lang="en-GB" dirty="0" err="1">
                <a:effectLst/>
                <a:latin typeface="var(--font-family-body)"/>
              </a:rPr>
              <a:t>gebruikersinterface</a:t>
            </a:r>
            <a:r>
              <a:rPr lang="en-GB" dirty="0">
                <a:effectLst/>
                <a:latin typeface="var(--font-family-body)"/>
              </a:rPr>
              <a:t>, </a:t>
            </a:r>
            <a:r>
              <a:rPr lang="en-GB" dirty="0" err="1">
                <a:effectLst/>
                <a:latin typeface="var(--font-family-body)"/>
              </a:rPr>
              <a:t>zoals</a:t>
            </a:r>
            <a:r>
              <a:rPr lang="en-GB" dirty="0">
                <a:effectLst/>
                <a:latin typeface="var(--font-family-body)"/>
              </a:rPr>
              <a:t> </a:t>
            </a:r>
            <a:r>
              <a:rPr lang="en-GB" dirty="0" err="1">
                <a:effectLst/>
                <a:latin typeface="var(--font-family-body)"/>
              </a:rPr>
              <a:t>lange</a:t>
            </a:r>
            <a:r>
              <a:rPr lang="en-GB" dirty="0">
                <a:effectLst/>
                <a:latin typeface="var(--font-family-body)"/>
              </a:rPr>
              <a:t> </a:t>
            </a:r>
            <a:r>
              <a:rPr lang="en-GB" dirty="0" err="1">
                <a:effectLst/>
                <a:latin typeface="var(--font-family-body)"/>
              </a:rPr>
              <a:t>laadtijden</a:t>
            </a:r>
            <a:r>
              <a:rPr lang="en-GB" dirty="0">
                <a:effectLst/>
                <a:latin typeface="var(--font-family-body)"/>
              </a:rPr>
              <a:t>.</a:t>
            </a:r>
          </a:p>
          <a:p>
            <a:pPr fontAlgn="base"/>
            <a:endParaRPr lang="en-GB" dirty="0">
              <a:effectLst/>
              <a:latin typeface="var(--font-family-body)"/>
            </a:endParaRPr>
          </a:p>
          <a:p>
            <a:pPr fontAlgn="base"/>
            <a:r>
              <a:rPr lang="en-GB" b="1" dirty="0">
                <a:effectLst/>
                <a:latin typeface="var(--font-family-body)"/>
              </a:rPr>
              <a:t>Stargate-</a:t>
            </a:r>
            <a:r>
              <a:rPr lang="en-GB" b="1" dirty="0" err="1">
                <a:effectLst/>
                <a:latin typeface="var(--font-family-body)"/>
              </a:rPr>
              <a:t>logboeken</a:t>
            </a:r>
            <a:endParaRPr lang="en-GB" b="1" dirty="0">
              <a:effectLst/>
              <a:latin typeface="var(--font-family-body)"/>
            </a:endParaRPr>
          </a:p>
          <a:p>
            <a:pPr fontAlgn="base"/>
            <a:r>
              <a:rPr lang="en-GB" dirty="0">
                <a:effectLst/>
                <a:latin typeface="var(--font-family-body)"/>
              </a:rPr>
              <a:t>–</a:t>
            </a:r>
          </a:p>
          <a:p>
            <a:pPr fontAlgn="base"/>
            <a:r>
              <a:rPr lang="en-GB" dirty="0">
                <a:effectLst/>
                <a:latin typeface="var(--font-family-body)"/>
              </a:rPr>
              <a:t>Stargate-</a:t>
            </a:r>
            <a:r>
              <a:rPr lang="en-GB" dirty="0" err="1">
                <a:effectLst/>
                <a:latin typeface="var(--font-family-body)"/>
              </a:rPr>
              <a:t>logboeken</a:t>
            </a:r>
            <a:r>
              <a:rPr lang="en-GB" dirty="0">
                <a:effectLst/>
                <a:latin typeface="var(--font-family-body)"/>
              </a:rPr>
              <a:t> </a:t>
            </a:r>
            <a:r>
              <a:rPr lang="en-GB" dirty="0" err="1">
                <a:effectLst/>
                <a:latin typeface="var(--font-family-body)"/>
              </a:rPr>
              <a:t>bevinden</a:t>
            </a:r>
            <a:r>
              <a:rPr lang="en-GB" dirty="0">
                <a:effectLst/>
                <a:latin typeface="var(--font-family-body)"/>
              </a:rPr>
              <a:t> </a:t>
            </a:r>
            <a:r>
              <a:rPr lang="en-GB" dirty="0" err="1">
                <a:effectLst/>
                <a:latin typeface="var(--font-family-body)"/>
              </a:rPr>
              <a:t>zich</a:t>
            </a:r>
            <a:r>
              <a:rPr lang="en-GB" dirty="0">
                <a:effectLst/>
                <a:latin typeface="var(--font-family-body)"/>
              </a:rPr>
              <a:t> op /home/</a:t>
            </a:r>
            <a:r>
              <a:rPr lang="en-GB" dirty="0" err="1">
                <a:effectLst/>
                <a:latin typeface="var(--font-family-body)"/>
              </a:rPr>
              <a:t>nutanix</a:t>
            </a:r>
            <a:r>
              <a:rPr lang="en-GB" dirty="0">
                <a:effectLst/>
                <a:latin typeface="var(--font-family-body)"/>
              </a:rPr>
              <a:t>/data/logs/stargate.</a:t>
            </a:r>
          </a:p>
          <a:p>
            <a:pPr fontAlgn="base"/>
            <a:endParaRPr lang="en-GB" dirty="0">
              <a:effectLst/>
              <a:latin typeface="var(--font-family-body)"/>
            </a:endParaRPr>
          </a:p>
          <a:p>
            <a:pPr fontAlgn="base"/>
            <a:r>
              <a:rPr lang="en-GB" b="1" dirty="0">
                <a:effectLst/>
                <a:latin typeface="var(--font-family-body)"/>
              </a:rPr>
              <a:t>Zookeeper </a:t>
            </a:r>
            <a:r>
              <a:rPr lang="en-GB" b="1" dirty="0" err="1">
                <a:effectLst/>
                <a:latin typeface="var(--font-family-body)"/>
              </a:rPr>
              <a:t>logboeken</a:t>
            </a:r>
            <a:endParaRPr lang="en-GB" b="1" dirty="0">
              <a:effectLst/>
              <a:latin typeface="var(--font-family-body)"/>
            </a:endParaRPr>
          </a:p>
          <a:p>
            <a:pPr fontAlgn="base"/>
            <a:r>
              <a:rPr lang="en-GB" dirty="0">
                <a:effectLst/>
                <a:latin typeface="var(--font-family-body)"/>
              </a:rPr>
              <a:t>–</a:t>
            </a:r>
          </a:p>
          <a:p>
            <a:pPr fontAlgn="base"/>
            <a:r>
              <a:rPr lang="en-GB" dirty="0">
                <a:effectLst/>
                <a:latin typeface="var(--font-family-body)"/>
              </a:rPr>
              <a:t>Zookeeper-</a:t>
            </a:r>
            <a:r>
              <a:rPr lang="en-GB" dirty="0" err="1">
                <a:effectLst/>
                <a:latin typeface="var(--font-family-body)"/>
              </a:rPr>
              <a:t>logboeken</a:t>
            </a:r>
            <a:r>
              <a:rPr lang="en-GB" dirty="0">
                <a:effectLst/>
                <a:latin typeface="var(--font-family-body)"/>
              </a:rPr>
              <a:t> </a:t>
            </a:r>
            <a:r>
              <a:rPr lang="en-GB" dirty="0" err="1">
                <a:effectLst/>
                <a:latin typeface="var(--font-family-body)"/>
              </a:rPr>
              <a:t>bevinden</a:t>
            </a:r>
            <a:r>
              <a:rPr lang="en-GB" dirty="0">
                <a:effectLst/>
                <a:latin typeface="var(--font-family-body)"/>
              </a:rPr>
              <a:t> </a:t>
            </a:r>
            <a:r>
              <a:rPr lang="en-GB" dirty="0" err="1">
                <a:effectLst/>
                <a:latin typeface="var(--font-family-body)"/>
              </a:rPr>
              <a:t>zich</a:t>
            </a:r>
            <a:r>
              <a:rPr lang="en-GB" dirty="0">
                <a:effectLst/>
                <a:latin typeface="var(--font-family-body)"/>
              </a:rPr>
              <a:t> op /home/</a:t>
            </a:r>
            <a:r>
              <a:rPr lang="en-GB" dirty="0" err="1">
                <a:effectLst/>
                <a:latin typeface="var(--font-family-body)"/>
              </a:rPr>
              <a:t>nutanix</a:t>
            </a:r>
            <a:r>
              <a:rPr lang="en-GB" dirty="0">
                <a:effectLst/>
                <a:latin typeface="var(--font-family-body)"/>
              </a:rPr>
              <a:t>/data/logs/</a:t>
            </a:r>
            <a:r>
              <a:rPr lang="en-GB" dirty="0" err="1">
                <a:effectLst/>
                <a:latin typeface="var(--font-family-body)"/>
              </a:rPr>
              <a:t>zookeeper.out</a:t>
            </a:r>
            <a:r>
              <a:rPr lang="en-GB" dirty="0">
                <a:effectLst/>
                <a:latin typeface="var(--font-family-body)"/>
              </a:rPr>
              <a:t> </a:t>
            </a:r>
            <a:r>
              <a:rPr lang="en-GB" dirty="0" err="1">
                <a:effectLst/>
                <a:latin typeface="var(--font-family-body)"/>
              </a:rPr>
              <a:t>en</a:t>
            </a:r>
            <a:r>
              <a:rPr lang="en-GB" dirty="0">
                <a:effectLst/>
                <a:latin typeface="var(--font-family-body)"/>
              </a:rPr>
              <a:t> </a:t>
            </a:r>
            <a:r>
              <a:rPr lang="en-GB" dirty="0" err="1">
                <a:effectLst/>
                <a:latin typeface="var(--font-family-body)"/>
              </a:rPr>
              <a:t>bevatten</a:t>
            </a:r>
            <a:r>
              <a:rPr lang="en-GB" dirty="0">
                <a:effectLst/>
                <a:latin typeface="var(--font-family-body)"/>
              </a:rPr>
              <a:t> de status van de Zookeeper-service. U </a:t>
            </a:r>
            <a:r>
              <a:rPr lang="en-GB" dirty="0" err="1">
                <a:effectLst/>
                <a:latin typeface="var(--font-family-body)"/>
              </a:rPr>
              <a:t>hoeft</a:t>
            </a:r>
            <a:r>
              <a:rPr lang="en-GB" dirty="0">
                <a:effectLst/>
                <a:latin typeface="var(--font-family-body)"/>
              </a:rPr>
              <a:t> </a:t>
            </a:r>
            <a:r>
              <a:rPr lang="en-GB" dirty="0" err="1">
                <a:effectLst/>
                <a:latin typeface="var(--font-family-body)"/>
              </a:rPr>
              <a:t>zelden</a:t>
            </a:r>
            <a:r>
              <a:rPr lang="en-GB" dirty="0">
                <a:effectLst/>
                <a:latin typeface="var(--font-family-body)"/>
              </a:rPr>
              <a:t> </a:t>
            </a:r>
            <a:r>
              <a:rPr lang="en-GB" dirty="0" err="1">
                <a:effectLst/>
                <a:latin typeface="var(--font-family-body)"/>
              </a:rPr>
              <a:t>naar</a:t>
            </a:r>
            <a:r>
              <a:rPr lang="en-GB" dirty="0">
                <a:effectLst/>
                <a:latin typeface="var(--font-family-body)"/>
              </a:rPr>
              <a:t> Zookeeper-</a:t>
            </a:r>
            <a:r>
              <a:rPr lang="en-GB" dirty="0" err="1">
                <a:effectLst/>
                <a:latin typeface="var(--font-family-body)"/>
              </a:rPr>
              <a:t>logboeken</a:t>
            </a:r>
            <a:r>
              <a:rPr lang="en-GB" dirty="0">
                <a:effectLst/>
                <a:latin typeface="var(--font-family-body)"/>
              </a:rPr>
              <a:t> </a:t>
            </a:r>
            <a:r>
              <a:rPr lang="en-GB" dirty="0" err="1">
                <a:effectLst/>
                <a:latin typeface="var(--font-family-body)"/>
              </a:rPr>
              <a:t>te</a:t>
            </a:r>
            <a:r>
              <a:rPr lang="en-GB" dirty="0">
                <a:effectLst/>
                <a:latin typeface="var(--font-family-body)"/>
              </a:rPr>
              <a:t> </a:t>
            </a:r>
            <a:r>
              <a:rPr lang="en-GB" dirty="0" err="1">
                <a:effectLst/>
                <a:latin typeface="var(--font-family-body)"/>
              </a:rPr>
              <a:t>kijken</a:t>
            </a:r>
            <a:r>
              <a:rPr lang="en-GB" dirty="0">
                <a:effectLst/>
                <a:latin typeface="var(--font-family-body)"/>
              </a:rPr>
              <a:t>. Als </a:t>
            </a:r>
            <a:r>
              <a:rPr lang="en-GB" dirty="0" err="1">
                <a:effectLst/>
                <a:latin typeface="var(--font-family-body)"/>
              </a:rPr>
              <a:t>een</a:t>
            </a:r>
            <a:r>
              <a:rPr lang="en-GB" dirty="0">
                <a:effectLst/>
                <a:latin typeface="var(--font-family-body)"/>
              </a:rPr>
              <a:t> van de </a:t>
            </a:r>
            <a:r>
              <a:rPr lang="en-GB" dirty="0" err="1">
                <a:effectLst/>
                <a:latin typeface="var(--font-family-body)"/>
              </a:rPr>
              <a:t>andere</a:t>
            </a:r>
            <a:r>
              <a:rPr lang="en-GB" dirty="0">
                <a:effectLst/>
                <a:latin typeface="var(--font-family-body)"/>
              </a:rPr>
              <a:t> </a:t>
            </a:r>
            <a:r>
              <a:rPr lang="en-GB" dirty="0" err="1">
                <a:effectLst/>
                <a:latin typeface="var(--font-family-body)"/>
              </a:rPr>
              <a:t>logboeken</a:t>
            </a:r>
            <a:r>
              <a:rPr lang="en-GB" dirty="0">
                <a:effectLst/>
                <a:latin typeface="var(--font-family-body)"/>
              </a:rPr>
              <a:t> </a:t>
            </a:r>
            <a:r>
              <a:rPr lang="en-GB" dirty="0" err="1">
                <a:effectLst/>
                <a:latin typeface="var(--font-family-body)"/>
              </a:rPr>
              <a:t>echter</a:t>
            </a:r>
            <a:r>
              <a:rPr lang="en-GB" dirty="0">
                <a:effectLst/>
                <a:latin typeface="var(--font-family-body)"/>
              </a:rPr>
              <a:t> </a:t>
            </a:r>
            <a:r>
              <a:rPr lang="en-GB" dirty="0" err="1">
                <a:effectLst/>
                <a:latin typeface="var(--font-family-body)"/>
              </a:rPr>
              <a:t>aangeeft</a:t>
            </a:r>
            <a:r>
              <a:rPr lang="en-GB" dirty="0">
                <a:effectLst/>
                <a:latin typeface="var(--font-family-body)"/>
              </a:rPr>
              <a:t> </a:t>
            </a:r>
            <a:r>
              <a:rPr lang="en-GB" dirty="0" err="1">
                <a:effectLst/>
                <a:latin typeface="var(--font-family-body)"/>
              </a:rPr>
              <a:t>dat</a:t>
            </a:r>
            <a:r>
              <a:rPr lang="en-GB" dirty="0">
                <a:effectLst/>
                <a:latin typeface="var(--font-family-body)"/>
              </a:rPr>
              <a:t> het </a:t>
            </a:r>
            <a:r>
              <a:rPr lang="en-GB" dirty="0" err="1">
                <a:effectLst/>
                <a:latin typeface="var(--font-family-body)"/>
              </a:rPr>
              <a:t>geen</a:t>
            </a:r>
            <a:r>
              <a:rPr lang="en-GB" dirty="0">
                <a:effectLst/>
                <a:latin typeface="var(--font-family-body)"/>
              </a:rPr>
              <a:t> contact </a:t>
            </a:r>
            <a:r>
              <a:rPr lang="en-GB" dirty="0" err="1">
                <a:effectLst/>
                <a:latin typeface="var(--font-family-body)"/>
              </a:rPr>
              <a:t>kan</a:t>
            </a:r>
            <a:r>
              <a:rPr lang="en-GB" dirty="0">
                <a:effectLst/>
                <a:latin typeface="var(--font-family-body)"/>
              </a:rPr>
              <a:t> </a:t>
            </a:r>
            <a:r>
              <a:rPr lang="en-GB" dirty="0" err="1">
                <a:effectLst/>
                <a:latin typeface="var(--font-family-body)"/>
              </a:rPr>
              <a:t>maken</a:t>
            </a:r>
            <a:r>
              <a:rPr lang="en-GB" dirty="0">
                <a:effectLst/>
                <a:latin typeface="var(--font-family-body)"/>
              </a:rPr>
              <a:t> met Zookeeper </a:t>
            </a:r>
            <a:r>
              <a:rPr lang="en-GB" dirty="0" err="1">
                <a:effectLst/>
                <a:latin typeface="var(--font-family-body)"/>
              </a:rPr>
              <a:t>en</a:t>
            </a:r>
            <a:r>
              <a:rPr lang="en-GB" dirty="0">
                <a:effectLst/>
                <a:latin typeface="var(--font-family-body)"/>
              </a:rPr>
              <a:t> </a:t>
            </a:r>
            <a:r>
              <a:rPr lang="en-GB" dirty="0" err="1">
                <a:effectLst/>
                <a:latin typeface="var(--font-family-body)"/>
              </a:rPr>
              <a:t>dit</a:t>
            </a:r>
            <a:r>
              <a:rPr lang="en-GB" dirty="0">
                <a:effectLst/>
                <a:latin typeface="var(--font-family-body)"/>
              </a:rPr>
              <a:t> </a:t>
            </a:r>
            <a:r>
              <a:rPr lang="en-GB" dirty="0" err="1">
                <a:effectLst/>
                <a:latin typeface="var(--font-family-body)"/>
              </a:rPr>
              <a:t>invloed</a:t>
            </a:r>
            <a:r>
              <a:rPr lang="en-GB" dirty="0">
                <a:effectLst/>
                <a:latin typeface="var(--font-family-body)"/>
              </a:rPr>
              <a:t> </a:t>
            </a:r>
            <a:r>
              <a:rPr lang="en-GB" dirty="0" err="1">
                <a:effectLst/>
                <a:latin typeface="var(--font-family-body)"/>
              </a:rPr>
              <a:t>heeft</a:t>
            </a:r>
            <a:r>
              <a:rPr lang="en-GB" dirty="0">
                <a:effectLst/>
                <a:latin typeface="var(--font-family-body)"/>
              </a:rPr>
              <a:t> op de </a:t>
            </a:r>
            <a:r>
              <a:rPr lang="en-GB" dirty="0" err="1">
                <a:effectLst/>
                <a:latin typeface="var(--font-family-body)"/>
              </a:rPr>
              <a:t>clusterbewerkingen</a:t>
            </a:r>
            <a:r>
              <a:rPr lang="en-GB" dirty="0">
                <a:effectLst/>
                <a:latin typeface="var(--font-family-body)"/>
              </a:rPr>
              <a:t>, </a:t>
            </a:r>
            <a:r>
              <a:rPr lang="en-GB" dirty="0" err="1">
                <a:effectLst/>
                <a:latin typeface="var(--font-family-body)"/>
              </a:rPr>
              <a:t>kunt</a:t>
            </a:r>
            <a:r>
              <a:rPr lang="en-GB" dirty="0">
                <a:effectLst/>
                <a:latin typeface="var(--font-family-body)"/>
              </a:rPr>
              <a:t> u </a:t>
            </a:r>
            <a:r>
              <a:rPr lang="en-GB" dirty="0" err="1">
                <a:effectLst/>
                <a:latin typeface="var(--font-family-body)"/>
              </a:rPr>
              <a:t>dit</a:t>
            </a:r>
            <a:r>
              <a:rPr lang="en-GB" dirty="0">
                <a:effectLst/>
                <a:latin typeface="var(--font-family-body)"/>
              </a:rPr>
              <a:t> </a:t>
            </a:r>
            <a:r>
              <a:rPr lang="en-GB" dirty="0" err="1">
                <a:effectLst/>
                <a:latin typeface="var(--font-family-body)"/>
              </a:rPr>
              <a:t>logboek</a:t>
            </a:r>
            <a:r>
              <a:rPr lang="en-GB" dirty="0">
                <a:effectLst/>
                <a:latin typeface="var(--font-family-body)"/>
              </a:rPr>
              <a:t> </a:t>
            </a:r>
            <a:r>
              <a:rPr lang="en-GB" dirty="0" err="1">
                <a:effectLst/>
                <a:latin typeface="var(--font-family-body)"/>
              </a:rPr>
              <a:t>bekijken</a:t>
            </a:r>
            <a:r>
              <a:rPr lang="en-GB" dirty="0">
                <a:effectLst/>
                <a:latin typeface="var(--font-family-body)"/>
              </a:rPr>
              <a:t> om de </a:t>
            </a:r>
            <a:r>
              <a:rPr lang="en-GB" dirty="0" err="1">
                <a:effectLst/>
                <a:latin typeface="var(--font-family-body)"/>
              </a:rPr>
              <a:t>fout</a:t>
            </a:r>
            <a:r>
              <a:rPr lang="en-GB" dirty="0">
                <a:effectLst/>
                <a:latin typeface="var(--font-family-body)"/>
              </a:rPr>
              <a:t> </a:t>
            </a:r>
            <a:r>
              <a:rPr lang="en-GB" dirty="0" err="1">
                <a:effectLst/>
                <a:latin typeface="var(--font-family-body)"/>
              </a:rPr>
              <a:t>te</a:t>
            </a:r>
            <a:r>
              <a:rPr lang="en-GB" dirty="0">
                <a:effectLst/>
                <a:latin typeface="var(--font-family-body)"/>
              </a:rPr>
              <a:t> </a:t>
            </a:r>
            <a:r>
              <a:rPr lang="en-GB" dirty="0" err="1">
                <a:effectLst/>
                <a:latin typeface="var(--font-family-body)"/>
              </a:rPr>
              <a:t>vinden</a:t>
            </a:r>
            <a:r>
              <a:rPr lang="en-GB" dirty="0">
                <a:effectLst/>
                <a:latin typeface="var(--font-family-body)"/>
              </a:rPr>
              <a:t> die Zookeeper </a:t>
            </a:r>
            <a:r>
              <a:rPr lang="en-GB" dirty="0" err="1">
                <a:effectLst/>
                <a:latin typeface="var(--font-family-body)"/>
              </a:rPr>
              <a:t>rapporteert</a:t>
            </a:r>
            <a:r>
              <a:rPr lang="en-GB" dirty="0">
                <a:effectLst/>
                <a:latin typeface="var(--font-family-body)"/>
              </a:rPr>
              <a:t>.</a:t>
            </a:r>
          </a:p>
          <a:p>
            <a:pPr fontAlgn="base"/>
            <a:endParaRPr lang="en-GB" dirty="0">
              <a:effectLst/>
              <a:latin typeface="var(--font-family-body)"/>
            </a:endParaRPr>
          </a:p>
          <a:p>
            <a:pPr fontAlgn="base"/>
            <a:endParaRPr lang="en-GB" dirty="0">
              <a:effectLst/>
              <a:latin typeface="var(--font-family-body)"/>
            </a:endParaRPr>
          </a:p>
          <a:p>
            <a:pPr fontAlgn="base"/>
            <a:endParaRPr lang="en-GB" dirty="0">
              <a:effectLst/>
              <a:latin typeface="var(--font-family-body)"/>
            </a:endParaRPr>
          </a:p>
          <a:p>
            <a:pPr algn="l" fontAlgn="base"/>
            <a:endParaRPr lang="en-GB" b="0" i="0" dirty="0">
              <a:solidFill>
                <a:srgbClr val="000000"/>
              </a:solidFill>
              <a:effectLst/>
              <a:latin typeface="Body"/>
            </a:endParaRPr>
          </a:p>
          <a:p>
            <a:pPr algn="l" fontAlgn="base"/>
            <a:endParaRPr lang="en-GB" b="0" i="0" dirty="0">
              <a:solidFill>
                <a:srgbClr val="000000"/>
              </a:solidFill>
              <a:effectLst/>
              <a:latin typeface="Body"/>
            </a:endParaRPr>
          </a:p>
          <a:p>
            <a:pPr algn="l" fontAlgn="base"/>
            <a:endParaRPr lang="en-GB" b="0" i="0" dirty="0">
              <a:solidFill>
                <a:srgbClr val="000000"/>
              </a:solidFill>
              <a:effectLst/>
              <a:latin typeface="Body"/>
            </a:endParaRPr>
          </a:p>
        </p:txBody>
      </p:sp>
      <p:sp>
        <p:nvSpPr>
          <p:cNvPr id="4" name="Slide Number Placeholder 3"/>
          <p:cNvSpPr>
            <a:spLocks noGrp="1"/>
          </p:cNvSpPr>
          <p:nvPr>
            <p:ph type="sldNum" sz="quarter" idx="5"/>
          </p:nvPr>
        </p:nvSpPr>
        <p:spPr/>
        <p:txBody>
          <a:bodyPr/>
          <a:lstStyle/>
          <a:p>
            <a:fld id="{212985E4-63A6-42C5-B555-D36F14EDE62F}" type="slidenum">
              <a:rPr lang="en-US" smtClean="0"/>
              <a:t>9</a:t>
            </a:fld>
            <a:endParaRPr lang="en-US" dirty="0"/>
          </a:p>
        </p:txBody>
      </p:sp>
    </p:spTree>
    <p:extLst>
      <p:ext uri="{BB962C8B-B14F-4D97-AF65-F5344CB8AC3E}">
        <p14:creationId xmlns:p14="http://schemas.microsoft.com/office/powerpoint/2010/main" val="3190113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oping Moving Gradient Title Slide">
    <p:spTree>
      <p:nvGrpSpPr>
        <p:cNvPr id="1" name=""/>
        <p:cNvGrpSpPr/>
        <p:nvPr/>
      </p:nvGrpSpPr>
      <p:grpSpPr>
        <a:xfrm>
          <a:off x="0" y="0"/>
          <a:ext cx="0" cy="0"/>
          <a:chOff x="0" y="0"/>
          <a:chExt cx="0" cy="0"/>
        </a:xfrm>
      </p:grpSpPr>
      <p:pic>
        <p:nvPicPr>
          <p:cNvPr id="41" name="Silent Track to Trigger Animation">
            <a:hlinkClick r:id="" action="ppaction://media"/>
            <a:extLst>
              <a:ext uri="{FF2B5EF4-FFF2-40B4-BE49-F238E27FC236}">
                <a16:creationId xmlns:a16="http://schemas.microsoft.com/office/drawing/2014/main" id="{69BD2BE3-DAC5-48AA-A4CF-A90064080F80}"/>
              </a:ext>
            </a:extLst>
          </p:cNvPr>
          <p:cNvPicPr>
            <a:picLocks noChangeAspect="1"/>
          </p:cNvPicPr>
          <p:nvPr userDrawn="1">
            <a:audioFile r:link="rId1"/>
            <p:extLst>
              <p:ext uri="{DAA4B4D4-6D71-4841-9C94-3DE7FCFB9230}">
                <p14:media xmlns:p14="http://schemas.microsoft.com/office/powerpoint/2010/main" r:embed="rId2">
                  <p14:trim end="823.365"/>
                  <p14:bmkLst>
                    <p14:bmk name="Bookmark 1" time="0"/>
                  </p14:bmkLst>
                </p14:media>
              </p:ext>
            </p:extLst>
          </p:nvPr>
        </p:nvPicPr>
        <p:blipFill>
          <a:blip r:embed="rId4"/>
          <a:stretch>
            <a:fillRect/>
          </a:stretch>
        </p:blipFill>
        <p:spPr>
          <a:xfrm>
            <a:off x="11356782" y="6355081"/>
            <a:ext cx="609600" cy="609600"/>
          </a:xfrm>
          <a:prstGeom prst="rect">
            <a:avLst/>
          </a:prstGeom>
        </p:spPr>
      </p:pic>
      <p:sp>
        <p:nvSpPr>
          <p:cNvPr id="38" name="middle dark">
            <a:extLst>
              <a:ext uri="{FF2B5EF4-FFF2-40B4-BE49-F238E27FC236}">
                <a16:creationId xmlns:a16="http://schemas.microsoft.com/office/drawing/2014/main" id="{517CB609-4ECB-4C50-961A-8AFE856D09F3}"/>
              </a:ext>
            </a:extLst>
          </p:cNvPr>
          <p:cNvSpPr/>
          <p:nvPr userDrawn="1"/>
        </p:nvSpPr>
        <p:spPr>
          <a:xfrm>
            <a:off x="0" y="0"/>
            <a:ext cx="12192000" cy="7040881"/>
          </a:xfrm>
          <a:prstGeom prst="rect">
            <a:avLst/>
          </a:prstGeom>
          <a:gradFill flip="none" rotWithShape="1">
            <a:gsLst>
              <a:gs pos="99000">
                <a:schemeClr val="bg2"/>
              </a:gs>
              <a:gs pos="0">
                <a:schemeClr val="bg2">
                  <a:lumMod val="100000"/>
                </a:schemeClr>
              </a:gs>
              <a:gs pos="4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bottom right dark">
            <a:extLst>
              <a:ext uri="{FF2B5EF4-FFF2-40B4-BE49-F238E27FC236}">
                <a16:creationId xmlns:a16="http://schemas.microsoft.com/office/drawing/2014/main" id="{37A74D59-9BF1-41F0-9A30-C6F6CAF9E812}"/>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op left dark">
            <a:extLst>
              <a:ext uri="{FF2B5EF4-FFF2-40B4-BE49-F238E27FC236}">
                <a16:creationId xmlns:a16="http://schemas.microsoft.com/office/drawing/2014/main" id="{42386A45-73FD-4537-B477-A3BF55D6498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bottom right dark">
            <a:extLst>
              <a:ext uri="{FF2B5EF4-FFF2-40B4-BE49-F238E27FC236}">
                <a16:creationId xmlns:a16="http://schemas.microsoft.com/office/drawing/2014/main" id="{15C5F95A-3571-4005-8F38-074F065F4E2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mall Red Line">
            <a:extLst>
              <a:ext uri="{FF2B5EF4-FFF2-40B4-BE49-F238E27FC236}">
                <a16:creationId xmlns:a16="http://schemas.microsoft.com/office/drawing/2014/main" id="{A5DCE20F-D90C-4A35-808E-3AF205D0DD7E}"/>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62443A6F-B4E3-42D1-9947-D1DE32812395}"/>
              </a:ext>
            </a:extLst>
          </p:cNvPr>
          <p:cNvSpPr>
            <a:spLocks noGrp="1"/>
          </p:cNvSpPr>
          <p:nvPr>
            <p:ph type="body" sz="quarter" idx="13"/>
          </p:nvPr>
        </p:nvSpPr>
        <p:spPr>
          <a:xfrm>
            <a:off x="2047803" y="2516726"/>
            <a:ext cx="8096394" cy="1305466"/>
          </a:xfrm>
          <a:prstGeom prst="rect">
            <a:avLst/>
          </a:prstGeom>
        </p:spPr>
        <p:txBody>
          <a:bodyPr lIns="91440" tIns="0" rIns="91440" bIns="0" anchor="ctr" anchorCtr="0">
            <a:noAutofit/>
          </a:bodyPr>
          <a:lstStyle>
            <a:lvl1pPr marL="0" indent="0" algn="ctr">
              <a:buFontTx/>
              <a:buNone/>
              <a:defRPr sz="4400" cap="all"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sp>
        <p:nvSpPr>
          <p:cNvPr id="16" name="Text Placeholder 14">
            <a:extLst>
              <a:ext uri="{FF2B5EF4-FFF2-40B4-BE49-F238E27FC236}">
                <a16:creationId xmlns:a16="http://schemas.microsoft.com/office/drawing/2014/main" id="{D3F2E1A6-93A0-474B-9934-3907048DCE2E}"/>
              </a:ext>
            </a:extLst>
          </p:cNvPr>
          <p:cNvSpPr>
            <a:spLocks noGrp="1"/>
          </p:cNvSpPr>
          <p:nvPr>
            <p:ph type="body" sz="quarter" idx="14"/>
          </p:nvPr>
        </p:nvSpPr>
        <p:spPr>
          <a:xfrm>
            <a:off x="2047803" y="3822192"/>
            <a:ext cx="8096394" cy="906734"/>
          </a:xfrm>
          <a:prstGeom prst="rect">
            <a:avLst/>
          </a:prstGeom>
        </p:spPr>
        <p:txBody>
          <a:bodyPr lIns="91440" tIns="0" rIns="91440" bIns="0" anchor="ctr" anchorCtr="0">
            <a:noAutofit/>
          </a:bodyPr>
          <a:lstStyle>
            <a:lvl1pPr marL="0" indent="0" algn="ctr">
              <a:buFontTx/>
              <a:buNone/>
              <a:defRPr sz="2400" cap="none"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922375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seq concurrent="1" nextAc="seek">
                  <p:cTn id="8" restart="whenNotActive" fill="hold" evtFilter="cancelBubble" nodeType="interactiveSeq">
                    <p:stCondLst>
                      <p:cond evt="onMediaBookmark" delay="0">
                        <p:tgtEl>
                          <p14:bmkTgt spid="41"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2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grpId="1" nodeType="withEffect">
                                      <p:stCondLst>
                                        <p:cond delay="2000"/>
                                      </p:stCondLst>
                                      <p:childTnLst>
                                        <p:animEffect transition="out" filter="fade">
                                          <p:cBhvr>
                                            <p:cTn id="20" dur="3000"/>
                                            <p:tgtEl>
                                              <p:spTgt spid="35"/>
                                            </p:tgtEl>
                                          </p:cBhvr>
                                        </p:animEffect>
                                        <p:set>
                                          <p:cBhvr>
                                            <p:cTn id="21" dur="1" fill="hold">
                                              <p:stCondLst>
                                                <p:cond delay="2999"/>
                                              </p:stCondLst>
                                            </p:cTn>
                                            <p:tgtEl>
                                              <p:spTgt spid="35"/>
                                            </p:tgtEl>
                                            <p:attrNameLst>
                                              <p:attrName>style.visibility</p:attrName>
                                            </p:attrNameLst>
                                          </p:cBhvr>
                                          <p:to>
                                            <p:strVal val="hidden"/>
                                          </p:to>
                                        </p:set>
                                      </p:childTnLst>
                                    </p:cTn>
                                  </p:par>
                                  <p:par>
                                    <p:cTn id="22" presetID="10" presetClass="entr" presetSubtype="0" fill="hold" grpId="0" nodeType="withEffect">
                                      <p:stCondLst>
                                        <p:cond delay="43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0"/>
                                            <p:tgtEl>
                                              <p:spTgt spid="39"/>
                                            </p:tgtEl>
                                          </p:cBhvr>
                                        </p:animEffect>
                                      </p:childTnLst>
                                    </p:cTn>
                                  </p:par>
                                </p:childTnLst>
                              </p:cTn>
                            </p:par>
                          </p:childTnLst>
                        </p:cTn>
                      </p:par>
                    </p:childTnLst>
                  </p:cTn>
                  <p:nextCondLst>
                    <p:cond evt="onMediaBookmark" delay="0">
                      <p:tgtEl>
                        <p14:bmkTgt spid="41" bmkName="Bookmark 1"/>
                      </p:tgtEl>
                    </p:cond>
                  </p:nextCondLst>
                </p:seq>
              </p:childTnLst>
            </p:cTn>
          </p:par>
        </p:tnLst>
        <p:bldLst>
          <p:bldP spid="39" grpId="0" animBg="1"/>
          <p:bldP spid="35" grpId="0" animBg="1"/>
          <p:bldP spid="35" grpId="1" animBg="1"/>
          <p:bldP spid="43" grpId="0" animBg="1"/>
          <p:bldP spid="4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childTnLst>
            </p:cTn>
          </p:par>
        </p:tn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arge Content Box - Option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192000" cy="0"/>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39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1" y="-34065"/>
            <a:ext cx="5967948"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a:extLst>
              <a:ext uri="{FF2B5EF4-FFF2-40B4-BE49-F238E27FC236}">
                <a16:creationId xmlns:a16="http://schemas.microsoft.com/office/drawing/2014/main" id="{5139D52D-3781-4894-B06E-C3070EF735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1087" t="21071" r="53153" b="59732"/>
          <a:stretch/>
        </p:blipFill>
        <p:spPr>
          <a:xfrm>
            <a:off x="10431084" y="319517"/>
            <a:ext cx="1487980" cy="308616"/>
          </a:xfrm>
          <a:prstGeom prst="rect">
            <a:avLst/>
          </a:prstGeom>
        </p:spPr>
      </p:pic>
      <p:sp>
        <p:nvSpPr>
          <p:cNvPr id="15" name="Rectangle 14">
            <a:extLst>
              <a:ext uri="{FF2B5EF4-FFF2-40B4-BE49-F238E27FC236}">
                <a16:creationId xmlns:a16="http://schemas.microsoft.com/office/drawing/2014/main" id="{3B53704A-3E24-4B18-8A9F-CB8024DDC3E3}"/>
              </a:ext>
            </a:extLst>
          </p:cNvPr>
          <p:cNvSpPr/>
          <p:nvPr userDrawn="1"/>
        </p:nvSpPr>
        <p:spPr>
          <a:xfrm rot="5400000">
            <a:off x="0" y="592383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flipH="1">
            <a:off x="5281172" y="-1476184"/>
            <a:ext cx="1234286" cy="12338148"/>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DC22458D-E9AB-4582-B71D-D744E2F0BB33}"/>
              </a:ext>
            </a:extLst>
          </p:cNvPr>
          <p:cNvSpPr>
            <a:spLocks noGrp="1"/>
          </p:cNvSpPr>
          <p:nvPr>
            <p:ph sz="quarter" idx="13"/>
          </p:nvPr>
        </p:nvSpPr>
        <p:spPr>
          <a:xfrm>
            <a:off x="622068" y="1905599"/>
            <a:ext cx="4659104" cy="3736178"/>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BEF5933C-F4C6-4F34-9F65-78815F931DF2}"/>
              </a:ext>
            </a:extLst>
          </p:cNvPr>
          <p:cNvSpPr>
            <a:spLocks noGrp="1"/>
          </p:cNvSpPr>
          <p:nvPr>
            <p:ph sz="quarter" idx="14"/>
          </p:nvPr>
        </p:nvSpPr>
        <p:spPr>
          <a:xfrm>
            <a:off x="6910828" y="1905599"/>
            <a:ext cx="4659104" cy="3736178"/>
          </a:xfrm>
          <a:prstGeom prst="rect">
            <a:avLst/>
          </a:prstGeom>
        </p:spPr>
        <p:txBody>
          <a:bodyPr/>
          <a:lstStyle>
            <a:lvl1pPr marL="342900" indent="-342900">
              <a:buClr>
                <a:srgbClr val="AE1A27"/>
              </a:buClr>
              <a:buFont typeface="Arial" panose="020B0604020202020204" pitchFamily="34" charset="0"/>
              <a:buChar char="•"/>
              <a:defRPr sz="2000">
                <a:latin typeface="+mj-lt"/>
              </a:defRPr>
            </a:lvl1pPr>
            <a:lvl2pPr marL="800100" indent="-342900">
              <a:buClr>
                <a:srgbClr val="AE1A27"/>
              </a:buClr>
              <a:buFont typeface="Arial" panose="020B0604020202020204" pitchFamily="34" charset="0"/>
              <a:buChar char="•"/>
              <a:defRPr sz="2000">
                <a:latin typeface="+mj-lt"/>
              </a:defRPr>
            </a:lvl2pPr>
            <a:lvl3pPr marL="1257300" indent="-342900">
              <a:buClr>
                <a:srgbClr val="AE1A27"/>
              </a:buClr>
              <a:buFont typeface="Arial" panose="020B0604020202020204" pitchFamily="34" charset="0"/>
              <a:buChar char="•"/>
              <a:defRPr sz="2000">
                <a:latin typeface="+mj-lt"/>
              </a:defRPr>
            </a:lvl3pPr>
            <a:lvl4pPr marL="1714500" indent="-342900">
              <a:buClr>
                <a:srgbClr val="AE1A27"/>
              </a:buClr>
              <a:buFont typeface="Arial" panose="020B0604020202020204" pitchFamily="34" charset="0"/>
              <a:buChar char="•"/>
              <a:defRPr sz="2000">
                <a:latin typeface="+mj-lt"/>
              </a:defRPr>
            </a:lvl4pPr>
            <a:lvl5pPr marL="2171700" indent="-342900">
              <a:buClr>
                <a:srgbClr val="AE1A27"/>
              </a:buClr>
              <a:buFont typeface="Arial" panose="020B0604020202020204" pitchFamily="34" charset="0"/>
              <a:buChar cha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CD3CA89E-0A6C-44FE-BD48-4120FBE8646F}"/>
              </a:ext>
            </a:extLst>
          </p:cNvPr>
          <p:cNvSpPr>
            <a:spLocks noGrp="1"/>
          </p:cNvSpPr>
          <p:nvPr>
            <p:ph type="title" hasCustomPrompt="1"/>
          </p:nvPr>
        </p:nvSpPr>
        <p:spPr>
          <a:xfrm>
            <a:off x="622068" y="365126"/>
            <a:ext cx="5213467"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dirty="0"/>
              <a:t>Master title style</a:t>
            </a:r>
          </a:p>
        </p:txBody>
      </p:sp>
    </p:spTree>
    <p:extLst>
      <p:ext uri="{BB962C8B-B14F-4D97-AF65-F5344CB8AC3E}">
        <p14:creationId xmlns:p14="http://schemas.microsoft.com/office/powerpoint/2010/main" val="14452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222F0CD7-E88A-4D2B-8AF3-1CEDB133BCD9}"/>
              </a:ext>
            </a:extLst>
          </p:cNvPr>
          <p:cNvCxnSpPr>
            <a:cxnSpLocks/>
          </p:cNvCxnSpPr>
          <p:nvPr userDrawn="1"/>
        </p:nvCxnSpPr>
        <p:spPr>
          <a:xfrm flipH="1" flipV="1">
            <a:off x="430197" y="-4318"/>
            <a:ext cx="22286" cy="686231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6B2247-AFEF-4D13-A74A-C98CF8BACEDF}"/>
              </a:ext>
            </a:extLst>
          </p:cNvPr>
          <p:cNvSpPr/>
          <p:nvPr userDrawn="1"/>
        </p:nvSpPr>
        <p:spPr>
          <a:xfrm rot="5400000">
            <a:off x="-3285866" y="3206815"/>
            <a:ext cx="6858003" cy="444369"/>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F58F46A-5564-4B57-984B-0CCA8921B109}"/>
              </a:ext>
            </a:extLst>
          </p:cNvPr>
          <p:cNvSpPr>
            <a:spLocks noGrp="1"/>
          </p:cNvSpPr>
          <p:nvPr>
            <p:ph type="pic" sz="quarter" idx="11"/>
          </p:nvPr>
        </p:nvSpPr>
        <p:spPr>
          <a:xfrm>
            <a:off x="929368" y="1960463"/>
            <a:ext cx="4989328" cy="4251425"/>
          </a:xfrm>
          <a:prstGeom prst="rect">
            <a:avLst/>
          </a:prstGeom>
        </p:spPr>
        <p:txBody>
          <a:bodyPr/>
          <a:lstStyle>
            <a:lvl1pPr>
              <a:defRPr sz="1600">
                <a:latin typeface="+mj-lt"/>
              </a:defRPr>
            </a:lvl1pPr>
          </a:lstStyle>
          <a:p>
            <a:r>
              <a:rPr lang="en-US"/>
              <a:t>Click icon to add picture</a:t>
            </a:r>
          </a:p>
        </p:txBody>
      </p:sp>
      <p:sp>
        <p:nvSpPr>
          <p:cNvPr id="14" name="Text Placeholder 13">
            <a:extLst>
              <a:ext uri="{FF2B5EF4-FFF2-40B4-BE49-F238E27FC236}">
                <a16:creationId xmlns:a16="http://schemas.microsoft.com/office/drawing/2014/main" id="{337AE87B-4713-4263-9BE4-15BFE23AAE35}"/>
              </a:ext>
            </a:extLst>
          </p:cNvPr>
          <p:cNvSpPr>
            <a:spLocks noGrp="1"/>
          </p:cNvSpPr>
          <p:nvPr>
            <p:ph type="body" sz="quarter" idx="12"/>
          </p:nvPr>
        </p:nvSpPr>
        <p:spPr>
          <a:xfrm>
            <a:off x="6443891" y="1960563"/>
            <a:ext cx="5230813" cy="4251325"/>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633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Text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a:extLst>
              <a:ext uri="{FF2B5EF4-FFF2-40B4-BE49-F238E27FC236}">
                <a16:creationId xmlns:a16="http://schemas.microsoft.com/office/drawing/2014/main" id="{222F0CD7-E88A-4D2B-8AF3-1CEDB133BCD9}"/>
              </a:ext>
            </a:extLst>
          </p:cNvPr>
          <p:cNvCxnSpPr>
            <a:cxnSpLocks/>
          </p:cNvCxnSpPr>
          <p:nvPr userDrawn="1"/>
        </p:nvCxnSpPr>
        <p:spPr>
          <a:xfrm flipH="1" flipV="1">
            <a:off x="430197" y="-4318"/>
            <a:ext cx="22286" cy="686231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6B2247-AFEF-4D13-A74A-C98CF8BACEDF}"/>
              </a:ext>
            </a:extLst>
          </p:cNvPr>
          <p:cNvSpPr/>
          <p:nvPr userDrawn="1"/>
        </p:nvSpPr>
        <p:spPr>
          <a:xfrm rot="5400000">
            <a:off x="-3285866" y="3206815"/>
            <a:ext cx="6858003" cy="444369"/>
          </a:xfrm>
          <a:prstGeom prst="rect">
            <a:avLst/>
          </a:prstGeom>
          <a:gradFill flip="none" rotWithShape="1">
            <a:gsLst>
              <a:gs pos="0">
                <a:schemeClr val="accent3"/>
              </a:gs>
              <a:gs pos="50000">
                <a:schemeClr val="accent3"/>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48093906-DF43-41A4-88C7-53E1F37B9270}"/>
              </a:ext>
            </a:extLst>
          </p:cNvPr>
          <p:cNvSpPr>
            <a:spLocks noGrp="1"/>
          </p:cNvSpPr>
          <p:nvPr>
            <p:ph type="pic" sz="quarter" idx="11"/>
          </p:nvPr>
        </p:nvSpPr>
        <p:spPr>
          <a:xfrm>
            <a:off x="929368" y="1960463"/>
            <a:ext cx="4989328" cy="4251425"/>
          </a:xfrm>
          <a:prstGeom prst="rect">
            <a:avLst/>
          </a:prstGeom>
        </p:spPr>
        <p:txBody>
          <a:bodyPr/>
          <a:lstStyle>
            <a:lvl1pPr>
              <a:defRPr sz="1600">
                <a:latin typeface="+mj-lt"/>
              </a:defRPr>
            </a:lvl1pPr>
          </a:lstStyle>
          <a:p>
            <a:r>
              <a:rPr lang="en-US"/>
              <a:t>Click icon to add picture</a:t>
            </a:r>
          </a:p>
        </p:txBody>
      </p:sp>
      <p:sp>
        <p:nvSpPr>
          <p:cNvPr id="16" name="Content Placeholder 3">
            <a:extLst>
              <a:ext uri="{FF2B5EF4-FFF2-40B4-BE49-F238E27FC236}">
                <a16:creationId xmlns:a16="http://schemas.microsoft.com/office/drawing/2014/main" id="{0B8B4C9D-435B-4350-827D-A29588EE7B6F}"/>
              </a:ext>
            </a:extLst>
          </p:cNvPr>
          <p:cNvSpPr>
            <a:spLocks noGrp="1"/>
          </p:cNvSpPr>
          <p:nvPr>
            <p:ph sz="quarter" idx="13"/>
          </p:nvPr>
        </p:nvSpPr>
        <p:spPr>
          <a:xfrm>
            <a:off x="6821424" y="1960462"/>
            <a:ext cx="4773168" cy="4251425"/>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29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12811B0-FBC9-4B5E-A241-BC8F69B3DECB}"/>
              </a:ext>
            </a:extLst>
          </p:cNvPr>
          <p:cNvCxnSpPr>
            <a:cxnSpLocks/>
          </p:cNvCxnSpPr>
          <p:nvPr userDrawn="1"/>
        </p:nvCxnSpPr>
        <p:spPr>
          <a:xfrm>
            <a:off x="0" y="1741713"/>
            <a:ext cx="12192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2D96F3-864D-4C9B-A3E2-F2987881404D}"/>
              </a:ext>
            </a:extLst>
          </p:cNvPr>
          <p:cNvCxnSpPr>
            <a:cxnSpLocks/>
          </p:cNvCxnSpPr>
          <p:nvPr userDrawn="1"/>
        </p:nvCxnSpPr>
        <p:spPr>
          <a:xfrm>
            <a:off x="0" y="1584957"/>
            <a:ext cx="12261669" cy="49639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a:extLst>
              <a:ext uri="{FF2B5EF4-FFF2-40B4-BE49-F238E27FC236}">
                <a16:creationId xmlns:a16="http://schemas.microsoft.com/office/drawing/2014/main" id="{1D460C71-2DBB-44CD-9262-D5A868030D37}"/>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dirty="0"/>
              <a:t>Click to edit Master title style</a:t>
            </a:r>
          </a:p>
        </p:txBody>
      </p:sp>
      <p:sp>
        <p:nvSpPr>
          <p:cNvPr id="15"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6"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7"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1827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Boxes w/ Dividers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CAEB2A90-04B9-4F9F-BD73-B2CBCB0A9CBB}"/>
              </a:ext>
            </a:extLst>
          </p:cNvPr>
          <p:cNvCxnSpPr>
            <a:cxnSpLocks/>
          </p:cNvCxnSpPr>
          <p:nvPr userDrawn="1"/>
        </p:nvCxnSpPr>
        <p:spPr>
          <a:xfrm rot="5400000">
            <a:off x="2974542" y="4071041"/>
            <a:ext cx="24384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E23807-F214-48D3-AE27-FD6E67101F62}"/>
              </a:ext>
            </a:extLst>
          </p:cNvPr>
          <p:cNvCxnSpPr>
            <a:cxnSpLocks/>
          </p:cNvCxnSpPr>
          <p:nvPr userDrawn="1"/>
        </p:nvCxnSpPr>
        <p:spPr>
          <a:xfrm rot="5400000">
            <a:off x="6788320" y="4071041"/>
            <a:ext cx="24384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0"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5702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Boxes w/ Dividers -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CAEB2A90-04B9-4F9F-BD73-B2CBCB0A9CBB}"/>
              </a:ext>
            </a:extLst>
          </p:cNvPr>
          <p:cNvCxnSpPr>
            <a:cxnSpLocks/>
          </p:cNvCxnSpPr>
          <p:nvPr userDrawn="1"/>
        </p:nvCxnSpPr>
        <p:spPr>
          <a:xfrm rot="5400000">
            <a:off x="2974542" y="4071041"/>
            <a:ext cx="2438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E23807-F214-48D3-AE27-FD6E67101F62}"/>
              </a:ext>
            </a:extLst>
          </p:cNvPr>
          <p:cNvCxnSpPr>
            <a:cxnSpLocks/>
          </p:cNvCxnSpPr>
          <p:nvPr userDrawn="1"/>
        </p:nvCxnSpPr>
        <p:spPr>
          <a:xfrm rot="5400000">
            <a:off x="6788320" y="4071041"/>
            <a:ext cx="2438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0"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21"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025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Boxes - Opti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12811B0-FBC9-4B5E-A241-BC8F69B3DECB}"/>
              </a:ext>
            </a:extLst>
          </p:cNvPr>
          <p:cNvCxnSpPr>
            <a:cxnSpLocks/>
          </p:cNvCxnSpPr>
          <p:nvPr userDrawn="1"/>
        </p:nvCxnSpPr>
        <p:spPr>
          <a:xfrm>
            <a:off x="0" y="1741713"/>
            <a:ext cx="12192000" cy="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2D96F3-864D-4C9B-A3E2-F2987881404D}"/>
              </a:ext>
            </a:extLst>
          </p:cNvPr>
          <p:cNvCxnSpPr>
            <a:cxnSpLocks/>
          </p:cNvCxnSpPr>
          <p:nvPr userDrawn="1"/>
        </p:nvCxnSpPr>
        <p:spPr>
          <a:xfrm flipV="1">
            <a:off x="0" y="1584957"/>
            <a:ext cx="12261669" cy="49639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Content Placeholder 3">
            <a:extLst>
              <a:ext uri="{FF2B5EF4-FFF2-40B4-BE49-F238E27FC236}">
                <a16:creationId xmlns:a16="http://schemas.microsoft.com/office/drawing/2014/main" id="{BB23CA71-920F-4225-9850-7011B611CF25}"/>
              </a:ext>
            </a:extLst>
          </p:cNvPr>
          <p:cNvSpPr>
            <a:spLocks noGrp="1"/>
          </p:cNvSpPr>
          <p:nvPr>
            <p:ph sz="quarter" idx="13"/>
          </p:nvPr>
        </p:nvSpPr>
        <p:spPr>
          <a:xfrm>
            <a:off x="4439597" y="2445441"/>
            <a:ext cx="3322068" cy="3251200"/>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marL="1828800" indent="0">
              <a:buClr>
                <a:srgbClr val="C00000"/>
              </a:buClr>
              <a:buNone/>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2" name="Content Placeholder 3">
            <a:extLst>
              <a:ext uri="{FF2B5EF4-FFF2-40B4-BE49-F238E27FC236}">
                <a16:creationId xmlns:a16="http://schemas.microsoft.com/office/drawing/2014/main" id="{84265879-B87B-43AE-9A42-C6A56C0CDFD0}"/>
              </a:ext>
            </a:extLst>
          </p:cNvPr>
          <p:cNvSpPr>
            <a:spLocks noGrp="1"/>
          </p:cNvSpPr>
          <p:nvPr>
            <p:ph sz="quarter" idx="14"/>
          </p:nvPr>
        </p:nvSpPr>
        <p:spPr>
          <a:xfrm>
            <a:off x="8253375" y="2445441"/>
            <a:ext cx="3322068" cy="3251200"/>
          </a:xfrm>
          <a:prstGeom prst="rect">
            <a:avLst/>
          </a:prstGeom>
        </p:spPr>
        <p:txBody>
          <a:bodyPr/>
          <a:lstStyle>
            <a:lvl1pPr>
              <a:buClr>
                <a:schemeClr val="bg2"/>
              </a:buClr>
              <a:defRPr sz="2000">
                <a:latin typeface="+mj-lt"/>
              </a:defRPr>
            </a:lvl1pPr>
            <a:lvl2pPr>
              <a:buClr>
                <a:schemeClr val="bg2"/>
              </a:buClr>
              <a:defRPr sz="2000">
                <a:latin typeface="+mj-lt"/>
              </a:defRPr>
            </a:lvl2pPr>
            <a:lvl3pPr>
              <a:buClr>
                <a:schemeClr val="bg2"/>
              </a:buClr>
              <a:defRPr sz="2000">
                <a:latin typeface="+mj-lt"/>
              </a:defRPr>
            </a:lvl3pPr>
            <a:lvl4pPr>
              <a:buClr>
                <a:schemeClr val="bg2"/>
              </a:buClr>
              <a:defRPr sz="2000">
                <a:latin typeface="+mj-lt"/>
              </a:defRPr>
            </a:lvl4pPr>
            <a:lvl5pPr>
              <a:buClr>
                <a:schemeClr val="bg2"/>
              </a:buClr>
              <a:defRPr sz="2000">
                <a:latin typeface="+mj-lt"/>
              </a:defRPr>
            </a:lvl5pPr>
          </a:lstStyle>
          <a:p>
            <a:pPr lvl="0"/>
            <a:r>
              <a:rPr lang="en-US" dirty="0"/>
              <a:t>Edit Master text styles</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5432E0DD-CA24-48C8-9AE0-2D183B8E341C}"/>
              </a:ext>
            </a:extLst>
          </p:cNvPr>
          <p:cNvSpPr>
            <a:spLocks noGrp="1"/>
          </p:cNvSpPr>
          <p:nvPr>
            <p:ph sz="quarter" idx="15"/>
          </p:nvPr>
        </p:nvSpPr>
        <p:spPr>
          <a:xfrm>
            <a:off x="625819" y="2445441"/>
            <a:ext cx="3322068" cy="3251200"/>
          </a:xfrm>
          <a:prstGeom prst="rect">
            <a:avLst/>
          </a:prstGeom>
        </p:spPr>
        <p:txBody>
          <a:bodyPr/>
          <a:lstStyle>
            <a:lvl1pPr>
              <a:buClr>
                <a:srgbClr val="AE1A27"/>
              </a:buClr>
              <a:defRPr sz="2000">
                <a:latin typeface="+mj-lt"/>
              </a:defRPr>
            </a:lvl1pPr>
            <a:lvl2pPr>
              <a:buClr>
                <a:srgbClr val="AE1A27"/>
              </a:buClr>
              <a:defRPr sz="2000">
                <a:latin typeface="+mj-lt"/>
              </a:defRPr>
            </a:lvl2pPr>
            <a:lvl3pPr>
              <a:buClr>
                <a:srgbClr val="AE1A27"/>
              </a:buClr>
              <a:defRPr sz="2000">
                <a:latin typeface="+mj-lt"/>
              </a:defRPr>
            </a:lvl3pPr>
            <a:lvl4pPr>
              <a:buClr>
                <a:srgbClr val="AE1A27"/>
              </a:buClr>
              <a:defRPr sz="2000">
                <a:latin typeface="+mj-lt"/>
              </a:defRPr>
            </a:lvl4pPr>
            <a:lvl5pPr>
              <a:buClr>
                <a:srgbClr val="AE1A27"/>
              </a:buClr>
              <a:defRPr sz="2000">
                <a:latin typeface="+mj-l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393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loyee Contact Inform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5E637B-8851-41C8-A5B4-84AF4F70E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9755"/>
            <a:ext cx="12192001" cy="6949443"/>
          </a:xfrm>
          <a:prstGeom prst="rect">
            <a:avLst/>
          </a:prstGeom>
        </p:spPr>
      </p:pic>
      <p:sp>
        <p:nvSpPr>
          <p:cNvPr id="3" name="Rectangle 2">
            <a:extLst>
              <a:ext uri="{FF2B5EF4-FFF2-40B4-BE49-F238E27FC236}">
                <a16:creationId xmlns:a16="http://schemas.microsoft.com/office/drawing/2014/main" id="{204EC4D6-B98B-4D72-8845-54C3C32C3619}"/>
              </a:ext>
            </a:extLst>
          </p:cNvPr>
          <p:cNvSpPr/>
          <p:nvPr userDrawn="1"/>
        </p:nvSpPr>
        <p:spPr>
          <a:xfrm>
            <a:off x="10040" y="-99756"/>
            <a:ext cx="12192001" cy="6949443"/>
          </a:xfrm>
          <a:prstGeom prst="rect">
            <a:avLst/>
          </a:prstGeom>
          <a:gradFill flip="none" rotWithShape="1">
            <a:gsLst>
              <a:gs pos="0">
                <a:schemeClr val="bg2"/>
              </a:gs>
              <a:gs pos="45000">
                <a:schemeClr val="bg2">
                  <a:lumMod val="100000"/>
                  <a:alpha val="65000"/>
                </a:schemeClr>
              </a:gs>
              <a:gs pos="93000">
                <a:schemeClr val="accent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07F08CDD-8B55-44A5-A752-6898138F8F1B}"/>
              </a:ext>
            </a:extLst>
          </p:cNvPr>
          <p:cNvSpPr/>
          <p:nvPr userDrawn="1"/>
        </p:nvSpPr>
        <p:spPr>
          <a:xfrm>
            <a:off x="5382741" y="2560090"/>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F38B923-B4CF-4196-B96C-6FF8C03ACF51}"/>
              </a:ext>
            </a:extLst>
          </p:cNvPr>
          <p:cNvSpPr txBox="1"/>
          <p:nvPr userDrawn="1"/>
        </p:nvSpPr>
        <p:spPr>
          <a:xfrm>
            <a:off x="6313819" y="2737074"/>
            <a:ext cx="7182196" cy="369332"/>
          </a:xfrm>
          <a:prstGeom prst="rect">
            <a:avLst/>
          </a:prstGeom>
          <a:noFill/>
        </p:spPr>
        <p:txBody>
          <a:bodyPr wrap="square" rtlCol="0">
            <a:spAutoFit/>
          </a:bodyPr>
          <a:lstStyle/>
          <a:p>
            <a:r>
              <a:rPr lang="en-US" kern="100" cap="all" spc="90" baseline="0">
                <a:solidFill>
                  <a:schemeClr val="bg1"/>
                </a:solidFill>
                <a:latin typeface="+mj-lt"/>
              </a:rPr>
              <a:t>1800 Perimeter Park Morrisville, NC 27560</a:t>
            </a:r>
          </a:p>
        </p:txBody>
      </p:sp>
      <p:sp>
        <p:nvSpPr>
          <p:cNvPr id="13" name="Oval 12">
            <a:extLst>
              <a:ext uri="{FF2B5EF4-FFF2-40B4-BE49-F238E27FC236}">
                <a16:creationId xmlns:a16="http://schemas.microsoft.com/office/drawing/2014/main" id="{69AF443A-99BE-4275-BB76-E9FFBE04E072}"/>
              </a:ext>
            </a:extLst>
          </p:cNvPr>
          <p:cNvSpPr/>
          <p:nvPr userDrawn="1"/>
        </p:nvSpPr>
        <p:spPr>
          <a:xfrm>
            <a:off x="5382741" y="4306840"/>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974C5F-F32E-4325-B946-685AF7D3B447}"/>
              </a:ext>
            </a:extLst>
          </p:cNvPr>
          <p:cNvSpPr txBox="1"/>
          <p:nvPr userDrawn="1"/>
        </p:nvSpPr>
        <p:spPr>
          <a:xfrm>
            <a:off x="6313819" y="4483824"/>
            <a:ext cx="5444837" cy="369332"/>
          </a:xfrm>
          <a:prstGeom prst="rect">
            <a:avLst/>
          </a:prstGeom>
          <a:noFill/>
        </p:spPr>
        <p:txBody>
          <a:bodyPr wrap="square" rtlCol="0">
            <a:spAutoFit/>
          </a:bodyPr>
          <a:lstStyle/>
          <a:p>
            <a:r>
              <a:rPr lang="en-US" kern="100" cap="all" spc="90" baseline="0">
                <a:solidFill>
                  <a:schemeClr val="bg1"/>
                </a:solidFill>
                <a:latin typeface="+mj-lt"/>
              </a:rPr>
              <a:t>www.fastlaneus.com</a:t>
            </a:r>
          </a:p>
        </p:txBody>
      </p:sp>
      <p:sp>
        <p:nvSpPr>
          <p:cNvPr id="17" name="Oval 16">
            <a:extLst>
              <a:ext uri="{FF2B5EF4-FFF2-40B4-BE49-F238E27FC236}">
                <a16:creationId xmlns:a16="http://schemas.microsoft.com/office/drawing/2014/main" id="{21393364-382A-469D-9527-B65FDC64A5F6}"/>
              </a:ext>
            </a:extLst>
          </p:cNvPr>
          <p:cNvSpPr/>
          <p:nvPr userDrawn="1"/>
        </p:nvSpPr>
        <p:spPr>
          <a:xfrm>
            <a:off x="5382741" y="5180215"/>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B572F0-A820-4A28-844C-9A43EC339EAD}"/>
              </a:ext>
            </a:extLst>
          </p:cNvPr>
          <p:cNvSpPr/>
          <p:nvPr userDrawn="1"/>
        </p:nvSpPr>
        <p:spPr>
          <a:xfrm>
            <a:off x="5382741" y="3433465"/>
            <a:ext cx="723300" cy="723300"/>
          </a:xfrm>
          <a:prstGeom prst="ellipse">
            <a:avLst/>
          </a:prstGeom>
          <a:solidFill>
            <a:schemeClr val="bg1">
              <a:alpha val="71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7" name="Graphic 26" descr="Marker">
            <a:extLst>
              <a:ext uri="{FF2B5EF4-FFF2-40B4-BE49-F238E27FC236}">
                <a16:creationId xmlns:a16="http://schemas.microsoft.com/office/drawing/2014/main" id="{F1B06A83-FA15-4366-B87F-AFF70E682C7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47014" y="2624363"/>
            <a:ext cx="594754" cy="594754"/>
          </a:xfrm>
          <a:prstGeom prst="rect">
            <a:avLst/>
          </a:prstGeom>
        </p:spPr>
      </p:pic>
      <p:pic>
        <p:nvPicPr>
          <p:cNvPr id="29" name="Graphic 28" descr="Envelope">
            <a:extLst>
              <a:ext uri="{FF2B5EF4-FFF2-40B4-BE49-F238E27FC236}">
                <a16:creationId xmlns:a16="http://schemas.microsoft.com/office/drawing/2014/main" id="{4913B072-98D4-400F-928C-175CC85566B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67281" y="3518005"/>
            <a:ext cx="554221" cy="554221"/>
          </a:xfrm>
          <a:prstGeom prst="rect">
            <a:avLst/>
          </a:prstGeom>
        </p:spPr>
      </p:pic>
      <p:pic>
        <p:nvPicPr>
          <p:cNvPr id="31" name="Graphic 30" descr="Receiver">
            <a:extLst>
              <a:ext uri="{FF2B5EF4-FFF2-40B4-BE49-F238E27FC236}">
                <a16:creationId xmlns:a16="http://schemas.microsoft.com/office/drawing/2014/main" id="{26A2A61D-A038-414E-BE27-A2EE6702BA16}"/>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5508" y="5292982"/>
            <a:ext cx="497767" cy="497767"/>
          </a:xfrm>
          <a:prstGeom prst="rect">
            <a:avLst/>
          </a:prstGeom>
        </p:spPr>
      </p:pic>
      <p:pic>
        <p:nvPicPr>
          <p:cNvPr id="33" name="Graphic 32" descr="World">
            <a:extLst>
              <a:ext uri="{FF2B5EF4-FFF2-40B4-BE49-F238E27FC236}">
                <a16:creationId xmlns:a16="http://schemas.microsoft.com/office/drawing/2014/main" id="{65E9E7F2-902D-4198-8B2A-791054EF2D9C}"/>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51716" y="4375815"/>
            <a:ext cx="585350" cy="585350"/>
          </a:xfrm>
          <a:prstGeom prst="rect">
            <a:avLst/>
          </a:prstGeom>
        </p:spPr>
      </p:pic>
      <p:sp>
        <p:nvSpPr>
          <p:cNvPr id="24" name="Rectangle 23">
            <a:extLst>
              <a:ext uri="{FF2B5EF4-FFF2-40B4-BE49-F238E27FC236}">
                <a16:creationId xmlns:a16="http://schemas.microsoft.com/office/drawing/2014/main" id="{3C5FFB17-6E9F-4E48-94D4-1FE17B43C8C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2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
        <p:nvSpPr>
          <p:cNvPr id="2" name="Title 1"/>
          <p:cNvSpPr>
            <a:spLocks noGrp="1"/>
          </p:cNvSpPr>
          <p:nvPr>
            <p:ph type="title" hasCustomPrompt="1"/>
          </p:nvPr>
        </p:nvSpPr>
        <p:spPr>
          <a:xfrm>
            <a:off x="636486" y="183666"/>
            <a:ext cx="10515600" cy="772297"/>
          </a:xfrm>
          <a:prstGeom prst="rect">
            <a:avLst/>
          </a:prstGeom>
        </p:spPr>
        <p:txBody>
          <a:bodyPr/>
          <a:lstStyle>
            <a:lvl1pPr>
              <a:defRPr>
                <a:solidFill>
                  <a:schemeClr val="bg1"/>
                </a:solidFill>
              </a:defRPr>
            </a:lvl1pPr>
          </a:lstStyle>
          <a:p>
            <a:r>
              <a:rPr lang="en-US" dirty="0"/>
              <a:t>CLICK TO EDIT MASTER TITLE STYLE</a:t>
            </a:r>
          </a:p>
        </p:txBody>
      </p:sp>
      <p:sp>
        <p:nvSpPr>
          <p:cNvPr id="23" name="Title 1"/>
          <p:cNvSpPr txBox="1">
            <a:spLocks/>
          </p:cNvSpPr>
          <p:nvPr userDrawn="1"/>
        </p:nvSpPr>
        <p:spPr>
          <a:xfrm>
            <a:off x="636486" y="1039093"/>
            <a:ext cx="5400580" cy="500950"/>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400"/>
              <a:t>CLICK TO EDIT MASTER TITLE STYLE</a:t>
            </a:r>
          </a:p>
        </p:txBody>
      </p:sp>
      <p:sp>
        <p:nvSpPr>
          <p:cNvPr id="7" name="Content Placeholder 6"/>
          <p:cNvSpPr>
            <a:spLocks noGrp="1"/>
          </p:cNvSpPr>
          <p:nvPr>
            <p:ph sz="quarter" idx="10" hasCustomPrompt="1"/>
          </p:nvPr>
        </p:nvSpPr>
        <p:spPr>
          <a:xfrm>
            <a:off x="6426457" y="3610171"/>
            <a:ext cx="5445125" cy="369888"/>
          </a:xfrm>
          <a:prstGeom prst="rect">
            <a:avLst/>
          </a:prstGeom>
        </p:spPr>
        <p:txBody>
          <a:bodyPr/>
          <a:lstStyle>
            <a:lvl1pPr marL="0" indent="0">
              <a:buNone/>
              <a:defRPr>
                <a:solidFill>
                  <a:schemeClr val="bg1"/>
                </a:solidFill>
              </a:defRPr>
            </a:lvl1pPr>
          </a:lstStyle>
          <a:p>
            <a:pPr lvl="0"/>
            <a:r>
              <a:rPr lang="en-US" dirty="0"/>
              <a:t>EDIT MASTER TEXT STYLES</a:t>
            </a:r>
          </a:p>
        </p:txBody>
      </p:sp>
      <p:sp>
        <p:nvSpPr>
          <p:cNvPr id="28" name="Content Placeholder 6"/>
          <p:cNvSpPr>
            <a:spLocks noGrp="1"/>
          </p:cNvSpPr>
          <p:nvPr>
            <p:ph sz="quarter" idx="11" hasCustomPrompt="1"/>
          </p:nvPr>
        </p:nvSpPr>
        <p:spPr>
          <a:xfrm>
            <a:off x="6426456" y="5356921"/>
            <a:ext cx="5445125" cy="369888"/>
          </a:xfrm>
          <a:prstGeom prst="rect">
            <a:avLst/>
          </a:prstGeom>
        </p:spPr>
        <p:txBody>
          <a:bodyPr/>
          <a:lstStyle>
            <a:lvl1pPr marL="0" indent="0">
              <a:buNone/>
              <a:defRPr>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37923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 Discussion / Next Step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5E637B-8851-41C8-A5B4-84AF4F70E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9755"/>
            <a:ext cx="12192001" cy="6949443"/>
          </a:xfrm>
          <a:prstGeom prst="rect">
            <a:avLst/>
          </a:prstGeom>
        </p:spPr>
      </p:pic>
      <p:sp>
        <p:nvSpPr>
          <p:cNvPr id="3" name="Rectangle 2">
            <a:extLst>
              <a:ext uri="{FF2B5EF4-FFF2-40B4-BE49-F238E27FC236}">
                <a16:creationId xmlns:a16="http://schemas.microsoft.com/office/drawing/2014/main" id="{204EC4D6-B98B-4D72-8845-54C3C32C3619}"/>
              </a:ext>
            </a:extLst>
          </p:cNvPr>
          <p:cNvSpPr/>
          <p:nvPr userDrawn="1"/>
        </p:nvSpPr>
        <p:spPr>
          <a:xfrm>
            <a:off x="-1" y="-91443"/>
            <a:ext cx="12192001" cy="6949443"/>
          </a:xfrm>
          <a:prstGeom prst="rect">
            <a:avLst/>
          </a:prstGeom>
          <a:gradFill flip="none" rotWithShape="1">
            <a:gsLst>
              <a:gs pos="0">
                <a:schemeClr val="bg2"/>
              </a:gs>
              <a:gs pos="45000">
                <a:schemeClr val="bg2">
                  <a:lumMod val="100000"/>
                  <a:alpha val="65000"/>
                </a:schemeClr>
              </a:gs>
              <a:gs pos="93000">
                <a:schemeClr val="accent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9B4B100C-65C1-4416-BE4E-86846E6BF131}"/>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a:extLst>
              <a:ext uri="{FF2B5EF4-FFF2-40B4-BE49-F238E27FC236}">
                <a16:creationId xmlns:a16="http://schemas.microsoft.com/office/drawing/2014/main" id="{CC8608CF-BD80-446C-90AC-954E32A16235}"/>
              </a:ext>
            </a:extLst>
          </p:cNvPr>
          <p:cNvSpPr txBox="1"/>
          <p:nvPr userDrawn="1"/>
        </p:nvSpPr>
        <p:spPr>
          <a:xfrm>
            <a:off x="1034877" y="841224"/>
            <a:ext cx="4330645" cy="1778382"/>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Questions &amp;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discussion</a:t>
            </a:r>
          </a:p>
          <a:p>
            <a:endParaRPr lang="en-US"/>
          </a:p>
        </p:txBody>
      </p:sp>
      <p:sp>
        <p:nvSpPr>
          <p:cNvPr id="24" name="TextBox 23">
            <a:extLst>
              <a:ext uri="{FF2B5EF4-FFF2-40B4-BE49-F238E27FC236}">
                <a16:creationId xmlns:a16="http://schemas.microsoft.com/office/drawing/2014/main" id="{2C56BDF2-C2D7-4CF0-A525-12FB95FDE399}"/>
              </a:ext>
            </a:extLst>
          </p:cNvPr>
          <p:cNvSpPr txBox="1"/>
          <p:nvPr userDrawn="1"/>
        </p:nvSpPr>
        <p:spPr>
          <a:xfrm>
            <a:off x="8233898" y="4297108"/>
            <a:ext cx="4330645" cy="1778382"/>
          </a:xfrm>
          <a:prstGeom prst="rect">
            <a:avLst/>
          </a:prstGeom>
          <a:noFill/>
        </p:spPr>
        <p:txBody>
          <a:bodyPr wrap="square" t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cap="all" baseline="0">
                <a:solidFill>
                  <a:schemeClr val="bg1"/>
                </a:solidFill>
                <a:latin typeface="+mj-lt"/>
                <a:ea typeface="+mn-ea"/>
                <a:cs typeface="+mn-cs"/>
              </a:rPr>
              <a:t>Next steps</a:t>
            </a:r>
          </a:p>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30500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c Section/Title Page with red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6541B-59E7-4AA1-8E92-B95782CBA7B8}"/>
              </a:ext>
            </a:extLst>
          </p:cNvPr>
          <p:cNvSpPr/>
          <p:nvPr userDrawn="1"/>
        </p:nvSpPr>
        <p:spPr>
          <a:xfrm>
            <a:off x="0" y="-99754"/>
            <a:ext cx="12192000" cy="7040881"/>
          </a:xfrm>
          <a:prstGeom prst="rect">
            <a:avLst/>
          </a:prstGeom>
          <a:gradFill flip="none" rotWithShape="1">
            <a:gsLst>
              <a:gs pos="14000">
                <a:schemeClr val="accent3"/>
              </a:gs>
              <a:gs pos="98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14">
            <a:extLst>
              <a:ext uri="{FF2B5EF4-FFF2-40B4-BE49-F238E27FC236}">
                <a16:creationId xmlns:a16="http://schemas.microsoft.com/office/drawing/2014/main" id="{DF7D1353-C86E-4C05-A3F2-525E04E900F2}"/>
              </a:ext>
            </a:extLst>
          </p:cNvPr>
          <p:cNvSpPr>
            <a:spLocks noGrp="1"/>
          </p:cNvSpPr>
          <p:nvPr>
            <p:ph type="body" sz="quarter" idx="13"/>
          </p:nvPr>
        </p:nvSpPr>
        <p:spPr>
          <a:xfrm>
            <a:off x="2047803" y="2516726"/>
            <a:ext cx="8096394" cy="1305466"/>
          </a:xfrm>
          <a:prstGeom prst="rect">
            <a:avLst/>
          </a:prstGeom>
        </p:spPr>
        <p:txBody>
          <a:bodyPr lIns="91440" tIns="0" rIns="91440" bIns="0" anchor="ctr" anchorCtr="0">
            <a:noAutofit/>
          </a:bodyPr>
          <a:lstStyle>
            <a:lvl1pPr marL="0" indent="0" algn="ctr">
              <a:buFontTx/>
              <a:buNone/>
              <a:defRPr sz="4400" cap="all"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sp>
        <p:nvSpPr>
          <p:cNvPr id="10" name="Rectangle 9">
            <a:extLst>
              <a:ext uri="{FF2B5EF4-FFF2-40B4-BE49-F238E27FC236}">
                <a16:creationId xmlns:a16="http://schemas.microsoft.com/office/drawing/2014/main" id="{60CAACF5-8CEC-44A2-8839-AB0593CB4110}"/>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Placeholder 14">
            <a:extLst>
              <a:ext uri="{FF2B5EF4-FFF2-40B4-BE49-F238E27FC236}">
                <a16:creationId xmlns:a16="http://schemas.microsoft.com/office/drawing/2014/main" id="{87B0CDFD-E899-4AFD-9B4F-639EBDE7D64F}"/>
              </a:ext>
            </a:extLst>
          </p:cNvPr>
          <p:cNvSpPr>
            <a:spLocks noGrp="1"/>
          </p:cNvSpPr>
          <p:nvPr>
            <p:ph type="body" sz="quarter" idx="14"/>
          </p:nvPr>
        </p:nvSpPr>
        <p:spPr>
          <a:xfrm>
            <a:off x="2047803" y="3822192"/>
            <a:ext cx="8096394" cy="906734"/>
          </a:xfrm>
          <a:prstGeom prst="rect">
            <a:avLst/>
          </a:prstGeom>
        </p:spPr>
        <p:txBody>
          <a:bodyPr lIns="91440" tIns="0" rIns="91440" bIns="0" anchor="ctr" anchorCtr="0">
            <a:noAutofit/>
          </a:bodyPr>
          <a:lstStyle>
            <a:lvl1pPr marL="0" indent="0" algn="ctr">
              <a:buFontTx/>
              <a:buNone/>
              <a:defRPr sz="2400" cap="none" baseline="0">
                <a:solidFill>
                  <a:schemeClr val="bg1"/>
                </a:solidFill>
                <a:latin typeface="+mj-lt"/>
              </a:defRPr>
            </a:lvl1pPr>
            <a:lvl2pPr>
              <a:defRPr sz="4000"/>
            </a:lvl2pPr>
            <a:lvl3pPr>
              <a:defRPr sz="3600"/>
            </a:lvl3pPr>
            <a:lvl4pPr>
              <a:defRPr sz="3200"/>
            </a:lvl4pPr>
            <a:lvl5pPr>
              <a:defRPr sz="3200"/>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918626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Questions">
    <p:spTree>
      <p:nvGrpSpPr>
        <p:cNvPr id="1" name=""/>
        <p:cNvGrpSpPr/>
        <p:nvPr/>
      </p:nvGrpSpPr>
      <p:grpSpPr>
        <a:xfrm>
          <a:off x="0" y="0"/>
          <a:ext cx="0" cy="0"/>
          <a:chOff x="0" y="0"/>
          <a:chExt cx="0" cy="0"/>
        </a:xfrm>
      </p:grpSpPr>
      <p:sp>
        <p:nvSpPr>
          <p:cNvPr id="3" name="Title 1"/>
          <p:cNvSpPr txBox="1">
            <a:spLocks/>
          </p:cNvSpPr>
          <p:nvPr userDrawn="1"/>
        </p:nvSpPr>
        <p:spPr>
          <a:xfrm>
            <a:off x="600364" y="2475345"/>
            <a:ext cx="10972800" cy="2091894"/>
          </a:xfrm>
          <a:prstGeom prst="rect">
            <a:avLst/>
          </a:prstGeom>
        </p:spPr>
        <p:txBody>
          <a:bodyPr>
            <a:noAutofit/>
          </a:bodyPr>
          <a:lstStyle>
            <a:lvl1pPr algn="l" defTabSz="914400" rtl="0" eaLnBrk="1" latinLnBrk="0" hangingPunct="1">
              <a:lnSpc>
                <a:spcPct val="90000"/>
              </a:lnSpc>
              <a:spcBef>
                <a:spcPct val="0"/>
              </a:spcBef>
              <a:buNone/>
              <a:defRPr sz="16600" kern="1200">
                <a:solidFill>
                  <a:schemeClr val="accent6"/>
                </a:solidFill>
                <a:latin typeface="+mj-lt"/>
                <a:ea typeface="+mj-ea"/>
                <a:cs typeface="+mj-cs"/>
              </a:defRPr>
            </a:lvl1pPr>
          </a:lstStyle>
          <a:p>
            <a:pPr algn="ctr"/>
            <a:r>
              <a:rPr lang="en-US" sz="7200"/>
              <a:t>QUESTIONS?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0317" y="4910635"/>
            <a:ext cx="3392894" cy="510657"/>
          </a:xfrm>
          <a:prstGeom prst="rect">
            <a:avLst/>
          </a:prstGeom>
        </p:spPr>
      </p:pic>
    </p:spTree>
    <p:extLst>
      <p:ext uri="{BB962C8B-B14F-4D97-AF65-F5344CB8AC3E}">
        <p14:creationId xmlns:p14="http://schemas.microsoft.com/office/powerpoint/2010/main" val="364029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txBox="1">
            <a:spLocks/>
          </p:cNvSpPr>
          <p:nvPr userDrawn="1"/>
        </p:nvSpPr>
        <p:spPr>
          <a:xfrm>
            <a:off x="600364" y="2475345"/>
            <a:ext cx="10972800" cy="2091894"/>
          </a:xfrm>
          <a:prstGeom prst="rect">
            <a:avLst/>
          </a:prstGeom>
        </p:spPr>
        <p:txBody>
          <a:bodyPr>
            <a:noAutofit/>
          </a:bodyPr>
          <a:lstStyle>
            <a:lvl1pPr algn="l" defTabSz="914400" rtl="0" eaLnBrk="1" latinLnBrk="0" hangingPunct="1">
              <a:lnSpc>
                <a:spcPct val="90000"/>
              </a:lnSpc>
              <a:spcBef>
                <a:spcPct val="0"/>
              </a:spcBef>
              <a:buNone/>
              <a:defRPr sz="16600" kern="1200">
                <a:solidFill>
                  <a:schemeClr val="accent6"/>
                </a:solidFill>
                <a:latin typeface="+mj-lt"/>
                <a:ea typeface="+mj-ea"/>
                <a:cs typeface="+mj-cs"/>
              </a:defRPr>
            </a:lvl1pPr>
          </a:lstStyle>
          <a:p>
            <a:pPr algn="ctr"/>
            <a:r>
              <a:rPr lang="en-US" sz="7200"/>
              <a:t>THANK YOU</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0317" y="4910635"/>
            <a:ext cx="3392894" cy="510657"/>
          </a:xfrm>
          <a:prstGeom prst="rect">
            <a:avLst/>
          </a:prstGeom>
        </p:spPr>
      </p:pic>
    </p:spTree>
    <p:extLst>
      <p:ext uri="{BB962C8B-B14F-4D97-AF65-F5344CB8AC3E}">
        <p14:creationId xmlns:p14="http://schemas.microsoft.com/office/powerpoint/2010/main" val="288247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oping Moving Gradient - Thank You">
    <p:spTree>
      <p:nvGrpSpPr>
        <p:cNvPr id="1" name=""/>
        <p:cNvGrpSpPr/>
        <p:nvPr/>
      </p:nvGrpSpPr>
      <p:grpSpPr>
        <a:xfrm>
          <a:off x="0" y="0"/>
          <a:ext cx="0" cy="0"/>
          <a:chOff x="0" y="0"/>
          <a:chExt cx="0" cy="0"/>
        </a:xfrm>
      </p:grpSpPr>
      <p:pic>
        <p:nvPicPr>
          <p:cNvPr id="41" name="Silent Track to Trigger Animation">
            <a:hlinkClick r:id="" action="ppaction://media"/>
            <a:extLst>
              <a:ext uri="{FF2B5EF4-FFF2-40B4-BE49-F238E27FC236}">
                <a16:creationId xmlns:a16="http://schemas.microsoft.com/office/drawing/2014/main" id="{69BD2BE3-DAC5-48AA-A4CF-A90064080F80}"/>
              </a:ext>
            </a:extLst>
          </p:cNvPr>
          <p:cNvPicPr>
            <a:picLocks noChangeAspect="1"/>
          </p:cNvPicPr>
          <p:nvPr userDrawn="1">
            <a:audioFile r:link="rId1"/>
            <p:extLst>
              <p:ext uri="{DAA4B4D4-6D71-4841-9C94-3DE7FCFB9230}">
                <p14:media xmlns:p14="http://schemas.microsoft.com/office/powerpoint/2010/main" r:embed="rId2">
                  <p14:trim end="823.365"/>
                  <p14:bmkLst>
                    <p14:bmk name="Bookmark 1" time="0"/>
                  </p14:bmkLst>
                </p14:media>
              </p:ext>
            </p:extLst>
          </p:nvPr>
        </p:nvPicPr>
        <p:blipFill>
          <a:blip r:embed="rId4"/>
          <a:stretch>
            <a:fillRect/>
          </a:stretch>
        </p:blipFill>
        <p:spPr>
          <a:xfrm>
            <a:off x="11356782" y="6355081"/>
            <a:ext cx="609600" cy="609600"/>
          </a:xfrm>
          <a:prstGeom prst="rect">
            <a:avLst/>
          </a:prstGeom>
        </p:spPr>
      </p:pic>
      <p:sp>
        <p:nvSpPr>
          <p:cNvPr id="38" name="middle dark">
            <a:extLst>
              <a:ext uri="{FF2B5EF4-FFF2-40B4-BE49-F238E27FC236}">
                <a16:creationId xmlns:a16="http://schemas.microsoft.com/office/drawing/2014/main" id="{517CB609-4ECB-4C50-961A-8AFE856D09F3}"/>
              </a:ext>
            </a:extLst>
          </p:cNvPr>
          <p:cNvSpPr/>
          <p:nvPr userDrawn="1"/>
        </p:nvSpPr>
        <p:spPr>
          <a:xfrm>
            <a:off x="0" y="0"/>
            <a:ext cx="12192000" cy="7040881"/>
          </a:xfrm>
          <a:prstGeom prst="rect">
            <a:avLst/>
          </a:prstGeom>
          <a:gradFill flip="none" rotWithShape="1">
            <a:gsLst>
              <a:gs pos="99000">
                <a:schemeClr val="bg2"/>
              </a:gs>
              <a:gs pos="0">
                <a:schemeClr val="bg2">
                  <a:lumMod val="100000"/>
                </a:schemeClr>
              </a:gs>
              <a:gs pos="4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bottom right dark">
            <a:extLst>
              <a:ext uri="{FF2B5EF4-FFF2-40B4-BE49-F238E27FC236}">
                <a16:creationId xmlns:a16="http://schemas.microsoft.com/office/drawing/2014/main" id="{37A74D59-9BF1-41F0-9A30-C6F6CAF9E812}"/>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op left dark">
            <a:extLst>
              <a:ext uri="{FF2B5EF4-FFF2-40B4-BE49-F238E27FC236}">
                <a16:creationId xmlns:a16="http://schemas.microsoft.com/office/drawing/2014/main" id="{42386A45-73FD-4537-B477-A3BF55D6498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bottom right dark">
            <a:extLst>
              <a:ext uri="{FF2B5EF4-FFF2-40B4-BE49-F238E27FC236}">
                <a16:creationId xmlns:a16="http://schemas.microsoft.com/office/drawing/2014/main" id="{15C5F95A-3571-4005-8F38-074F065F4E20}"/>
              </a:ext>
            </a:extLst>
          </p:cNvPr>
          <p:cNvSpPr/>
          <p:nvPr userDrawn="1"/>
        </p:nvSpPr>
        <p:spPr>
          <a:xfrm>
            <a:off x="0" y="0"/>
            <a:ext cx="12192000" cy="7040881"/>
          </a:xfrm>
          <a:prstGeom prst="rect">
            <a:avLst/>
          </a:prstGeom>
          <a:gradFill flip="none" rotWithShape="1">
            <a:gsLst>
              <a:gs pos="14000">
                <a:schemeClr val="bg2">
                  <a:lumMod val="100000"/>
                </a:schemeClr>
              </a:gs>
              <a:gs pos="98000">
                <a:schemeClr val="accent3"/>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Small Red Line">
            <a:extLst>
              <a:ext uri="{FF2B5EF4-FFF2-40B4-BE49-F238E27FC236}">
                <a16:creationId xmlns:a16="http://schemas.microsoft.com/office/drawing/2014/main" id="{A5DCE20F-D90C-4A35-808E-3AF205D0DD7E}"/>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AC418F29-4BE8-43C1-A8E1-FBC53B9D788F}"/>
              </a:ext>
            </a:extLst>
          </p:cNvPr>
          <p:cNvSpPr txBox="1"/>
          <p:nvPr userDrawn="1"/>
        </p:nvSpPr>
        <p:spPr>
          <a:xfrm>
            <a:off x="1920291" y="3044280"/>
            <a:ext cx="8351418" cy="769441"/>
          </a:xfrm>
          <a:prstGeom prst="rect">
            <a:avLst/>
          </a:prstGeom>
          <a:noFill/>
        </p:spPr>
        <p:txBody>
          <a:bodyPr wrap="square" rtlCol="0">
            <a:spAutoFit/>
          </a:bodyPr>
          <a:lstStyle/>
          <a:p>
            <a:pPr algn="ctr"/>
            <a:r>
              <a:rPr lang="en-US" sz="4400" b="0" kern="1200" cap="all" baseline="0">
                <a:solidFill>
                  <a:schemeClr val="bg1"/>
                </a:solidFill>
                <a:latin typeface="+mj-lt"/>
                <a:ea typeface="+mn-ea"/>
                <a:cs typeface="+mn-cs"/>
              </a:rPr>
              <a:t>Thank you</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562097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seq concurrent="1" nextAc="seek">
                  <p:cTn id="8" restart="whenNotActive" fill="hold" evtFilter="cancelBubble" nodeType="interactiveSeq">
                    <p:stCondLst>
                      <p:cond evt="onMediaBookmark" delay="0">
                        <p:tgtEl>
                          <p14:bmkTgt spid="41"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2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0" presetClass="exit" presetSubtype="0" fill="hold" grpId="1"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par>
                                    <p:cTn id="19" presetID="10" presetClass="exit" presetSubtype="0" fill="hold" grpId="1" nodeType="withEffect">
                                      <p:stCondLst>
                                        <p:cond delay="2000"/>
                                      </p:stCondLst>
                                      <p:childTnLst>
                                        <p:animEffect transition="out" filter="fade">
                                          <p:cBhvr>
                                            <p:cTn id="20" dur="3000"/>
                                            <p:tgtEl>
                                              <p:spTgt spid="35"/>
                                            </p:tgtEl>
                                          </p:cBhvr>
                                        </p:animEffect>
                                        <p:set>
                                          <p:cBhvr>
                                            <p:cTn id="21" dur="1" fill="hold">
                                              <p:stCondLst>
                                                <p:cond delay="2999"/>
                                              </p:stCondLst>
                                            </p:cTn>
                                            <p:tgtEl>
                                              <p:spTgt spid="35"/>
                                            </p:tgtEl>
                                            <p:attrNameLst>
                                              <p:attrName>style.visibility</p:attrName>
                                            </p:attrNameLst>
                                          </p:cBhvr>
                                          <p:to>
                                            <p:strVal val="hidden"/>
                                          </p:to>
                                        </p:set>
                                      </p:childTnLst>
                                    </p:cTn>
                                  </p:par>
                                  <p:par>
                                    <p:cTn id="22" presetID="10" presetClass="entr" presetSubtype="0" fill="hold" grpId="0" nodeType="withEffect">
                                      <p:stCondLst>
                                        <p:cond delay="43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2500"/>
                                            <p:tgtEl>
                                              <p:spTgt spid="39"/>
                                            </p:tgtEl>
                                          </p:cBhvr>
                                        </p:animEffect>
                                      </p:childTnLst>
                                    </p:cTn>
                                  </p:par>
                                </p:childTnLst>
                              </p:cTn>
                            </p:par>
                          </p:childTnLst>
                        </p:cTn>
                      </p:par>
                    </p:childTnLst>
                  </p:cTn>
                  <p:nextCondLst>
                    <p:cond evt="onMediaBookmark" delay="0">
                      <p:tgtEl>
                        <p14:bmkTgt spid="41" bmkName="Bookmark 1"/>
                      </p:tgtEl>
                    </p:cond>
                  </p:nextCondLst>
                </p:seq>
              </p:childTnLst>
            </p:cTn>
          </p:par>
        </p:tnLst>
        <p:bldLst>
          <p:bldP spid="39" grpId="0" animBg="1"/>
          <p:bldP spid="35" grpId="0" animBg="1"/>
          <p:bldP spid="35" grpId="1" animBg="1"/>
          <p:bldP spid="43" grpId="0" animBg="1"/>
          <p:bldP spid="43"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41"/>
                    </p:tgtEl>
                  </p:cMediaNode>
                </p:audio>
              </p:childTnLst>
            </p:cTn>
          </p:par>
        </p:tn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28" name="Title 1"/>
          <p:cNvSpPr>
            <a:spLocks noGrp="1"/>
          </p:cNvSpPr>
          <p:nvPr>
            <p:ph type="ctrTitle" hasCustomPrompt="1"/>
          </p:nvPr>
        </p:nvSpPr>
        <p:spPr>
          <a:xfrm>
            <a:off x="557297" y="2168305"/>
            <a:ext cx="10877212" cy="1470025"/>
          </a:xfrm>
          <a:prstGeom prst="rect">
            <a:avLst/>
          </a:prstGeom>
        </p:spPr>
        <p:txBody>
          <a:bodyPr>
            <a:noAutofit/>
          </a:bodyPr>
          <a:lstStyle>
            <a:lvl1pPr algn="ctr">
              <a:defRPr sz="4400">
                <a:solidFill>
                  <a:srgbClr val="B12521"/>
                </a:solidFill>
              </a:defRPr>
            </a:lvl1pPr>
          </a:lstStyle>
          <a:p>
            <a:r>
              <a:rPr lang="en-US" dirty="0"/>
              <a:t>CLICK TO EDIT MASTER TITLE STYLE</a:t>
            </a:r>
          </a:p>
        </p:txBody>
      </p:sp>
      <p:sp>
        <p:nvSpPr>
          <p:cNvPr id="29" name="Subtitle 2"/>
          <p:cNvSpPr>
            <a:spLocks noGrp="1"/>
          </p:cNvSpPr>
          <p:nvPr>
            <p:ph type="subTitle" idx="1"/>
          </p:nvPr>
        </p:nvSpPr>
        <p:spPr>
          <a:xfrm>
            <a:off x="1828800" y="3886200"/>
            <a:ext cx="8534400" cy="1752600"/>
          </a:xfrm>
          <a:prstGeom prst="rect">
            <a:avLst/>
          </a:prstGeom>
        </p:spPr>
        <p:txBody>
          <a:bodyPr/>
          <a:lstStyle>
            <a:lvl1pPr marL="0" indent="0" algn="ctr">
              <a:lnSpc>
                <a:spcPct val="120000"/>
              </a:lnSpc>
              <a:buNone/>
              <a:defRPr>
                <a:solidFill>
                  <a:schemeClr val="tx1">
                    <a:lumMod val="75000"/>
                    <a:lumOff val="25000"/>
                  </a:schemeClr>
                </a:solidFill>
              </a:defRPr>
            </a:lvl1pPr>
            <a:lvl2pPr marL="609588" indent="0" algn="ctr">
              <a:buNone/>
              <a:defRPr>
                <a:solidFill>
                  <a:schemeClr val="tx1">
                    <a:tint val="75000"/>
                  </a:schemeClr>
                </a:solidFill>
              </a:defRPr>
            </a:lvl2pPr>
            <a:lvl3pPr marL="1219176" indent="0" algn="ctr">
              <a:buNone/>
              <a:defRPr>
                <a:solidFill>
                  <a:schemeClr val="tx1">
                    <a:tint val="75000"/>
                  </a:schemeClr>
                </a:solidFill>
              </a:defRPr>
            </a:lvl3pPr>
            <a:lvl4pPr marL="1828764" indent="0" algn="ctr">
              <a:buNone/>
              <a:defRPr>
                <a:solidFill>
                  <a:schemeClr val="tx1">
                    <a:tint val="75000"/>
                  </a:schemeClr>
                </a:solidFill>
              </a:defRPr>
            </a:lvl4pPr>
            <a:lvl5pPr marL="2438352" indent="0" algn="ctr">
              <a:buNone/>
              <a:defRPr>
                <a:solidFill>
                  <a:schemeClr val="tx1">
                    <a:tint val="75000"/>
                  </a:schemeClr>
                </a:solidFill>
              </a:defRPr>
            </a:lvl5pPr>
            <a:lvl6pPr marL="3047940" indent="0" algn="ctr">
              <a:buNone/>
              <a:defRPr>
                <a:solidFill>
                  <a:schemeClr val="tx1">
                    <a:tint val="75000"/>
                  </a:schemeClr>
                </a:solidFill>
              </a:defRPr>
            </a:lvl6pPr>
            <a:lvl7pPr marL="3657528" indent="0" algn="ctr">
              <a:buNone/>
              <a:defRPr>
                <a:solidFill>
                  <a:schemeClr val="tx1">
                    <a:tint val="75000"/>
                  </a:schemeClr>
                </a:solidFill>
              </a:defRPr>
            </a:lvl7pPr>
            <a:lvl8pPr marL="4267115" indent="0" algn="ctr">
              <a:buNone/>
              <a:defRPr>
                <a:solidFill>
                  <a:schemeClr val="tx1">
                    <a:tint val="75000"/>
                  </a:schemeClr>
                </a:solidFill>
              </a:defRPr>
            </a:lvl8pPr>
            <a:lvl9pPr marL="4876702" indent="0" algn="ctr">
              <a:buNone/>
              <a:defRPr>
                <a:solidFill>
                  <a:schemeClr val="tx1">
                    <a:tint val="75000"/>
                  </a:schemeClr>
                </a:solidFill>
              </a:defRPr>
            </a:lvl9pPr>
          </a:lstStyle>
          <a:p>
            <a:r>
              <a:rPr lang="en-US" dirty="0"/>
              <a:t>Click to edit Master subtitle style</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820" y="6280565"/>
            <a:ext cx="2642359" cy="397696"/>
          </a:xfrm>
          <a:prstGeom prst="rect">
            <a:avLst/>
          </a:prstGeom>
        </p:spPr>
      </p:pic>
      <p:cxnSp>
        <p:nvCxnSpPr>
          <p:cNvPr id="36" name="Straight Connector 35">
            <a:extLst>
              <a:ext uri="{FF2B5EF4-FFF2-40B4-BE49-F238E27FC236}">
                <a16:creationId xmlns:a16="http://schemas.microsoft.com/office/drawing/2014/main" id="{612811B0-FBC9-4B5E-A241-BC8F69B3DECB}"/>
              </a:ext>
            </a:extLst>
          </p:cNvPr>
          <p:cNvCxnSpPr>
            <a:cxnSpLocks/>
          </p:cNvCxnSpPr>
          <p:nvPr userDrawn="1"/>
        </p:nvCxnSpPr>
        <p:spPr>
          <a:xfrm>
            <a:off x="-69669" y="3546890"/>
            <a:ext cx="12192000" cy="0"/>
          </a:xfrm>
          <a:prstGeom prst="line">
            <a:avLst/>
          </a:prstGeom>
          <a:ln w="38100">
            <a:solidFill>
              <a:srgbClr val="AE1A27"/>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02D96F3-864D-4C9B-A3E2-F2987881404D}"/>
              </a:ext>
            </a:extLst>
          </p:cNvPr>
          <p:cNvCxnSpPr>
            <a:cxnSpLocks/>
          </p:cNvCxnSpPr>
          <p:nvPr userDrawn="1"/>
        </p:nvCxnSpPr>
        <p:spPr>
          <a:xfrm flipV="1">
            <a:off x="-69669" y="3390134"/>
            <a:ext cx="12261669" cy="49639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9963150" y="6375400"/>
            <a:ext cx="250825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7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F63320-4EB4-426D-A85C-0E0786CA2F11}"/>
              </a:ext>
            </a:extLst>
          </p:cNvPr>
          <p:cNvSpPr/>
          <p:nvPr userDrawn="1"/>
        </p:nvSpPr>
        <p:spPr>
          <a:xfrm>
            <a:off x="0" y="-34065"/>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15AC82-4F5C-4E78-AD58-3D202B7D2E8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itle 1">
            <a:extLst>
              <a:ext uri="{FF2B5EF4-FFF2-40B4-BE49-F238E27FC236}">
                <a16:creationId xmlns:a16="http://schemas.microsoft.com/office/drawing/2014/main" id="{52B30A78-1E71-4792-B4FF-28F02063332B}"/>
              </a:ext>
            </a:extLst>
          </p:cNvPr>
          <p:cNvSpPr>
            <a:spLocks noGrp="1"/>
          </p:cNvSpPr>
          <p:nvPr>
            <p:ph type="title"/>
          </p:nvPr>
        </p:nvSpPr>
        <p:spPr>
          <a:xfrm>
            <a:off x="622068" y="365125"/>
            <a:ext cx="9137074" cy="947651"/>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9036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Intro Slide">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DC8E3B0-0850-4063-B52A-AC91C2EF3952}"/>
              </a:ext>
            </a:extLst>
          </p:cNvPr>
          <p:cNvSpPr/>
          <p:nvPr userDrawn="1"/>
        </p:nvSpPr>
        <p:spPr>
          <a:xfrm>
            <a:off x="-4261676" y="-638175"/>
            <a:ext cx="9029700" cy="9029700"/>
          </a:xfrm>
          <a:prstGeom prst="ellipse">
            <a:avLst/>
          </a:prstGeom>
          <a:noFill/>
          <a:ln w="76200">
            <a:solidFill>
              <a:srgbClr val="1E3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F63320-4EB4-426D-A85C-0E0786CA2F11}"/>
              </a:ext>
            </a:extLst>
          </p:cNvPr>
          <p:cNvSpPr/>
          <p:nvPr userDrawn="1"/>
        </p:nvSpPr>
        <p:spPr>
          <a:xfrm>
            <a:off x="0" y="655842"/>
            <a:ext cx="8552652"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09C55236-1C67-4A0F-8A1F-97CFAAE2D7AA}"/>
              </a:ext>
            </a:extLst>
          </p:cNvPr>
          <p:cNvSpPr>
            <a:spLocks noGrp="1"/>
          </p:cNvSpPr>
          <p:nvPr>
            <p:ph type="body" sz="quarter" idx="11"/>
          </p:nvPr>
        </p:nvSpPr>
        <p:spPr>
          <a:xfrm>
            <a:off x="5427663" y="2286000"/>
            <a:ext cx="6176962" cy="3865563"/>
          </a:xfrm>
          <a:prstGeom prst="rect">
            <a:avLst/>
          </a:prstGeom>
        </p:spPr>
        <p:txBody>
          <a:bodyPr anchor="ctr" anchorCtr="0"/>
          <a:lstStyle>
            <a:lvl1pPr marL="0" indent="0">
              <a:buClr>
                <a:srgbClr val="AE1A27"/>
              </a:buClr>
              <a:buFont typeface="Arial" panose="020B0604020202020204" pitchFamily="34" charset="0"/>
              <a:buNone/>
              <a:defRPr sz="2000">
                <a:latin typeface="+mj-lt"/>
              </a:defRPr>
            </a:lvl1pPr>
            <a:lvl2pPr marL="685800" indent="-228600">
              <a:buClr>
                <a:srgbClr val="AE1A27"/>
              </a:buClr>
              <a:buFont typeface="Arial" panose="020B0604020202020204" pitchFamily="34" charset="0"/>
              <a:buChar char="•"/>
              <a:defRPr sz="2000">
                <a:latin typeface="+mj-lt"/>
              </a:defRPr>
            </a:lvl2pPr>
            <a:lvl3pPr marL="1143000" indent="-228600">
              <a:buClr>
                <a:srgbClr val="AE1A27"/>
              </a:buClr>
              <a:buFont typeface="Arial" panose="020B0604020202020204" pitchFamily="34" charset="0"/>
              <a:buChar char="•"/>
              <a:defRPr sz="1800">
                <a:latin typeface="+mj-lt"/>
              </a:defRPr>
            </a:lvl3pPr>
            <a:lvl4pPr marL="1600200" indent="-228600">
              <a:buClr>
                <a:srgbClr val="AE1A27"/>
              </a:buClr>
              <a:buFont typeface="Arial" panose="020B0604020202020204" pitchFamily="34" charset="0"/>
              <a:buChar char="•"/>
              <a:defRPr sz="1600">
                <a:latin typeface="+mj-lt"/>
              </a:defRPr>
            </a:lvl4pPr>
            <a:lvl5pPr marL="2057400" indent="-228600">
              <a:buClr>
                <a:srgbClr val="AE1A27"/>
              </a:buClr>
              <a:buFont typeface="Arial" panose="020B0604020202020204" pitchFamily="34" charset="0"/>
              <a:buChar cha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C437EB84-F167-4B2F-B928-9F6738D1C612}"/>
              </a:ext>
            </a:extLst>
          </p:cNvPr>
          <p:cNvSpPr>
            <a:spLocks noGrp="1"/>
          </p:cNvSpPr>
          <p:nvPr>
            <p:ph type="body" sz="quarter" idx="12"/>
          </p:nvPr>
        </p:nvSpPr>
        <p:spPr>
          <a:xfrm>
            <a:off x="1260400" y="1044721"/>
            <a:ext cx="6811963" cy="617537"/>
          </a:xfrm>
          <a:prstGeom prst="rect">
            <a:avLst/>
          </a:prstGeom>
        </p:spPr>
        <p:txBody>
          <a:bodyPr/>
          <a:lstStyle>
            <a:lvl1pPr marL="0" indent="0">
              <a:buFontTx/>
              <a:buNone/>
              <a:defRPr sz="4400" b="0" cap="all" baseline="0">
                <a:solidFill>
                  <a:srgbClr val="AE1A27"/>
                </a:solidFill>
                <a:latin typeface="+mj-lt"/>
              </a:defRPr>
            </a:lvl1pPr>
            <a:lvl2pPr marL="457200" indent="0">
              <a:buFontTx/>
              <a:buNone/>
              <a:defRPr sz="2800">
                <a:solidFill>
                  <a:schemeClr val="bg1"/>
                </a:solidFill>
                <a:latin typeface="+mj-lt"/>
              </a:defRPr>
            </a:lvl2pPr>
            <a:lvl3pPr marL="914400" indent="0">
              <a:buFontTx/>
              <a:buNone/>
              <a:defRPr sz="2400">
                <a:solidFill>
                  <a:schemeClr val="bg1"/>
                </a:solidFill>
                <a:latin typeface="+mj-lt"/>
              </a:defRPr>
            </a:lvl3pPr>
            <a:lvl4pPr marL="1371600" indent="0">
              <a:buFontTx/>
              <a:buNone/>
              <a:defRPr sz="2000">
                <a:solidFill>
                  <a:schemeClr val="bg1"/>
                </a:solidFill>
                <a:latin typeface="+mj-lt"/>
              </a:defRPr>
            </a:lvl4pPr>
            <a:lvl5pPr marL="1828800" indent="0">
              <a:buFontTx/>
              <a:buNone/>
              <a:defRPr sz="2000">
                <a:solidFill>
                  <a:schemeClr val="bg1"/>
                </a:solidFill>
                <a:latin typeface="+mj-lt"/>
              </a:defRPr>
            </a:lvl5pPr>
          </a:lstStyle>
          <a:p>
            <a:pPr lvl="0"/>
            <a:r>
              <a:rPr lang="en-US" dirty="0"/>
              <a:t>Edit Master text styles</a:t>
            </a:r>
          </a:p>
        </p:txBody>
      </p:sp>
      <p:sp>
        <p:nvSpPr>
          <p:cNvPr id="6" name="Picture Placeholder 5">
            <a:extLst>
              <a:ext uri="{FF2B5EF4-FFF2-40B4-BE49-F238E27FC236}">
                <a16:creationId xmlns:a16="http://schemas.microsoft.com/office/drawing/2014/main" id="{4D5AFEFD-E39B-44AB-A080-ACF272DFF15C}"/>
              </a:ext>
            </a:extLst>
          </p:cNvPr>
          <p:cNvSpPr>
            <a:spLocks noGrp="1"/>
          </p:cNvSpPr>
          <p:nvPr>
            <p:ph type="pic" sz="quarter" idx="13"/>
          </p:nvPr>
        </p:nvSpPr>
        <p:spPr>
          <a:xfrm>
            <a:off x="914400" y="2505456"/>
            <a:ext cx="3035173" cy="3207116"/>
          </a:xfrm>
          <a:prstGeom prst="ellipse">
            <a:avLst/>
          </a:prstGeom>
        </p:spPr>
        <p:txBody>
          <a:bodyPr/>
          <a:lstStyle/>
          <a:p>
            <a:endParaRPr lang="en-US"/>
          </a:p>
        </p:txBody>
      </p:sp>
    </p:spTree>
    <p:extLst>
      <p:ext uri="{BB962C8B-B14F-4D97-AF65-F5344CB8AC3E}">
        <p14:creationId xmlns:p14="http://schemas.microsoft.com/office/powerpoint/2010/main" val="2815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arge Content Box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040D52E-EDB6-4183-9567-6710CA684250}"/>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093C64-7DF3-4DC0-98C1-C36A2E6CAA11}"/>
              </a:ext>
            </a:extLst>
          </p:cNvPr>
          <p:cNvSpPr/>
          <p:nvPr userDrawn="1"/>
        </p:nvSpPr>
        <p:spPr>
          <a:xfrm>
            <a:off x="0" y="6192412"/>
            <a:ext cx="12192000" cy="66558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266FA47C-CE62-453B-A12D-81C0B53929F2}"/>
              </a:ext>
            </a:extLst>
          </p:cNvPr>
          <p:cNvSpPr>
            <a:spLocks noGrp="1"/>
          </p:cNvSpPr>
          <p:nvPr>
            <p:ph sz="quarter" idx="13"/>
          </p:nvPr>
        </p:nvSpPr>
        <p:spPr>
          <a:xfrm>
            <a:off x="622068" y="1905599"/>
            <a:ext cx="10972524" cy="373617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 Fast Lane 2023</a:t>
            </a:r>
            <a:r>
              <a:rPr lang="en-US" sz="1200" baseline="0">
                <a:solidFill>
                  <a:schemeClr val="bg1"/>
                </a:solidFill>
              </a:rPr>
              <a:t> | </a:t>
            </a:r>
            <a:fld id="{109E8D6B-3006-4030-BD15-7F7ABB6B40D2}" type="slidenum">
              <a:rPr lang="en-US" sz="1200" baseline="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335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arge Content Box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3311F7-E6A4-4431-9C20-EA26428696E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040D52E-EDB6-4183-9567-6710CA684250}"/>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accent3"/>
                </a:solidFill>
                <a:latin typeface="+mj-lt"/>
                <a:ea typeface="+mj-ea"/>
                <a:cs typeface="+mj-cs"/>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093C64-7DF3-4DC0-98C1-C36A2E6CAA11}"/>
              </a:ext>
            </a:extLst>
          </p:cNvPr>
          <p:cNvSpPr/>
          <p:nvPr userDrawn="1"/>
        </p:nvSpPr>
        <p:spPr>
          <a:xfrm>
            <a:off x="0" y="6192412"/>
            <a:ext cx="12192000" cy="665588"/>
          </a:xfrm>
          <a:prstGeom prst="rect">
            <a:avLst/>
          </a:prstGeom>
          <a:gradFill flip="none" rotWithShape="1">
            <a:gsLst>
              <a:gs pos="0">
                <a:schemeClr val="accent3"/>
              </a:gs>
              <a:gs pos="50000">
                <a:schemeClr val="accent5"/>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DFECAEB1-EBDC-419E-8ADB-95A02BD8CDDD}"/>
              </a:ext>
            </a:extLst>
          </p:cNvPr>
          <p:cNvSpPr>
            <a:spLocks noGrp="1"/>
          </p:cNvSpPr>
          <p:nvPr>
            <p:ph sz="quarter" idx="13"/>
          </p:nvPr>
        </p:nvSpPr>
        <p:spPr>
          <a:xfrm>
            <a:off x="622068" y="1905599"/>
            <a:ext cx="10972524" cy="373617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 Fast Lane 2023</a:t>
            </a:r>
            <a:r>
              <a:rPr lang="en-US" sz="1200" baseline="0">
                <a:solidFill>
                  <a:schemeClr val="bg1"/>
                </a:solidFill>
              </a:rPr>
              <a:t> | </a:t>
            </a:r>
            <a:fld id="{109E8D6B-3006-4030-BD15-7F7ABB6B40D2}" type="slidenum">
              <a:rPr lang="en-US" sz="1200" baseline="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778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arge Content Box - Option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277493" cy="505417"/>
          </a:xfrm>
          <a:prstGeom prst="line">
            <a:avLst/>
          </a:prstGeom>
          <a:ln w="19050">
            <a:solidFill>
              <a:srgbClr val="1E3B46"/>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54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Large Content Box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F63320-4EB4-426D-A85C-0E0786CA2F11}"/>
              </a:ext>
            </a:extLst>
          </p:cNvPr>
          <p:cNvSpPr/>
          <p:nvPr userDrawn="1"/>
        </p:nvSpPr>
        <p:spPr>
          <a:xfrm>
            <a:off x="0" y="0"/>
            <a:ext cx="10199715" cy="1271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3E5F100-D6CE-4640-873E-DF924EE43A65}"/>
              </a:ext>
            </a:extLst>
          </p:cNvPr>
          <p:cNvSpPr>
            <a:spLocks noGrp="1"/>
          </p:cNvSpPr>
          <p:nvPr>
            <p:ph type="title"/>
          </p:nvPr>
        </p:nvSpPr>
        <p:spPr>
          <a:xfrm>
            <a:off x="622068" y="365126"/>
            <a:ext cx="9137074" cy="582526"/>
          </a:xfrm>
          <a:prstGeom prst="rect">
            <a:avLst/>
          </a:prstGeom>
        </p:spPr>
        <p:txBody>
          <a:bodyPr/>
          <a:lstStyle>
            <a:lvl1pPr>
              <a:defRPr lang="en-US" sz="4400" b="0" kern="1200" cap="all" baseline="0" dirty="0">
                <a:solidFill>
                  <a:schemeClr val="bg2"/>
                </a:solidFill>
                <a:latin typeface="+mj-lt"/>
                <a:ea typeface="+mj-ea"/>
                <a:cs typeface="+mj-cs"/>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2140E541-0086-4005-9535-5202D0267B3B}"/>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3B53704A-3E24-4B18-8A9F-CB8024DDC3E3}"/>
              </a:ext>
            </a:extLst>
          </p:cNvPr>
          <p:cNvSpPr/>
          <p:nvPr userDrawn="1"/>
        </p:nvSpPr>
        <p:spPr>
          <a:xfrm>
            <a:off x="0" y="6090091"/>
            <a:ext cx="12192000" cy="111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FB81E81-F00C-4184-82A0-B4118F7CC7DD}"/>
              </a:ext>
            </a:extLst>
          </p:cNvPr>
          <p:cNvCxnSpPr>
            <a:cxnSpLocks/>
          </p:cNvCxnSpPr>
          <p:nvPr userDrawn="1"/>
        </p:nvCxnSpPr>
        <p:spPr>
          <a:xfrm>
            <a:off x="0" y="5922142"/>
            <a:ext cx="12277493" cy="5054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6461701-1AB7-47D9-BA0A-8A30E6C1DFCB}"/>
              </a:ext>
            </a:extLst>
          </p:cNvPr>
          <p:cNvSpPr>
            <a:spLocks noGrp="1"/>
          </p:cNvSpPr>
          <p:nvPr>
            <p:ph type="body" sz="quarter" idx="12"/>
          </p:nvPr>
        </p:nvSpPr>
        <p:spPr>
          <a:xfrm>
            <a:off x="622068" y="1918938"/>
            <a:ext cx="10974845" cy="3777703"/>
          </a:xfrm>
          <a:prstGeom prst="rect">
            <a:avLst/>
          </a:prstGeom>
        </p:spPr>
        <p:txBody>
          <a:bodyPr/>
          <a:lstStyle>
            <a:lvl1pPr>
              <a:buClr>
                <a:srgbClr val="C00000"/>
              </a:buClr>
              <a:defRPr sz="2000">
                <a:latin typeface="+mj-lt"/>
              </a:defRPr>
            </a:lvl1pPr>
            <a:lvl2pPr>
              <a:buClr>
                <a:srgbClr val="C00000"/>
              </a:buClr>
              <a:defRPr sz="2000">
                <a:latin typeface="+mj-lt"/>
              </a:defRPr>
            </a:lvl2pPr>
            <a:lvl3pPr>
              <a:buClr>
                <a:srgbClr val="C00000"/>
              </a:buClr>
              <a:defRPr sz="2000">
                <a:latin typeface="+mj-lt"/>
              </a:defRPr>
            </a:lvl3pPr>
            <a:lvl4pPr>
              <a:buClr>
                <a:srgbClr val="C00000"/>
              </a:buClr>
              <a:defRPr sz="2000">
                <a:latin typeface="+mj-lt"/>
              </a:defRPr>
            </a:lvl4pPr>
            <a:lvl5pPr>
              <a:buClr>
                <a:srgbClr val="C00000"/>
              </a:buCl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12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FFB17-6E9F-4E48-94D4-1FE17B43C8C5}"/>
              </a:ext>
            </a:extLst>
          </p:cNvPr>
          <p:cNvSpPr/>
          <p:nvPr userDrawn="1"/>
        </p:nvSpPr>
        <p:spPr>
          <a:xfrm flipH="1">
            <a:off x="10199715" y="0"/>
            <a:ext cx="199506" cy="947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AE1A27"/>
              </a:solidFill>
            </a:endParaRPr>
          </a:p>
        </p:txBody>
      </p:sp>
      <p:sp>
        <p:nvSpPr>
          <p:cNvPr id="5" name="Footer Placeholder 2">
            <a:extLst>
              <a:ext uri="{FF2B5EF4-FFF2-40B4-BE49-F238E27FC236}">
                <a16:creationId xmlns:a16="http://schemas.microsoft.com/office/drawing/2014/main" id="{4C50D533-3EDF-4D82-8BE7-695291020032}"/>
              </a:ext>
            </a:extLst>
          </p:cNvPr>
          <p:cNvSpPr txBox="1">
            <a:spLocks/>
          </p:cNvSpPr>
          <p:nvPr userDrawn="1"/>
        </p:nvSpPr>
        <p:spPr>
          <a:xfrm>
            <a:off x="9910618" y="6427631"/>
            <a:ext cx="2124256" cy="310296"/>
          </a:xfrm>
          <a:prstGeom prst="rect">
            <a:avLst/>
          </a:prstGeom>
        </p:spPr>
        <p:txBody>
          <a:bodyPr/>
          <a:lstStyle>
            <a:defPPr>
              <a:defRPr lang="en-US"/>
            </a:defPPr>
            <a:lvl1pPr marL="0" algn="r" defTabSz="914400" rtl="0" eaLnBrk="1" latinLnBrk="0" hangingPunct="1">
              <a:defRPr sz="900" kern="1900" cap="all" spc="90"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 Fast Lane 2023</a:t>
            </a:r>
            <a:r>
              <a:rPr lang="en-US" sz="1200" baseline="0"/>
              <a:t> | </a:t>
            </a:r>
            <a:fld id="{109E8D6B-3006-4030-BD15-7F7ABB6B40D2}" type="slidenum">
              <a:rPr lang="en-US" sz="1200" baseline="0" smtClean="0"/>
              <a:t>‹#›</a:t>
            </a:fld>
            <a:endParaRPr lang="en-US" sz="1200"/>
          </a:p>
        </p:txBody>
      </p:sp>
      <p:pic>
        <p:nvPicPr>
          <p:cNvPr id="6" name="Picture 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473111" y="350735"/>
            <a:ext cx="1635653" cy="246179"/>
          </a:xfrm>
          <a:prstGeom prst="rect">
            <a:avLst/>
          </a:prstGeom>
        </p:spPr>
      </p:pic>
    </p:spTree>
    <p:extLst>
      <p:ext uri="{BB962C8B-B14F-4D97-AF65-F5344CB8AC3E}">
        <p14:creationId xmlns:p14="http://schemas.microsoft.com/office/powerpoint/2010/main" val="3785306512"/>
      </p:ext>
    </p:extLst>
  </p:cSld>
  <p:clrMap bg1="lt1" tx1="dk1" bg2="lt2" tx2="dk2" accent1="accent1" accent2="accent2" accent3="accent3" accent4="accent4" accent5="accent5" accent6="accent6" hlink="hlink" folHlink="folHlink"/>
  <p:sldLayoutIdLst>
    <p:sldLayoutId id="2147483654" r:id="rId1"/>
    <p:sldLayoutId id="2147483726" r:id="rId2"/>
    <p:sldLayoutId id="2147483749" r:id="rId3"/>
    <p:sldLayoutId id="2147483650" r:id="rId4"/>
    <p:sldLayoutId id="2147483750" r:id="rId5"/>
    <p:sldLayoutId id="2147483707" r:id="rId6"/>
    <p:sldLayoutId id="2147483714" r:id="rId7"/>
    <p:sldLayoutId id="2147483712" r:id="rId8"/>
    <p:sldLayoutId id="2147483716" r:id="rId9"/>
    <p:sldLayoutId id="2147483713" r:id="rId10"/>
    <p:sldLayoutId id="2147483741" r:id="rId11"/>
    <p:sldLayoutId id="2147483721" r:id="rId12"/>
    <p:sldLayoutId id="2147483722" r:id="rId13"/>
    <p:sldLayoutId id="2147483719" r:id="rId14"/>
    <p:sldLayoutId id="2147483723" r:id="rId15"/>
    <p:sldLayoutId id="2147483724" r:id="rId16"/>
    <p:sldLayoutId id="2147483717" r:id="rId17"/>
    <p:sldLayoutId id="2147483753" r:id="rId18"/>
    <p:sldLayoutId id="2147483740" r:id="rId19"/>
    <p:sldLayoutId id="2147483751" r:id="rId20"/>
    <p:sldLayoutId id="2147483752" r:id="rId21"/>
    <p:sldLayoutId id="2147483731" r:id="rId22"/>
  </p:sldLayoutIdLst>
  <p:hf sldNum="0" hdr="0" dt="0"/>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497DCE-C5D6-7B62-38EE-84BE632E3E23}"/>
              </a:ext>
            </a:extLst>
          </p:cNvPr>
          <p:cNvSpPr>
            <a:spLocks noGrp="1"/>
          </p:cNvSpPr>
          <p:nvPr>
            <p:ph type="body" sz="quarter" idx="13"/>
          </p:nvPr>
        </p:nvSpPr>
        <p:spPr>
          <a:xfrm>
            <a:off x="998483" y="0"/>
            <a:ext cx="8893466" cy="1305466"/>
          </a:xfrm>
        </p:spPr>
        <p:txBody>
          <a:bodyPr/>
          <a:lstStyle/>
          <a:p>
            <a:r>
              <a:rPr lang="en-US" dirty="0"/>
              <a:t>Monitoring Cluster health</a:t>
            </a:r>
            <a:endParaRPr lang="nl-NL" dirty="0"/>
          </a:p>
        </p:txBody>
      </p:sp>
      <p:sp>
        <p:nvSpPr>
          <p:cNvPr id="4" name="TextBox 3">
            <a:extLst>
              <a:ext uri="{FF2B5EF4-FFF2-40B4-BE49-F238E27FC236}">
                <a16:creationId xmlns:a16="http://schemas.microsoft.com/office/drawing/2014/main" id="{AE7DD62F-4614-F1B5-CF91-9FA77D7577A7}"/>
              </a:ext>
            </a:extLst>
          </p:cNvPr>
          <p:cNvSpPr txBox="1"/>
          <p:nvPr/>
        </p:nvSpPr>
        <p:spPr>
          <a:xfrm>
            <a:off x="998483" y="1476932"/>
            <a:ext cx="10195034" cy="646331"/>
          </a:xfrm>
          <a:prstGeom prst="rect">
            <a:avLst/>
          </a:prstGeom>
          <a:noFill/>
        </p:spPr>
        <p:txBody>
          <a:bodyPr wrap="square" rtlCol="0">
            <a:spAutoFit/>
          </a:bodyPr>
          <a:lstStyle/>
          <a:p>
            <a:r>
              <a:rPr lang="en-NL" sz="3600" dirty="0">
                <a:solidFill>
                  <a:schemeClr val="bg1"/>
                </a:solidFill>
              </a:rPr>
              <a:t>Use Prism Central to find detailed health info</a:t>
            </a:r>
          </a:p>
        </p:txBody>
      </p:sp>
      <p:sp>
        <p:nvSpPr>
          <p:cNvPr id="3" name="TextBox 2">
            <a:extLst>
              <a:ext uri="{FF2B5EF4-FFF2-40B4-BE49-F238E27FC236}">
                <a16:creationId xmlns:a16="http://schemas.microsoft.com/office/drawing/2014/main" id="{6D726DAF-1034-662B-0112-C04785D66575}"/>
              </a:ext>
            </a:extLst>
          </p:cNvPr>
          <p:cNvSpPr txBox="1"/>
          <p:nvPr/>
        </p:nvSpPr>
        <p:spPr>
          <a:xfrm>
            <a:off x="998483" y="2667635"/>
            <a:ext cx="10195034" cy="646331"/>
          </a:xfrm>
          <a:prstGeom prst="rect">
            <a:avLst/>
          </a:prstGeom>
          <a:noFill/>
        </p:spPr>
        <p:txBody>
          <a:bodyPr wrap="square" rtlCol="0">
            <a:spAutoFit/>
          </a:bodyPr>
          <a:lstStyle/>
          <a:p>
            <a:r>
              <a:rPr lang="en-NL" sz="3600" dirty="0">
                <a:solidFill>
                  <a:schemeClr val="bg1"/>
                </a:solidFill>
              </a:rPr>
              <a:t>Use Prism Element to summarize health info</a:t>
            </a:r>
          </a:p>
        </p:txBody>
      </p:sp>
      <p:sp>
        <p:nvSpPr>
          <p:cNvPr id="5" name="TextBox 4">
            <a:extLst>
              <a:ext uri="{FF2B5EF4-FFF2-40B4-BE49-F238E27FC236}">
                <a16:creationId xmlns:a16="http://schemas.microsoft.com/office/drawing/2014/main" id="{8C9FD369-A5D1-D1EC-947E-4AC428C3239D}"/>
              </a:ext>
            </a:extLst>
          </p:cNvPr>
          <p:cNvSpPr txBox="1"/>
          <p:nvPr/>
        </p:nvSpPr>
        <p:spPr>
          <a:xfrm>
            <a:off x="998483" y="3808598"/>
            <a:ext cx="10195034" cy="646331"/>
          </a:xfrm>
          <a:prstGeom prst="rect">
            <a:avLst/>
          </a:prstGeom>
          <a:noFill/>
        </p:spPr>
        <p:txBody>
          <a:bodyPr wrap="square" rtlCol="0">
            <a:spAutoFit/>
          </a:bodyPr>
          <a:lstStyle/>
          <a:p>
            <a:r>
              <a:rPr lang="en-NL" sz="3600" dirty="0">
                <a:solidFill>
                  <a:schemeClr val="bg1"/>
                </a:solidFill>
              </a:rPr>
              <a:t>What is Nutanix Cluster Check?</a:t>
            </a:r>
          </a:p>
        </p:txBody>
      </p:sp>
      <p:sp>
        <p:nvSpPr>
          <p:cNvPr id="6" name="TextBox 5">
            <a:extLst>
              <a:ext uri="{FF2B5EF4-FFF2-40B4-BE49-F238E27FC236}">
                <a16:creationId xmlns:a16="http://schemas.microsoft.com/office/drawing/2014/main" id="{C0BB1D90-3825-4E43-89C2-AC48907714B4}"/>
              </a:ext>
            </a:extLst>
          </p:cNvPr>
          <p:cNvSpPr txBox="1"/>
          <p:nvPr/>
        </p:nvSpPr>
        <p:spPr>
          <a:xfrm>
            <a:off x="998483" y="4734737"/>
            <a:ext cx="10195034" cy="646331"/>
          </a:xfrm>
          <a:prstGeom prst="rect">
            <a:avLst/>
          </a:prstGeom>
          <a:noFill/>
        </p:spPr>
        <p:txBody>
          <a:bodyPr wrap="square" rtlCol="0">
            <a:spAutoFit/>
          </a:bodyPr>
          <a:lstStyle/>
          <a:p>
            <a:r>
              <a:rPr lang="nl-NL" sz="3600" dirty="0" err="1">
                <a:solidFill>
                  <a:schemeClr val="bg1"/>
                </a:solidFill>
              </a:rPr>
              <a:t>Working</a:t>
            </a:r>
            <a:r>
              <a:rPr lang="nl-NL" sz="3600" dirty="0">
                <a:solidFill>
                  <a:schemeClr val="bg1"/>
                </a:solidFill>
              </a:rPr>
              <a:t> </a:t>
            </a:r>
            <a:r>
              <a:rPr lang="nl-NL" sz="3600" dirty="0" err="1">
                <a:solidFill>
                  <a:schemeClr val="bg1"/>
                </a:solidFill>
              </a:rPr>
              <a:t>with</a:t>
            </a:r>
            <a:r>
              <a:rPr lang="nl-NL" sz="3600" dirty="0">
                <a:solidFill>
                  <a:schemeClr val="bg1"/>
                </a:solidFill>
              </a:rPr>
              <a:t> logfiles</a:t>
            </a:r>
            <a:endParaRPr lang="en-NL" sz="3600" dirty="0">
              <a:solidFill>
                <a:schemeClr val="bg1"/>
              </a:solidFill>
            </a:endParaRPr>
          </a:p>
        </p:txBody>
      </p:sp>
    </p:spTree>
    <p:extLst>
      <p:ext uri="{BB962C8B-B14F-4D97-AF65-F5344CB8AC3E}">
        <p14:creationId xmlns:p14="http://schemas.microsoft.com/office/powerpoint/2010/main" val="55696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C8860D8-3120-D051-CE4A-07DF556A84F6}"/>
              </a:ext>
            </a:extLst>
          </p:cNvPr>
          <p:cNvSpPr>
            <a:spLocks noGrp="1"/>
          </p:cNvSpPr>
          <p:nvPr>
            <p:ph type="title"/>
          </p:nvPr>
        </p:nvSpPr>
        <p:spPr>
          <a:xfrm>
            <a:off x="622068" y="365126"/>
            <a:ext cx="9137074" cy="582526"/>
          </a:xfrm>
        </p:spPr>
        <p:txBody>
          <a:bodyPr/>
          <a:lstStyle/>
          <a:p>
            <a:r>
              <a:rPr lang="en-US" sz="2400" dirty="0"/>
              <a:t>Collecting Logs</a:t>
            </a:r>
          </a:p>
        </p:txBody>
      </p:sp>
      <p:sp>
        <p:nvSpPr>
          <p:cNvPr id="3" name="Rectangle 2">
            <a:extLst>
              <a:ext uri="{FF2B5EF4-FFF2-40B4-BE49-F238E27FC236}">
                <a16:creationId xmlns:a16="http://schemas.microsoft.com/office/drawing/2014/main" id="{2B2231C2-B5A7-CE7D-B44C-8231516792CF}"/>
              </a:ext>
            </a:extLst>
          </p:cNvPr>
          <p:cNvSpPr/>
          <p:nvPr/>
        </p:nvSpPr>
        <p:spPr>
          <a:xfrm>
            <a:off x="1205948" y="2226365"/>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extBox 5">
            <a:extLst>
              <a:ext uri="{FF2B5EF4-FFF2-40B4-BE49-F238E27FC236}">
                <a16:creationId xmlns:a16="http://schemas.microsoft.com/office/drawing/2014/main" id="{46FBA1E8-5F75-4EF4-51A0-9EAD96792BC9}"/>
              </a:ext>
            </a:extLst>
          </p:cNvPr>
          <p:cNvSpPr txBox="1"/>
          <p:nvPr/>
        </p:nvSpPr>
        <p:spPr>
          <a:xfrm>
            <a:off x="1497495" y="2134464"/>
            <a:ext cx="5458546" cy="369332"/>
          </a:xfrm>
          <a:prstGeom prst="rect">
            <a:avLst/>
          </a:prstGeom>
          <a:noFill/>
        </p:spPr>
        <p:txBody>
          <a:bodyPr wrap="none" rtlCol="0">
            <a:spAutoFit/>
          </a:bodyPr>
          <a:lstStyle/>
          <a:p>
            <a:r>
              <a:rPr lang="en-NL" dirty="0"/>
              <a:t>1. Health Dashboard –&gt; Actions –&gt; Collect Logs</a:t>
            </a:r>
          </a:p>
        </p:txBody>
      </p:sp>
      <p:sp>
        <p:nvSpPr>
          <p:cNvPr id="13" name="Rectangle 12">
            <a:extLst>
              <a:ext uri="{FF2B5EF4-FFF2-40B4-BE49-F238E27FC236}">
                <a16:creationId xmlns:a16="http://schemas.microsoft.com/office/drawing/2014/main" id="{04F7B908-5A82-F49B-9E9E-B12D7AEE2708}"/>
              </a:ext>
            </a:extLst>
          </p:cNvPr>
          <p:cNvSpPr/>
          <p:nvPr/>
        </p:nvSpPr>
        <p:spPr>
          <a:xfrm>
            <a:off x="1205948" y="2882348"/>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extBox 13">
            <a:extLst>
              <a:ext uri="{FF2B5EF4-FFF2-40B4-BE49-F238E27FC236}">
                <a16:creationId xmlns:a16="http://schemas.microsoft.com/office/drawing/2014/main" id="{12D8663B-E28C-29EF-7FF3-79CF7D3B5F7A}"/>
              </a:ext>
            </a:extLst>
          </p:cNvPr>
          <p:cNvSpPr txBox="1"/>
          <p:nvPr/>
        </p:nvSpPr>
        <p:spPr>
          <a:xfrm>
            <a:off x="1497495" y="2790447"/>
            <a:ext cx="3542958" cy="369332"/>
          </a:xfrm>
          <a:prstGeom prst="rect">
            <a:avLst/>
          </a:prstGeom>
          <a:noFill/>
        </p:spPr>
        <p:txBody>
          <a:bodyPr wrap="none" rtlCol="0">
            <a:spAutoFit/>
          </a:bodyPr>
          <a:lstStyle/>
          <a:p>
            <a:r>
              <a:rPr lang="en-NL" dirty="0"/>
              <a:t>2. Three pieces of information:</a:t>
            </a:r>
          </a:p>
        </p:txBody>
      </p:sp>
      <p:sp>
        <p:nvSpPr>
          <p:cNvPr id="23" name="Rectangle 22">
            <a:extLst>
              <a:ext uri="{FF2B5EF4-FFF2-40B4-BE49-F238E27FC236}">
                <a16:creationId xmlns:a16="http://schemas.microsoft.com/office/drawing/2014/main" id="{B42FA2F1-6A19-B0D8-01DB-A28B97B2F893}"/>
              </a:ext>
            </a:extLst>
          </p:cNvPr>
          <p:cNvSpPr/>
          <p:nvPr/>
        </p:nvSpPr>
        <p:spPr>
          <a:xfrm>
            <a:off x="1596887" y="3420791"/>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TextBox 23">
            <a:extLst>
              <a:ext uri="{FF2B5EF4-FFF2-40B4-BE49-F238E27FC236}">
                <a16:creationId xmlns:a16="http://schemas.microsoft.com/office/drawing/2014/main" id="{8CC0EEDC-3758-944D-6DF3-0105B3186DAE}"/>
              </a:ext>
            </a:extLst>
          </p:cNvPr>
          <p:cNvSpPr txBox="1"/>
          <p:nvPr/>
        </p:nvSpPr>
        <p:spPr>
          <a:xfrm>
            <a:off x="1888434" y="3328890"/>
            <a:ext cx="6106159" cy="369332"/>
          </a:xfrm>
          <a:prstGeom prst="rect">
            <a:avLst/>
          </a:prstGeom>
          <a:noFill/>
        </p:spPr>
        <p:txBody>
          <a:bodyPr wrap="none" rtlCol="0">
            <a:spAutoFit/>
          </a:bodyPr>
          <a:lstStyle/>
          <a:p>
            <a:r>
              <a:rPr lang="en-NL" dirty="0"/>
              <a:t>3. Select the Nodes you want to collect the logs from</a:t>
            </a:r>
          </a:p>
        </p:txBody>
      </p:sp>
      <p:sp>
        <p:nvSpPr>
          <p:cNvPr id="25" name="Rectangle 24">
            <a:extLst>
              <a:ext uri="{FF2B5EF4-FFF2-40B4-BE49-F238E27FC236}">
                <a16:creationId xmlns:a16="http://schemas.microsoft.com/office/drawing/2014/main" id="{186AE453-DD3F-3692-EE2E-B30786CDE62F}"/>
              </a:ext>
            </a:extLst>
          </p:cNvPr>
          <p:cNvSpPr/>
          <p:nvPr/>
        </p:nvSpPr>
        <p:spPr>
          <a:xfrm>
            <a:off x="1596887" y="3891243"/>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6" name="TextBox 25">
            <a:extLst>
              <a:ext uri="{FF2B5EF4-FFF2-40B4-BE49-F238E27FC236}">
                <a16:creationId xmlns:a16="http://schemas.microsoft.com/office/drawing/2014/main" id="{89BF9999-BAB2-3BC1-D388-C6B3B1A64ACF}"/>
              </a:ext>
            </a:extLst>
          </p:cNvPr>
          <p:cNvSpPr txBox="1"/>
          <p:nvPr/>
        </p:nvSpPr>
        <p:spPr>
          <a:xfrm>
            <a:off x="1888434" y="3799342"/>
            <a:ext cx="5692584" cy="369332"/>
          </a:xfrm>
          <a:prstGeom prst="rect">
            <a:avLst/>
          </a:prstGeom>
          <a:noFill/>
        </p:spPr>
        <p:txBody>
          <a:bodyPr wrap="none" rtlCol="0">
            <a:spAutoFit/>
          </a:bodyPr>
          <a:lstStyle/>
          <a:p>
            <a:r>
              <a:rPr lang="en-NL" dirty="0"/>
              <a:t>4. Confirm or Modify the Nodes that you selected</a:t>
            </a:r>
          </a:p>
        </p:txBody>
      </p:sp>
      <p:sp>
        <p:nvSpPr>
          <p:cNvPr id="27" name="Rectangle 26">
            <a:extLst>
              <a:ext uri="{FF2B5EF4-FFF2-40B4-BE49-F238E27FC236}">
                <a16:creationId xmlns:a16="http://schemas.microsoft.com/office/drawing/2014/main" id="{68C9F751-2FB5-2368-3965-1BA04F0747FC}"/>
              </a:ext>
            </a:extLst>
          </p:cNvPr>
          <p:cNvSpPr/>
          <p:nvPr/>
        </p:nvSpPr>
        <p:spPr>
          <a:xfrm>
            <a:off x="1616766" y="4430551"/>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8" name="TextBox 27">
            <a:extLst>
              <a:ext uri="{FF2B5EF4-FFF2-40B4-BE49-F238E27FC236}">
                <a16:creationId xmlns:a16="http://schemas.microsoft.com/office/drawing/2014/main" id="{20F17AB7-7276-94CF-C513-F9CBB862C706}"/>
              </a:ext>
            </a:extLst>
          </p:cNvPr>
          <p:cNvSpPr txBox="1"/>
          <p:nvPr/>
        </p:nvSpPr>
        <p:spPr>
          <a:xfrm>
            <a:off x="1908313" y="4338650"/>
            <a:ext cx="3789820" cy="369332"/>
          </a:xfrm>
          <a:prstGeom prst="rect">
            <a:avLst/>
          </a:prstGeom>
          <a:noFill/>
        </p:spPr>
        <p:txBody>
          <a:bodyPr wrap="none" rtlCol="0">
            <a:spAutoFit/>
          </a:bodyPr>
          <a:lstStyle/>
          <a:p>
            <a:r>
              <a:rPr lang="en-NL" dirty="0"/>
              <a:t>5. Select all Logs or specific Logs</a:t>
            </a:r>
          </a:p>
        </p:txBody>
      </p:sp>
      <p:sp>
        <p:nvSpPr>
          <p:cNvPr id="29" name="Rectangle 28">
            <a:extLst>
              <a:ext uri="{FF2B5EF4-FFF2-40B4-BE49-F238E27FC236}">
                <a16:creationId xmlns:a16="http://schemas.microsoft.com/office/drawing/2014/main" id="{32836FFD-DE8C-2BAE-AE8B-9A38D6A49CB8}"/>
              </a:ext>
            </a:extLst>
          </p:cNvPr>
          <p:cNvSpPr/>
          <p:nvPr/>
        </p:nvSpPr>
        <p:spPr>
          <a:xfrm>
            <a:off x="1616766" y="4968994"/>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TextBox 29">
            <a:extLst>
              <a:ext uri="{FF2B5EF4-FFF2-40B4-BE49-F238E27FC236}">
                <a16:creationId xmlns:a16="http://schemas.microsoft.com/office/drawing/2014/main" id="{DCA46C3D-8F09-29E5-CDBF-4BCA4F5F20FD}"/>
              </a:ext>
            </a:extLst>
          </p:cNvPr>
          <p:cNvSpPr txBox="1"/>
          <p:nvPr/>
        </p:nvSpPr>
        <p:spPr>
          <a:xfrm>
            <a:off x="1908313" y="4877093"/>
            <a:ext cx="7685117" cy="1477328"/>
          </a:xfrm>
          <a:prstGeom prst="rect">
            <a:avLst/>
          </a:prstGeom>
          <a:noFill/>
        </p:spPr>
        <p:txBody>
          <a:bodyPr wrap="none" rtlCol="0">
            <a:spAutoFit/>
          </a:bodyPr>
          <a:lstStyle/>
          <a:p>
            <a:r>
              <a:rPr lang="en-NL" dirty="0"/>
              <a:t>6. Select the time-period during which you want to collect the Logs</a:t>
            </a:r>
          </a:p>
          <a:p>
            <a:endParaRPr lang="en-NL" dirty="0"/>
          </a:p>
          <a:p>
            <a:r>
              <a:rPr lang="en-NL" dirty="0"/>
              <a:t>    Select the destination - download to local machines</a:t>
            </a:r>
          </a:p>
          <a:p>
            <a:r>
              <a:rPr lang="en-NL" dirty="0"/>
              <a:t>			- upload to custom log server</a:t>
            </a:r>
          </a:p>
          <a:p>
            <a:r>
              <a:rPr lang="en-NL" dirty="0"/>
              <a:t>			- upload to Nutanix Support</a:t>
            </a:r>
          </a:p>
        </p:txBody>
      </p:sp>
    </p:spTree>
    <p:extLst>
      <p:ext uri="{BB962C8B-B14F-4D97-AF65-F5344CB8AC3E}">
        <p14:creationId xmlns:p14="http://schemas.microsoft.com/office/powerpoint/2010/main" val="250374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C8860D8-3120-D051-CE4A-07DF556A84F6}"/>
              </a:ext>
            </a:extLst>
          </p:cNvPr>
          <p:cNvSpPr>
            <a:spLocks noGrp="1"/>
          </p:cNvSpPr>
          <p:nvPr>
            <p:ph type="title"/>
          </p:nvPr>
        </p:nvSpPr>
        <p:spPr>
          <a:xfrm>
            <a:off x="622068" y="365126"/>
            <a:ext cx="9137074" cy="582526"/>
          </a:xfrm>
        </p:spPr>
        <p:txBody>
          <a:bodyPr/>
          <a:lstStyle/>
          <a:p>
            <a:r>
              <a:rPr lang="en-US" sz="2400" dirty="0"/>
              <a:t>Syslog Monitoring</a:t>
            </a:r>
          </a:p>
        </p:txBody>
      </p:sp>
      <p:sp>
        <p:nvSpPr>
          <p:cNvPr id="3" name="Rectangle 2">
            <a:extLst>
              <a:ext uri="{FF2B5EF4-FFF2-40B4-BE49-F238E27FC236}">
                <a16:creationId xmlns:a16="http://schemas.microsoft.com/office/drawing/2014/main" id="{2B2231C2-B5A7-CE7D-B44C-8231516792CF}"/>
              </a:ext>
            </a:extLst>
          </p:cNvPr>
          <p:cNvSpPr/>
          <p:nvPr/>
        </p:nvSpPr>
        <p:spPr>
          <a:xfrm>
            <a:off x="1205948" y="2226365"/>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extBox 5">
            <a:extLst>
              <a:ext uri="{FF2B5EF4-FFF2-40B4-BE49-F238E27FC236}">
                <a16:creationId xmlns:a16="http://schemas.microsoft.com/office/drawing/2014/main" id="{46FBA1E8-5F75-4EF4-51A0-9EAD96792BC9}"/>
              </a:ext>
            </a:extLst>
          </p:cNvPr>
          <p:cNvSpPr txBox="1"/>
          <p:nvPr/>
        </p:nvSpPr>
        <p:spPr>
          <a:xfrm>
            <a:off x="1497495" y="2134464"/>
            <a:ext cx="6022803" cy="369332"/>
          </a:xfrm>
          <a:prstGeom prst="rect">
            <a:avLst/>
          </a:prstGeom>
          <a:noFill/>
        </p:spPr>
        <p:txBody>
          <a:bodyPr wrap="none" rtlCol="0">
            <a:spAutoFit/>
          </a:bodyPr>
          <a:lstStyle/>
          <a:p>
            <a:r>
              <a:rPr lang="en-NL" dirty="0"/>
              <a:t>1. Settings -&gt; Alerts and Notifications –&gt; Syslog Server</a:t>
            </a:r>
          </a:p>
        </p:txBody>
      </p:sp>
      <p:sp>
        <p:nvSpPr>
          <p:cNvPr id="13" name="Rectangle 12">
            <a:extLst>
              <a:ext uri="{FF2B5EF4-FFF2-40B4-BE49-F238E27FC236}">
                <a16:creationId xmlns:a16="http://schemas.microsoft.com/office/drawing/2014/main" id="{04F7B908-5A82-F49B-9E9E-B12D7AEE2708}"/>
              </a:ext>
            </a:extLst>
          </p:cNvPr>
          <p:cNvSpPr/>
          <p:nvPr/>
        </p:nvSpPr>
        <p:spPr>
          <a:xfrm>
            <a:off x="1205948" y="2882348"/>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extBox 13">
            <a:extLst>
              <a:ext uri="{FF2B5EF4-FFF2-40B4-BE49-F238E27FC236}">
                <a16:creationId xmlns:a16="http://schemas.microsoft.com/office/drawing/2014/main" id="{12D8663B-E28C-29EF-7FF3-79CF7D3B5F7A}"/>
              </a:ext>
            </a:extLst>
          </p:cNvPr>
          <p:cNvSpPr txBox="1"/>
          <p:nvPr/>
        </p:nvSpPr>
        <p:spPr>
          <a:xfrm>
            <a:off x="1497495" y="2790447"/>
            <a:ext cx="2930610" cy="369332"/>
          </a:xfrm>
          <a:prstGeom prst="rect">
            <a:avLst/>
          </a:prstGeom>
          <a:noFill/>
        </p:spPr>
        <p:txBody>
          <a:bodyPr wrap="none" rtlCol="0">
            <a:spAutoFit/>
          </a:bodyPr>
          <a:lstStyle/>
          <a:p>
            <a:r>
              <a:rPr lang="en-NL" dirty="0"/>
              <a:t>2. Enter the Syslog Server</a:t>
            </a:r>
          </a:p>
        </p:txBody>
      </p:sp>
      <p:sp>
        <p:nvSpPr>
          <p:cNvPr id="23" name="Rectangle 22">
            <a:extLst>
              <a:ext uri="{FF2B5EF4-FFF2-40B4-BE49-F238E27FC236}">
                <a16:creationId xmlns:a16="http://schemas.microsoft.com/office/drawing/2014/main" id="{B42FA2F1-6A19-B0D8-01DB-A28B97B2F893}"/>
              </a:ext>
            </a:extLst>
          </p:cNvPr>
          <p:cNvSpPr/>
          <p:nvPr/>
        </p:nvSpPr>
        <p:spPr>
          <a:xfrm>
            <a:off x="1618880" y="3830019"/>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TextBox 23">
            <a:extLst>
              <a:ext uri="{FF2B5EF4-FFF2-40B4-BE49-F238E27FC236}">
                <a16:creationId xmlns:a16="http://schemas.microsoft.com/office/drawing/2014/main" id="{8CC0EEDC-3758-944D-6DF3-0105B3186DAE}"/>
              </a:ext>
            </a:extLst>
          </p:cNvPr>
          <p:cNvSpPr txBox="1"/>
          <p:nvPr/>
        </p:nvSpPr>
        <p:spPr>
          <a:xfrm>
            <a:off x="1910427" y="3738118"/>
            <a:ext cx="1205779" cy="369332"/>
          </a:xfrm>
          <a:prstGeom prst="rect">
            <a:avLst/>
          </a:prstGeom>
          <a:noFill/>
        </p:spPr>
        <p:txBody>
          <a:bodyPr wrap="none" rtlCol="0">
            <a:spAutoFit/>
          </a:bodyPr>
          <a:lstStyle/>
          <a:p>
            <a:r>
              <a:rPr lang="en-NL" dirty="0"/>
              <a:t>API Audit</a:t>
            </a:r>
          </a:p>
        </p:txBody>
      </p:sp>
      <p:sp>
        <p:nvSpPr>
          <p:cNvPr id="25" name="Rectangle 24">
            <a:extLst>
              <a:ext uri="{FF2B5EF4-FFF2-40B4-BE49-F238E27FC236}">
                <a16:creationId xmlns:a16="http://schemas.microsoft.com/office/drawing/2014/main" id="{186AE453-DD3F-3692-EE2E-B30786CDE62F}"/>
              </a:ext>
            </a:extLst>
          </p:cNvPr>
          <p:cNvSpPr/>
          <p:nvPr/>
        </p:nvSpPr>
        <p:spPr>
          <a:xfrm>
            <a:off x="1618880" y="4300471"/>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6" name="TextBox 25">
            <a:extLst>
              <a:ext uri="{FF2B5EF4-FFF2-40B4-BE49-F238E27FC236}">
                <a16:creationId xmlns:a16="http://schemas.microsoft.com/office/drawing/2014/main" id="{89BF9999-BAB2-3BC1-D388-C6B3B1A64ACF}"/>
              </a:ext>
            </a:extLst>
          </p:cNvPr>
          <p:cNvSpPr txBox="1"/>
          <p:nvPr/>
        </p:nvSpPr>
        <p:spPr>
          <a:xfrm>
            <a:off x="1910427" y="4208570"/>
            <a:ext cx="780983" cy="369332"/>
          </a:xfrm>
          <a:prstGeom prst="rect">
            <a:avLst/>
          </a:prstGeom>
          <a:noFill/>
        </p:spPr>
        <p:txBody>
          <a:bodyPr wrap="none" rtlCol="0">
            <a:spAutoFit/>
          </a:bodyPr>
          <a:lstStyle/>
          <a:p>
            <a:r>
              <a:rPr lang="en-NL" dirty="0"/>
              <a:t>Audit</a:t>
            </a:r>
          </a:p>
        </p:txBody>
      </p:sp>
      <p:sp>
        <p:nvSpPr>
          <p:cNvPr id="27" name="Rectangle 26">
            <a:extLst>
              <a:ext uri="{FF2B5EF4-FFF2-40B4-BE49-F238E27FC236}">
                <a16:creationId xmlns:a16="http://schemas.microsoft.com/office/drawing/2014/main" id="{68C9F751-2FB5-2368-3965-1BA04F0747FC}"/>
              </a:ext>
            </a:extLst>
          </p:cNvPr>
          <p:cNvSpPr/>
          <p:nvPr/>
        </p:nvSpPr>
        <p:spPr>
          <a:xfrm>
            <a:off x="1638759" y="4839779"/>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8" name="TextBox 27">
            <a:extLst>
              <a:ext uri="{FF2B5EF4-FFF2-40B4-BE49-F238E27FC236}">
                <a16:creationId xmlns:a16="http://schemas.microsoft.com/office/drawing/2014/main" id="{20F17AB7-7276-94CF-C513-F9CBB862C706}"/>
              </a:ext>
            </a:extLst>
          </p:cNvPr>
          <p:cNvSpPr txBox="1"/>
          <p:nvPr/>
        </p:nvSpPr>
        <p:spPr>
          <a:xfrm>
            <a:off x="1930306" y="4747878"/>
            <a:ext cx="2563522" cy="369332"/>
          </a:xfrm>
          <a:prstGeom prst="rect">
            <a:avLst/>
          </a:prstGeom>
          <a:noFill/>
        </p:spPr>
        <p:txBody>
          <a:bodyPr wrap="none" rtlCol="0">
            <a:spAutoFit/>
          </a:bodyPr>
          <a:lstStyle/>
          <a:p>
            <a:r>
              <a:rPr lang="en-NL" dirty="0"/>
              <a:t>Security Policy Hitlogs</a:t>
            </a:r>
          </a:p>
        </p:txBody>
      </p:sp>
      <p:sp>
        <p:nvSpPr>
          <p:cNvPr id="29" name="Rectangle 28">
            <a:extLst>
              <a:ext uri="{FF2B5EF4-FFF2-40B4-BE49-F238E27FC236}">
                <a16:creationId xmlns:a16="http://schemas.microsoft.com/office/drawing/2014/main" id="{32836FFD-DE8C-2BAE-AE8B-9A38D6A49CB8}"/>
              </a:ext>
            </a:extLst>
          </p:cNvPr>
          <p:cNvSpPr/>
          <p:nvPr/>
        </p:nvSpPr>
        <p:spPr>
          <a:xfrm>
            <a:off x="1638759" y="5378222"/>
            <a:ext cx="159026" cy="185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TextBox 29">
            <a:extLst>
              <a:ext uri="{FF2B5EF4-FFF2-40B4-BE49-F238E27FC236}">
                <a16:creationId xmlns:a16="http://schemas.microsoft.com/office/drawing/2014/main" id="{DCA46C3D-8F09-29E5-CDBF-4BCA4F5F20FD}"/>
              </a:ext>
            </a:extLst>
          </p:cNvPr>
          <p:cNvSpPr txBox="1"/>
          <p:nvPr/>
        </p:nvSpPr>
        <p:spPr>
          <a:xfrm>
            <a:off x="1930306" y="5286321"/>
            <a:ext cx="2127505" cy="646331"/>
          </a:xfrm>
          <a:prstGeom prst="rect">
            <a:avLst/>
          </a:prstGeom>
          <a:noFill/>
        </p:spPr>
        <p:txBody>
          <a:bodyPr wrap="none" rtlCol="0">
            <a:spAutoFit/>
          </a:bodyPr>
          <a:lstStyle/>
          <a:p>
            <a:r>
              <a:rPr lang="en-NL" dirty="0"/>
              <a:t>Flow Service Logs</a:t>
            </a:r>
          </a:p>
          <a:p>
            <a:endParaRPr lang="en-NL" dirty="0"/>
          </a:p>
        </p:txBody>
      </p:sp>
      <p:sp>
        <p:nvSpPr>
          <p:cNvPr id="2" name="TextBox 1">
            <a:extLst>
              <a:ext uri="{FF2B5EF4-FFF2-40B4-BE49-F238E27FC236}">
                <a16:creationId xmlns:a16="http://schemas.microsoft.com/office/drawing/2014/main" id="{688135B6-C48C-72E4-21E8-DC4477845449}"/>
              </a:ext>
            </a:extLst>
          </p:cNvPr>
          <p:cNvSpPr txBox="1"/>
          <p:nvPr/>
        </p:nvSpPr>
        <p:spPr>
          <a:xfrm>
            <a:off x="1139865" y="1571679"/>
            <a:ext cx="2129109" cy="461665"/>
          </a:xfrm>
          <a:prstGeom prst="rect">
            <a:avLst/>
          </a:prstGeom>
          <a:noFill/>
        </p:spPr>
        <p:txBody>
          <a:bodyPr wrap="none" rtlCol="0">
            <a:spAutoFit/>
          </a:bodyPr>
          <a:lstStyle/>
          <a:p>
            <a:r>
              <a:rPr lang="en-NL" sz="2400" b="1" dirty="0"/>
              <a:t>Prism Central</a:t>
            </a:r>
          </a:p>
        </p:txBody>
      </p:sp>
      <p:sp>
        <p:nvSpPr>
          <p:cNvPr id="4" name="Rectangle 3">
            <a:extLst>
              <a:ext uri="{FF2B5EF4-FFF2-40B4-BE49-F238E27FC236}">
                <a16:creationId xmlns:a16="http://schemas.microsoft.com/office/drawing/2014/main" id="{7F777123-5215-16C7-4048-04CCADEBA923}"/>
              </a:ext>
            </a:extLst>
          </p:cNvPr>
          <p:cNvSpPr/>
          <p:nvPr/>
        </p:nvSpPr>
        <p:spPr>
          <a:xfrm>
            <a:off x="1205948" y="3418342"/>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extBox 4">
            <a:extLst>
              <a:ext uri="{FF2B5EF4-FFF2-40B4-BE49-F238E27FC236}">
                <a16:creationId xmlns:a16="http://schemas.microsoft.com/office/drawing/2014/main" id="{24E0BEA6-2358-46D6-D4A0-C26D5B18F56B}"/>
              </a:ext>
            </a:extLst>
          </p:cNvPr>
          <p:cNvSpPr txBox="1"/>
          <p:nvPr/>
        </p:nvSpPr>
        <p:spPr>
          <a:xfrm>
            <a:off x="1497495" y="3326441"/>
            <a:ext cx="2996333" cy="369332"/>
          </a:xfrm>
          <a:prstGeom prst="rect">
            <a:avLst/>
          </a:prstGeom>
          <a:noFill/>
        </p:spPr>
        <p:txBody>
          <a:bodyPr wrap="none" rtlCol="0">
            <a:spAutoFit/>
          </a:bodyPr>
          <a:lstStyle/>
          <a:p>
            <a:r>
              <a:rPr lang="en-NL" dirty="0"/>
              <a:t>3. Enter the Data Sources</a:t>
            </a:r>
          </a:p>
        </p:txBody>
      </p:sp>
    </p:spTree>
    <p:extLst>
      <p:ext uri="{BB962C8B-B14F-4D97-AF65-F5344CB8AC3E}">
        <p14:creationId xmlns:p14="http://schemas.microsoft.com/office/powerpoint/2010/main" val="427131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C8860D8-3120-D051-CE4A-07DF556A84F6}"/>
              </a:ext>
            </a:extLst>
          </p:cNvPr>
          <p:cNvSpPr>
            <a:spLocks noGrp="1"/>
          </p:cNvSpPr>
          <p:nvPr>
            <p:ph type="title"/>
          </p:nvPr>
        </p:nvSpPr>
        <p:spPr>
          <a:xfrm>
            <a:off x="622068" y="365126"/>
            <a:ext cx="9137074" cy="582526"/>
          </a:xfrm>
        </p:spPr>
        <p:txBody>
          <a:bodyPr/>
          <a:lstStyle/>
          <a:p>
            <a:r>
              <a:rPr lang="en-US" sz="2400" dirty="0"/>
              <a:t>summary</a:t>
            </a:r>
          </a:p>
        </p:txBody>
      </p:sp>
      <p:sp>
        <p:nvSpPr>
          <p:cNvPr id="9" name="TextBox 8">
            <a:extLst>
              <a:ext uri="{FF2B5EF4-FFF2-40B4-BE49-F238E27FC236}">
                <a16:creationId xmlns:a16="http://schemas.microsoft.com/office/drawing/2014/main" id="{212E0DEE-8260-DD31-5DFD-A56569507385}"/>
              </a:ext>
            </a:extLst>
          </p:cNvPr>
          <p:cNvSpPr txBox="1"/>
          <p:nvPr/>
        </p:nvSpPr>
        <p:spPr>
          <a:xfrm>
            <a:off x="828260" y="1612159"/>
            <a:ext cx="9906000" cy="5016758"/>
          </a:xfrm>
          <a:prstGeom prst="rect">
            <a:avLst/>
          </a:prstGeom>
          <a:noFill/>
        </p:spPr>
        <p:txBody>
          <a:bodyPr wrap="square">
            <a:spAutoFit/>
          </a:bodyPr>
          <a:lstStyle/>
          <a:p>
            <a:pPr algn="l" fontAlgn="base"/>
            <a:r>
              <a:rPr lang="en-GB" sz="2000" b="0" i="0" dirty="0">
                <a:solidFill>
                  <a:srgbClr val="000000"/>
                </a:solidFill>
                <a:effectLst/>
              </a:rPr>
              <a:t>In this module, you learned:</a:t>
            </a:r>
          </a:p>
          <a:p>
            <a:pPr algn="l" fontAlgn="base"/>
            <a:endParaRPr lang="en-GB" sz="2000" b="0" i="0" dirty="0">
              <a:solidFill>
                <a:srgbClr val="000000"/>
              </a:solidFill>
              <a:effectLst/>
            </a:endParaRPr>
          </a:p>
          <a:p>
            <a:pPr algn="l" fontAlgn="base">
              <a:buFont typeface="Arial" panose="020B0604020202020204" pitchFamily="34" charset="0"/>
              <a:buChar char="•"/>
            </a:pPr>
            <a:r>
              <a:rPr lang="en-GB" sz="2000" b="0" i="0" dirty="0">
                <a:solidFill>
                  <a:srgbClr val="000000"/>
                </a:solidFill>
                <a:effectLst/>
              </a:rPr>
              <a:t>How to find summarized and detailed cluster and entity health information in Prism Central.</a:t>
            </a:r>
          </a:p>
          <a:p>
            <a:pPr algn="l" fontAlgn="base">
              <a:buFont typeface="Arial" panose="020B0604020202020204" pitchFamily="34" charset="0"/>
              <a:buChar char="•"/>
            </a:pPr>
            <a:endParaRPr lang="en-GB" sz="2000" b="0" i="0" dirty="0">
              <a:solidFill>
                <a:srgbClr val="000000"/>
              </a:solidFill>
              <a:effectLst/>
            </a:endParaRPr>
          </a:p>
          <a:p>
            <a:pPr algn="l" fontAlgn="base">
              <a:buFont typeface="Arial" panose="020B0604020202020204" pitchFamily="34" charset="0"/>
              <a:buChar char="•"/>
            </a:pPr>
            <a:r>
              <a:rPr lang="en-GB" sz="2000" b="0" i="0" dirty="0">
                <a:solidFill>
                  <a:srgbClr val="000000"/>
                </a:solidFill>
                <a:effectLst/>
              </a:rPr>
              <a:t>How to obtain summarized and detailed cluster and entity health information in Prism Element.</a:t>
            </a:r>
          </a:p>
          <a:p>
            <a:pPr algn="l" fontAlgn="base">
              <a:buFont typeface="Arial" panose="020B0604020202020204" pitchFamily="34" charset="0"/>
              <a:buChar char="•"/>
            </a:pPr>
            <a:endParaRPr lang="en-GB" sz="2000" b="0" i="0" dirty="0">
              <a:solidFill>
                <a:srgbClr val="000000"/>
              </a:solidFill>
              <a:effectLst/>
            </a:endParaRPr>
          </a:p>
          <a:p>
            <a:pPr algn="l" fontAlgn="base">
              <a:buFont typeface="Arial" panose="020B0604020202020204" pitchFamily="34" charset="0"/>
              <a:buChar char="•"/>
            </a:pPr>
            <a:r>
              <a:rPr lang="en-GB" sz="2000" b="0" i="0" dirty="0">
                <a:solidFill>
                  <a:srgbClr val="000000"/>
                </a:solidFill>
                <a:effectLst/>
              </a:rPr>
              <a:t>What Nutanix Cluster Check (NCC) is, how to run NCC, and how to schedule health checks in Prism Element.</a:t>
            </a:r>
          </a:p>
          <a:p>
            <a:pPr algn="l" fontAlgn="base">
              <a:buFont typeface="Arial" panose="020B0604020202020204" pitchFamily="34" charset="0"/>
              <a:buChar char="•"/>
            </a:pPr>
            <a:endParaRPr lang="en-GB" sz="2000" b="0" i="0" dirty="0">
              <a:solidFill>
                <a:srgbClr val="000000"/>
              </a:solidFill>
              <a:effectLst/>
            </a:endParaRPr>
          </a:p>
          <a:p>
            <a:pPr algn="l" fontAlgn="base">
              <a:buFont typeface="Arial" panose="020B0604020202020204" pitchFamily="34" charset="0"/>
              <a:buChar char="•"/>
            </a:pPr>
            <a:r>
              <a:rPr lang="en-GB" sz="2000" b="0" i="0" dirty="0">
                <a:solidFill>
                  <a:srgbClr val="000000"/>
                </a:solidFill>
                <a:effectLst/>
              </a:rPr>
              <a:t>Some of the common log types that are available in Prism Element.</a:t>
            </a:r>
          </a:p>
          <a:p>
            <a:pPr algn="l" fontAlgn="base">
              <a:buFont typeface="Arial" panose="020B0604020202020204" pitchFamily="34" charset="0"/>
              <a:buChar char="•"/>
            </a:pPr>
            <a:endParaRPr lang="en-GB" sz="2000" b="0" i="0" dirty="0">
              <a:solidFill>
                <a:srgbClr val="000000"/>
              </a:solidFill>
              <a:effectLst/>
            </a:endParaRPr>
          </a:p>
          <a:p>
            <a:pPr algn="l" fontAlgn="base">
              <a:buFont typeface="Arial" panose="020B0604020202020204" pitchFamily="34" charset="0"/>
              <a:buChar char="•"/>
            </a:pPr>
            <a:r>
              <a:rPr lang="en-GB" sz="2000" b="0" i="0" dirty="0">
                <a:solidFill>
                  <a:srgbClr val="000000"/>
                </a:solidFill>
                <a:effectLst/>
              </a:rPr>
              <a:t>How to collect logs directly from the web console in Prism Element.</a:t>
            </a:r>
          </a:p>
          <a:p>
            <a:pPr algn="l" fontAlgn="base">
              <a:buFont typeface="Arial" panose="020B0604020202020204" pitchFamily="34" charset="0"/>
              <a:buChar char="•"/>
            </a:pPr>
            <a:endParaRPr lang="en-GB" sz="2000" b="0" i="0" dirty="0">
              <a:solidFill>
                <a:srgbClr val="000000"/>
              </a:solidFill>
              <a:effectLst/>
            </a:endParaRPr>
          </a:p>
          <a:p>
            <a:pPr algn="l" fontAlgn="base">
              <a:buFont typeface="Arial" panose="020B0604020202020204" pitchFamily="34" charset="0"/>
              <a:buChar char="•"/>
            </a:pPr>
            <a:r>
              <a:rPr lang="en-GB" sz="2000" b="0" i="0" dirty="0">
                <a:solidFill>
                  <a:srgbClr val="000000"/>
                </a:solidFill>
                <a:effectLst/>
              </a:rPr>
              <a:t>How to configure a syslog server in Prism Central for log forwarding.</a:t>
            </a:r>
          </a:p>
        </p:txBody>
      </p:sp>
    </p:spTree>
    <p:extLst>
      <p:ext uri="{BB962C8B-B14F-4D97-AF65-F5344CB8AC3E}">
        <p14:creationId xmlns:p14="http://schemas.microsoft.com/office/powerpoint/2010/main" val="341330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Checking cluster health</a:t>
            </a:r>
          </a:p>
        </p:txBody>
      </p:sp>
      <p:pic>
        <p:nvPicPr>
          <p:cNvPr id="4" name="Picture 3" descr="A screenshot of a computer&#10;&#10;Description automatically generated">
            <a:extLst>
              <a:ext uri="{FF2B5EF4-FFF2-40B4-BE49-F238E27FC236}">
                <a16:creationId xmlns:a16="http://schemas.microsoft.com/office/drawing/2014/main" id="{7C7263EB-6FA6-E86C-8BDC-CFABEFDCF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7" y="1338468"/>
            <a:ext cx="9137073" cy="5439885"/>
          </a:xfrm>
          <a:prstGeom prst="rect">
            <a:avLst/>
          </a:prstGeom>
        </p:spPr>
      </p:pic>
    </p:spTree>
    <p:extLst>
      <p:ext uri="{BB962C8B-B14F-4D97-AF65-F5344CB8AC3E}">
        <p14:creationId xmlns:p14="http://schemas.microsoft.com/office/powerpoint/2010/main" val="44517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idget&#10;&#10;Description automatically generated with low confidence">
            <a:extLst>
              <a:ext uri="{FF2B5EF4-FFF2-40B4-BE49-F238E27FC236}">
                <a16:creationId xmlns:a16="http://schemas.microsoft.com/office/drawing/2014/main" id="{2989174B-17E6-38DA-B97A-8C1F62B93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4" y="1271632"/>
            <a:ext cx="10395449" cy="5102663"/>
          </a:xfrm>
          <a:prstGeom prst="rect">
            <a:avLst/>
          </a:prstGeom>
        </p:spPr>
      </p:pic>
      <p:sp>
        <p:nvSpPr>
          <p:cNvPr id="8" name="Title 4">
            <a:extLst>
              <a:ext uri="{FF2B5EF4-FFF2-40B4-BE49-F238E27FC236}">
                <a16:creationId xmlns:a16="http://schemas.microsoft.com/office/drawing/2014/main" id="{261BC7FC-BCDD-5453-170D-DAF763D79CD8}"/>
              </a:ext>
            </a:extLst>
          </p:cNvPr>
          <p:cNvSpPr>
            <a:spLocks noGrp="1"/>
          </p:cNvSpPr>
          <p:nvPr>
            <p:ph type="title"/>
          </p:nvPr>
        </p:nvSpPr>
        <p:spPr>
          <a:xfrm>
            <a:off x="622068" y="365126"/>
            <a:ext cx="9137074" cy="582526"/>
          </a:xfrm>
        </p:spPr>
        <p:txBody>
          <a:bodyPr/>
          <a:lstStyle/>
          <a:p>
            <a:r>
              <a:rPr lang="en-US" sz="2400" dirty="0"/>
              <a:t>Checking cluster health</a:t>
            </a:r>
          </a:p>
        </p:txBody>
      </p:sp>
    </p:spTree>
    <p:extLst>
      <p:ext uri="{BB962C8B-B14F-4D97-AF65-F5344CB8AC3E}">
        <p14:creationId xmlns:p14="http://schemas.microsoft.com/office/powerpoint/2010/main" val="369126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D5BC8A73-105E-52C8-5A81-A10509D91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7" y="1371240"/>
            <a:ext cx="10098941" cy="5055554"/>
          </a:xfrm>
          <a:prstGeom prst="rect">
            <a:avLst/>
          </a:prstGeom>
        </p:spPr>
      </p:pic>
      <p:sp>
        <p:nvSpPr>
          <p:cNvPr id="9" name="Title 4">
            <a:extLst>
              <a:ext uri="{FF2B5EF4-FFF2-40B4-BE49-F238E27FC236}">
                <a16:creationId xmlns:a16="http://schemas.microsoft.com/office/drawing/2014/main" id="{C885EB31-CF14-7042-A53D-FA4B6606DC3D}"/>
              </a:ext>
            </a:extLst>
          </p:cNvPr>
          <p:cNvSpPr>
            <a:spLocks noGrp="1"/>
          </p:cNvSpPr>
          <p:nvPr>
            <p:ph type="title"/>
          </p:nvPr>
        </p:nvSpPr>
        <p:spPr>
          <a:xfrm>
            <a:off x="622068" y="365126"/>
            <a:ext cx="9137074" cy="582526"/>
          </a:xfrm>
        </p:spPr>
        <p:txBody>
          <a:bodyPr/>
          <a:lstStyle/>
          <a:p>
            <a:r>
              <a:rPr lang="en-US" sz="2400" dirty="0"/>
              <a:t>Checking cluster health</a:t>
            </a:r>
          </a:p>
        </p:txBody>
      </p:sp>
    </p:spTree>
    <p:extLst>
      <p:ext uri="{BB962C8B-B14F-4D97-AF65-F5344CB8AC3E}">
        <p14:creationId xmlns:p14="http://schemas.microsoft.com/office/powerpoint/2010/main" val="129040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D5BC8A73-105E-52C8-5A81-A10509D91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7" y="1371240"/>
            <a:ext cx="10098941" cy="5055554"/>
          </a:xfrm>
          <a:prstGeom prst="rect">
            <a:avLst/>
          </a:prstGeom>
        </p:spPr>
      </p:pic>
      <p:sp>
        <p:nvSpPr>
          <p:cNvPr id="6" name="Title 4">
            <a:extLst>
              <a:ext uri="{FF2B5EF4-FFF2-40B4-BE49-F238E27FC236}">
                <a16:creationId xmlns:a16="http://schemas.microsoft.com/office/drawing/2014/main" id="{EC9E0823-9D9A-6E79-112B-36E75B648E78}"/>
              </a:ext>
            </a:extLst>
          </p:cNvPr>
          <p:cNvSpPr>
            <a:spLocks noGrp="1"/>
          </p:cNvSpPr>
          <p:nvPr>
            <p:ph type="title"/>
          </p:nvPr>
        </p:nvSpPr>
        <p:spPr>
          <a:xfrm>
            <a:off x="622068" y="365126"/>
            <a:ext cx="9137074" cy="582526"/>
          </a:xfrm>
        </p:spPr>
        <p:txBody>
          <a:bodyPr/>
          <a:lstStyle/>
          <a:p>
            <a:r>
              <a:rPr lang="en-US" sz="2400" dirty="0"/>
              <a:t>Checking cluster health</a:t>
            </a:r>
          </a:p>
        </p:txBody>
      </p:sp>
    </p:spTree>
    <p:extLst>
      <p:ext uri="{BB962C8B-B14F-4D97-AF65-F5344CB8AC3E}">
        <p14:creationId xmlns:p14="http://schemas.microsoft.com/office/powerpoint/2010/main" val="381153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EE042F1-4FE8-1B64-A8D9-DA5F41EB6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7" y="1245703"/>
            <a:ext cx="7651976" cy="5414751"/>
          </a:xfrm>
          <a:prstGeom prst="rect">
            <a:avLst/>
          </a:prstGeom>
        </p:spPr>
      </p:pic>
      <p:sp>
        <p:nvSpPr>
          <p:cNvPr id="6" name="Title 4">
            <a:extLst>
              <a:ext uri="{FF2B5EF4-FFF2-40B4-BE49-F238E27FC236}">
                <a16:creationId xmlns:a16="http://schemas.microsoft.com/office/drawing/2014/main" id="{8AB9161B-3DB4-53F2-A0CB-B9154A5E82E6}"/>
              </a:ext>
            </a:extLst>
          </p:cNvPr>
          <p:cNvSpPr>
            <a:spLocks noGrp="1"/>
          </p:cNvSpPr>
          <p:nvPr>
            <p:ph type="title"/>
          </p:nvPr>
        </p:nvSpPr>
        <p:spPr>
          <a:xfrm>
            <a:off x="622068" y="365126"/>
            <a:ext cx="9137074" cy="582526"/>
          </a:xfrm>
        </p:spPr>
        <p:txBody>
          <a:bodyPr/>
          <a:lstStyle/>
          <a:p>
            <a:r>
              <a:rPr lang="en-US" sz="2400" dirty="0"/>
              <a:t>Checking cluster health</a:t>
            </a:r>
          </a:p>
        </p:txBody>
      </p:sp>
    </p:spTree>
    <p:extLst>
      <p:ext uri="{BB962C8B-B14F-4D97-AF65-F5344CB8AC3E}">
        <p14:creationId xmlns:p14="http://schemas.microsoft.com/office/powerpoint/2010/main" val="189728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341D8F7D-4BE0-057C-7ECA-B79A97180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45" y="1272485"/>
            <a:ext cx="11537027" cy="4611480"/>
          </a:xfrm>
          <a:prstGeom prst="rect">
            <a:avLst/>
          </a:prstGeom>
        </p:spPr>
      </p:pic>
      <p:sp>
        <p:nvSpPr>
          <p:cNvPr id="8" name="Title 4">
            <a:extLst>
              <a:ext uri="{FF2B5EF4-FFF2-40B4-BE49-F238E27FC236}">
                <a16:creationId xmlns:a16="http://schemas.microsoft.com/office/drawing/2014/main" id="{8C8860D8-3120-D051-CE4A-07DF556A84F6}"/>
              </a:ext>
            </a:extLst>
          </p:cNvPr>
          <p:cNvSpPr>
            <a:spLocks noGrp="1"/>
          </p:cNvSpPr>
          <p:nvPr>
            <p:ph type="title"/>
          </p:nvPr>
        </p:nvSpPr>
        <p:spPr>
          <a:xfrm>
            <a:off x="622068" y="365126"/>
            <a:ext cx="9137074" cy="582526"/>
          </a:xfrm>
        </p:spPr>
        <p:txBody>
          <a:bodyPr/>
          <a:lstStyle/>
          <a:p>
            <a:r>
              <a:rPr lang="en-US" sz="2400" dirty="0"/>
              <a:t>Checking cluster health</a:t>
            </a:r>
          </a:p>
        </p:txBody>
      </p:sp>
    </p:spTree>
    <p:extLst>
      <p:ext uri="{BB962C8B-B14F-4D97-AF65-F5344CB8AC3E}">
        <p14:creationId xmlns:p14="http://schemas.microsoft.com/office/powerpoint/2010/main" val="135124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C8860D8-3120-D051-CE4A-07DF556A84F6}"/>
              </a:ext>
            </a:extLst>
          </p:cNvPr>
          <p:cNvSpPr>
            <a:spLocks noGrp="1"/>
          </p:cNvSpPr>
          <p:nvPr>
            <p:ph type="title"/>
          </p:nvPr>
        </p:nvSpPr>
        <p:spPr>
          <a:xfrm>
            <a:off x="622068" y="365126"/>
            <a:ext cx="9137074" cy="582526"/>
          </a:xfrm>
        </p:spPr>
        <p:txBody>
          <a:bodyPr/>
          <a:lstStyle/>
          <a:p>
            <a:r>
              <a:rPr lang="en-US" sz="2400" dirty="0"/>
              <a:t>Nutanix cluster check (NCC)</a:t>
            </a:r>
          </a:p>
        </p:txBody>
      </p:sp>
      <p:pic>
        <p:nvPicPr>
          <p:cNvPr id="3" name="Picture 2" descr="A picture containing text, screenshot, font, number&#10;&#10;Description automatically generated">
            <a:extLst>
              <a:ext uri="{FF2B5EF4-FFF2-40B4-BE49-F238E27FC236}">
                <a16:creationId xmlns:a16="http://schemas.microsoft.com/office/drawing/2014/main" id="{4CFCE2BC-07B3-909B-4222-103DCCE57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807" y="1543187"/>
            <a:ext cx="3197277" cy="4949687"/>
          </a:xfrm>
          <a:prstGeom prst="rect">
            <a:avLst/>
          </a:prstGeom>
        </p:spPr>
      </p:pic>
      <p:sp>
        <p:nvSpPr>
          <p:cNvPr id="6" name="TextBox 5">
            <a:extLst>
              <a:ext uri="{FF2B5EF4-FFF2-40B4-BE49-F238E27FC236}">
                <a16:creationId xmlns:a16="http://schemas.microsoft.com/office/drawing/2014/main" id="{B49BC3CE-2996-8A41-A65D-4D0B46253029}"/>
              </a:ext>
            </a:extLst>
          </p:cNvPr>
          <p:cNvSpPr txBox="1"/>
          <p:nvPr/>
        </p:nvSpPr>
        <p:spPr>
          <a:xfrm>
            <a:off x="4775544" y="2537100"/>
            <a:ext cx="7217673" cy="2308324"/>
          </a:xfrm>
          <a:prstGeom prst="rect">
            <a:avLst/>
          </a:prstGeom>
          <a:noFill/>
        </p:spPr>
        <p:txBody>
          <a:bodyPr wrap="square">
            <a:spAutoFit/>
          </a:bodyPr>
          <a:lstStyle/>
          <a:p>
            <a:pPr algn="l" fontAlgn="base"/>
            <a:r>
              <a:rPr lang="en-GB" b="0" i="0" dirty="0">
                <a:solidFill>
                  <a:srgbClr val="000000"/>
                </a:solidFill>
                <a:effectLst/>
                <a:latin typeface="Body"/>
              </a:rPr>
              <a:t>In Prism Element, the results are displays in the right pane of the Health dashboard, on the </a:t>
            </a:r>
            <a:r>
              <a:rPr lang="en-GB" b="1" i="0" dirty="0">
                <a:solidFill>
                  <a:srgbClr val="000000"/>
                </a:solidFill>
                <a:effectLst/>
                <a:latin typeface="var(--font-family-body)"/>
              </a:rPr>
              <a:t>Summary</a:t>
            </a:r>
            <a:r>
              <a:rPr lang="en-GB" b="0" i="0" dirty="0">
                <a:solidFill>
                  <a:srgbClr val="000000"/>
                </a:solidFill>
                <a:effectLst/>
                <a:latin typeface="Body"/>
              </a:rPr>
              <a:t> tab, as shown in the adjoining figure.</a:t>
            </a:r>
          </a:p>
          <a:p>
            <a:pPr algn="l" fontAlgn="base"/>
            <a:endParaRPr lang="en-GB" b="0" i="0" dirty="0">
              <a:solidFill>
                <a:srgbClr val="000000"/>
              </a:solidFill>
              <a:effectLst/>
              <a:latin typeface="Body"/>
            </a:endParaRPr>
          </a:p>
          <a:p>
            <a:pPr algn="l" fontAlgn="base"/>
            <a:r>
              <a:rPr lang="en-GB" b="0" i="0" dirty="0">
                <a:solidFill>
                  <a:srgbClr val="000000"/>
                </a:solidFill>
                <a:effectLst/>
                <a:latin typeface="Body"/>
              </a:rPr>
              <a:t>Additionally, the Summary pane also displays the total number of NCC checks that are available, whether any of the checks have been disabled (the </a:t>
            </a:r>
            <a:r>
              <a:rPr lang="en-GB" b="1" i="0" dirty="0">
                <a:solidFill>
                  <a:srgbClr val="000000"/>
                </a:solidFill>
                <a:effectLst/>
                <a:latin typeface="var(--font-family-body)"/>
              </a:rPr>
              <a:t>Off</a:t>
            </a:r>
            <a:r>
              <a:rPr lang="en-GB" b="0" i="0" dirty="0">
                <a:solidFill>
                  <a:srgbClr val="000000"/>
                </a:solidFill>
                <a:effectLst/>
                <a:latin typeface="Body"/>
              </a:rPr>
              <a:t> row), and the number of checks that have been scheduled to run automatically, the number that need to be run manually, and the number that are triggered automatically by events in the cluster.</a:t>
            </a:r>
          </a:p>
        </p:txBody>
      </p:sp>
    </p:spTree>
    <p:extLst>
      <p:ext uri="{BB962C8B-B14F-4D97-AF65-F5344CB8AC3E}">
        <p14:creationId xmlns:p14="http://schemas.microsoft.com/office/powerpoint/2010/main" val="79827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C8860D8-3120-D051-CE4A-07DF556A84F6}"/>
              </a:ext>
            </a:extLst>
          </p:cNvPr>
          <p:cNvSpPr>
            <a:spLocks noGrp="1"/>
          </p:cNvSpPr>
          <p:nvPr>
            <p:ph type="title"/>
          </p:nvPr>
        </p:nvSpPr>
        <p:spPr>
          <a:xfrm>
            <a:off x="622068" y="365126"/>
            <a:ext cx="9137074" cy="582526"/>
          </a:xfrm>
        </p:spPr>
        <p:txBody>
          <a:bodyPr/>
          <a:lstStyle/>
          <a:p>
            <a:r>
              <a:rPr lang="en-US" sz="2400" dirty="0"/>
              <a:t>Nutanix Logs and log collection</a:t>
            </a:r>
          </a:p>
        </p:txBody>
      </p:sp>
      <p:sp>
        <p:nvSpPr>
          <p:cNvPr id="2" name="Rectangle 1">
            <a:extLst>
              <a:ext uri="{FF2B5EF4-FFF2-40B4-BE49-F238E27FC236}">
                <a16:creationId xmlns:a16="http://schemas.microsoft.com/office/drawing/2014/main" id="{C0D6669B-6057-9A4D-01B8-7D317B48743F}"/>
              </a:ext>
            </a:extLst>
          </p:cNvPr>
          <p:cNvSpPr/>
          <p:nvPr/>
        </p:nvSpPr>
        <p:spPr>
          <a:xfrm>
            <a:off x="1205948" y="2226365"/>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1D6BB651-1BBA-448D-97D5-26AA14D53BCE}"/>
              </a:ext>
            </a:extLst>
          </p:cNvPr>
          <p:cNvSpPr txBox="1"/>
          <p:nvPr/>
        </p:nvSpPr>
        <p:spPr>
          <a:xfrm>
            <a:off x="1497495" y="2134464"/>
            <a:ext cx="2182008" cy="369332"/>
          </a:xfrm>
          <a:prstGeom prst="rect">
            <a:avLst/>
          </a:prstGeom>
          <a:noFill/>
        </p:spPr>
        <p:txBody>
          <a:bodyPr wrap="none" rtlCol="0">
            <a:spAutoFit/>
          </a:bodyPr>
          <a:lstStyle/>
          <a:p>
            <a:r>
              <a:rPr lang="en-NL" dirty="0"/>
              <a:t>Nutanix Logs Root</a:t>
            </a:r>
          </a:p>
        </p:txBody>
      </p:sp>
      <p:sp>
        <p:nvSpPr>
          <p:cNvPr id="5" name="Rectangle 4">
            <a:extLst>
              <a:ext uri="{FF2B5EF4-FFF2-40B4-BE49-F238E27FC236}">
                <a16:creationId xmlns:a16="http://schemas.microsoft.com/office/drawing/2014/main" id="{47BDA4FB-72E6-E8D3-14FE-19BD5414F367}"/>
              </a:ext>
            </a:extLst>
          </p:cNvPr>
          <p:cNvSpPr/>
          <p:nvPr/>
        </p:nvSpPr>
        <p:spPr>
          <a:xfrm>
            <a:off x="1205948" y="2763078"/>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TextBox 6">
            <a:extLst>
              <a:ext uri="{FF2B5EF4-FFF2-40B4-BE49-F238E27FC236}">
                <a16:creationId xmlns:a16="http://schemas.microsoft.com/office/drawing/2014/main" id="{9E772709-8D8B-EE07-6AF8-FDD358B9E432}"/>
              </a:ext>
            </a:extLst>
          </p:cNvPr>
          <p:cNvSpPr txBox="1"/>
          <p:nvPr/>
        </p:nvSpPr>
        <p:spPr>
          <a:xfrm>
            <a:off x="1497495" y="2671177"/>
            <a:ext cx="3435556" cy="369332"/>
          </a:xfrm>
          <a:prstGeom prst="rect">
            <a:avLst/>
          </a:prstGeom>
          <a:noFill/>
        </p:spPr>
        <p:txBody>
          <a:bodyPr wrap="none" rtlCol="0">
            <a:spAutoFit/>
          </a:bodyPr>
          <a:lstStyle/>
          <a:p>
            <a:r>
              <a:rPr lang="en-NL" dirty="0"/>
              <a:t>Self-Monitoring (sysstats) Logs</a:t>
            </a:r>
          </a:p>
        </p:txBody>
      </p:sp>
      <p:sp>
        <p:nvSpPr>
          <p:cNvPr id="9" name="Rectangle 8">
            <a:extLst>
              <a:ext uri="{FF2B5EF4-FFF2-40B4-BE49-F238E27FC236}">
                <a16:creationId xmlns:a16="http://schemas.microsoft.com/office/drawing/2014/main" id="{33E55500-6130-6544-8AA1-A60ADD474A91}"/>
              </a:ext>
            </a:extLst>
          </p:cNvPr>
          <p:cNvSpPr/>
          <p:nvPr/>
        </p:nvSpPr>
        <p:spPr>
          <a:xfrm>
            <a:off x="1205948" y="3391692"/>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TextBox 9">
            <a:extLst>
              <a:ext uri="{FF2B5EF4-FFF2-40B4-BE49-F238E27FC236}">
                <a16:creationId xmlns:a16="http://schemas.microsoft.com/office/drawing/2014/main" id="{6C41546C-FD34-15EE-15E1-24ED0512A723}"/>
              </a:ext>
            </a:extLst>
          </p:cNvPr>
          <p:cNvSpPr txBox="1"/>
          <p:nvPr/>
        </p:nvSpPr>
        <p:spPr>
          <a:xfrm>
            <a:off x="1497495" y="3299791"/>
            <a:ext cx="2929007" cy="369332"/>
          </a:xfrm>
          <a:prstGeom prst="rect">
            <a:avLst/>
          </a:prstGeom>
          <a:noFill/>
        </p:spPr>
        <p:txBody>
          <a:bodyPr wrap="none" rtlCol="0">
            <a:spAutoFit/>
          </a:bodyPr>
          <a:lstStyle/>
          <a:p>
            <a:r>
              <a:rPr lang="en-NL" dirty="0"/>
              <a:t>Consolidated Audit Logs</a:t>
            </a:r>
          </a:p>
        </p:txBody>
      </p:sp>
      <p:sp>
        <p:nvSpPr>
          <p:cNvPr id="11" name="Rectangle 10">
            <a:extLst>
              <a:ext uri="{FF2B5EF4-FFF2-40B4-BE49-F238E27FC236}">
                <a16:creationId xmlns:a16="http://schemas.microsoft.com/office/drawing/2014/main" id="{59AB54C8-5A74-C1D7-1A71-B92117A9FE94}"/>
              </a:ext>
            </a:extLst>
          </p:cNvPr>
          <p:cNvSpPr/>
          <p:nvPr/>
        </p:nvSpPr>
        <p:spPr>
          <a:xfrm>
            <a:off x="1205948" y="3949890"/>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8C3F91EB-3D0D-41E6-D3E0-2BC95676A1DF}"/>
              </a:ext>
            </a:extLst>
          </p:cNvPr>
          <p:cNvSpPr txBox="1"/>
          <p:nvPr/>
        </p:nvSpPr>
        <p:spPr>
          <a:xfrm>
            <a:off x="1497495" y="3857989"/>
            <a:ext cx="1959191" cy="369332"/>
          </a:xfrm>
          <a:prstGeom prst="rect">
            <a:avLst/>
          </a:prstGeom>
          <a:noFill/>
        </p:spPr>
        <p:txBody>
          <a:bodyPr wrap="none" rtlCol="0">
            <a:spAutoFit/>
          </a:bodyPr>
          <a:lstStyle/>
          <a:p>
            <a:r>
              <a:rPr lang="en-NL" dirty="0"/>
              <a:t>Cassandra Logs</a:t>
            </a:r>
          </a:p>
        </p:txBody>
      </p:sp>
      <p:sp>
        <p:nvSpPr>
          <p:cNvPr id="15" name="Rectangle 14">
            <a:extLst>
              <a:ext uri="{FF2B5EF4-FFF2-40B4-BE49-F238E27FC236}">
                <a16:creationId xmlns:a16="http://schemas.microsoft.com/office/drawing/2014/main" id="{414A38CC-42DD-2B02-831F-AC8B11F78EE3}"/>
              </a:ext>
            </a:extLst>
          </p:cNvPr>
          <p:cNvSpPr/>
          <p:nvPr/>
        </p:nvSpPr>
        <p:spPr>
          <a:xfrm>
            <a:off x="7533861" y="2816213"/>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TextBox 15">
            <a:extLst>
              <a:ext uri="{FF2B5EF4-FFF2-40B4-BE49-F238E27FC236}">
                <a16:creationId xmlns:a16="http://schemas.microsoft.com/office/drawing/2014/main" id="{1D79C966-88CE-C129-278F-7C895C6D160F}"/>
              </a:ext>
            </a:extLst>
          </p:cNvPr>
          <p:cNvSpPr txBox="1"/>
          <p:nvPr/>
        </p:nvSpPr>
        <p:spPr>
          <a:xfrm>
            <a:off x="7825408" y="2724312"/>
            <a:ext cx="2435282" cy="369332"/>
          </a:xfrm>
          <a:prstGeom prst="rect">
            <a:avLst/>
          </a:prstGeom>
          <a:noFill/>
        </p:spPr>
        <p:txBody>
          <a:bodyPr wrap="none" rtlCol="0">
            <a:spAutoFit/>
          </a:bodyPr>
          <a:lstStyle/>
          <a:p>
            <a:r>
              <a:rPr lang="en-NL" dirty="0"/>
              <a:t>Prism Gateway Logs</a:t>
            </a:r>
          </a:p>
        </p:txBody>
      </p:sp>
      <p:sp>
        <p:nvSpPr>
          <p:cNvPr id="17" name="Rectangle 16">
            <a:extLst>
              <a:ext uri="{FF2B5EF4-FFF2-40B4-BE49-F238E27FC236}">
                <a16:creationId xmlns:a16="http://schemas.microsoft.com/office/drawing/2014/main" id="{B4CF7DCA-2AA1-EB30-CA58-4FBB3F7CAB9B}"/>
              </a:ext>
            </a:extLst>
          </p:cNvPr>
          <p:cNvSpPr/>
          <p:nvPr/>
        </p:nvSpPr>
        <p:spPr>
          <a:xfrm>
            <a:off x="7533861" y="2310055"/>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TextBox 17">
            <a:extLst>
              <a:ext uri="{FF2B5EF4-FFF2-40B4-BE49-F238E27FC236}">
                <a16:creationId xmlns:a16="http://schemas.microsoft.com/office/drawing/2014/main" id="{2F410111-5F3D-16CB-AB11-BAFEB22C32F9}"/>
              </a:ext>
            </a:extLst>
          </p:cNvPr>
          <p:cNvSpPr txBox="1"/>
          <p:nvPr/>
        </p:nvSpPr>
        <p:spPr>
          <a:xfrm>
            <a:off x="7825408" y="2218154"/>
            <a:ext cx="1622560" cy="369332"/>
          </a:xfrm>
          <a:prstGeom prst="rect">
            <a:avLst/>
          </a:prstGeom>
          <a:noFill/>
        </p:spPr>
        <p:txBody>
          <a:bodyPr wrap="none" rtlCol="0">
            <a:spAutoFit/>
          </a:bodyPr>
          <a:lstStyle/>
          <a:p>
            <a:r>
              <a:rPr lang="en-NL" dirty="0"/>
              <a:t>Genesis Logs</a:t>
            </a:r>
          </a:p>
        </p:txBody>
      </p:sp>
      <p:sp>
        <p:nvSpPr>
          <p:cNvPr id="19" name="Rectangle 18">
            <a:extLst>
              <a:ext uri="{FF2B5EF4-FFF2-40B4-BE49-F238E27FC236}">
                <a16:creationId xmlns:a16="http://schemas.microsoft.com/office/drawing/2014/main" id="{2F5254F6-BBA5-9CBF-7425-6E5047F54E68}"/>
              </a:ext>
            </a:extLst>
          </p:cNvPr>
          <p:cNvSpPr/>
          <p:nvPr/>
        </p:nvSpPr>
        <p:spPr>
          <a:xfrm>
            <a:off x="7533861" y="3828529"/>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TextBox 19">
            <a:extLst>
              <a:ext uri="{FF2B5EF4-FFF2-40B4-BE49-F238E27FC236}">
                <a16:creationId xmlns:a16="http://schemas.microsoft.com/office/drawing/2014/main" id="{416F6487-2057-E482-F44A-50A2480EB12F}"/>
              </a:ext>
            </a:extLst>
          </p:cNvPr>
          <p:cNvSpPr txBox="1"/>
          <p:nvPr/>
        </p:nvSpPr>
        <p:spPr>
          <a:xfrm>
            <a:off x="7825408" y="3736628"/>
            <a:ext cx="1957587" cy="369332"/>
          </a:xfrm>
          <a:prstGeom prst="rect">
            <a:avLst/>
          </a:prstGeom>
          <a:noFill/>
        </p:spPr>
        <p:txBody>
          <a:bodyPr wrap="none" rtlCol="0">
            <a:spAutoFit/>
          </a:bodyPr>
          <a:lstStyle/>
          <a:p>
            <a:r>
              <a:rPr lang="en-NL" dirty="0"/>
              <a:t>Zookeeper Logs</a:t>
            </a:r>
          </a:p>
        </p:txBody>
      </p:sp>
      <p:sp>
        <p:nvSpPr>
          <p:cNvPr id="21" name="Rectangle 20">
            <a:extLst>
              <a:ext uri="{FF2B5EF4-FFF2-40B4-BE49-F238E27FC236}">
                <a16:creationId xmlns:a16="http://schemas.microsoft.com/office/drawing/2014/main" id="{D9CEDBF1-3BB8-BB59-A1C9-2BA785D4FD8B}"/>
              </a:ext>
            </a:extLst>
          </p:cNvPr>
          <p:cNvSpPr/>
          <p:nvPr/>
        </p:nvSpPr>
        <p:spPr>
          <a:xfrm>
            <a:off x="7533861" y="3322371"/>
            <a:ext cx="159026" cy="185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2" name="TextBox 21">
            <a:extLst>
              <a:ext uri="{FF2B5EF4-FFF2-40B4-BE49-F238E27FC236}">
                <a16:creationId xmlns:a16="http://schemas.microsoft.com/office/drawing/2014/main" id="{6FB276E6-6E85-D3FD-0216-0DB5464053CF}"/>
              </a:ext>
            </a:extLst>
          </p:cNvPr>
          <p:cNvSpPr txBox="1"/>
          <p:nvPr/>
        </p:nvSpPr>
        <p:spPr>
          <a:xfrm>
            <a:off x="7825408" y="3230470"/>
            <a:ext cx="1713931" cy="369332"/>
          </a:xfrm>
          <a:prstGeom prst="rect">
            <a:avLst/>
          </a:prstGeom>
          <a:noFill/>
        </p:spPr>
        <p:txBody>
          <a:bodyPr wrap="none" rtlCol="0">
            <a:spAutoFit/>
          </a:bodyPr>
          <a:lstStyle/>
          <a:p>
            <a:r>
              <a:rPr lang="en-NL" dirty="0"/>
              <a:t>Stargate Logs</a:t>
            </a:r>
          </a:p>
        </p:txBody>
      </p:sp>
      <p:sp>
        <p:nvSpPr>
          <p:cNvPr id="23" name="TextBox 22">
            <a:extLst>
              <a:ext uri="{FF2B5EF4-FFF2-40B4-BE49-F238E27FC236}">
                <a16:creationId xmlns:a16="http://schemas.microsoft.com/office/drawing/2014/main" id="{8F3353E3-807E-05B7-289D-85F9E5913EE9}"/>
              </a:ext>
            </a:extLst>
          </p:cNvPr>
          <p:cNvSpPr txBox="1"/>
          <p:nvPr/>
        </p:nvSpPr>
        <p:spPr>
          <a:xfrm>
            <a:off x="1099930" y="1564310"/>
            <a:ext cx="2222083" cy="461665"/>
          </a:xfrm>
          <a:prstGeom prst="rect">
            <a:avLst/>
          </a:prstGeom>
          <a:noFill/>
        </p:spPr>
        <p:txBody>
          <a:bodyPr wrap="none" rtlCol="0">
            <a:spAutoFit/>
          </a:bodyPr>
          <a:lstStyle/>
          <a:p>
            <a:r>
              <a:rPr lang="en-NL" sz="2400" b="1" dirty="0"/>
              <a:t>Prism Element</a:t>
            </a:r>
          </a:p>
        </p:txBody>
      </p:sp>
    </p:spTree>
    <p:extLst>
      <p:ext uri="{BB962C8B-B14F-4D97-AF65-F5344CB8AC3E}">
        <p14:creationId xmlns:p14="http://schemas.microsoft.com/office/powerpoint/2010/main" val="1597749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yqErbd7"/>
  <p:tag name="ARTICULATE_SLIDE_COUNT" val="34"/>
  <p:tag name="ARTICULATE_PROJECT_OPEN" val="0"/>
</p:tagLst>
</file>

<file path=ppt/theme/theme1.xml><?xml version="1.0" encoding="utf-8"?>
<a:theme xmlns:a="http://schemas.openxmlformats.org/drawingml/2006/main" name="Office Theme">
  <a:themeElements>
    <a:clrScheme name="Fast Lane Color Theme">
      <a:dk1>
        <a:sysClr val="windowText" lastClr="000000"/>
      </a:dk1>
      <a:lt1>
        <a:sysClr val="window" lastClr="FFFFFF"/>
      </a:lt1>
      <a:dk2>
        <a:srgbClr val="590508"/>
      </a:dk2>
      <a:lt2>
        <a:srgbClr val="AE1A27"/>
      </a:lt2>
      <a:accent1>
        <a:srgbClr val="9BACB2"/>
      </a:accent1>
      <a:accent2>
        <a:srgbClr val="D2E2EA"/>
      </a:accent2>
      <a:accent3>
        <a:srgbClr val="1E3B46"/>
      </a:accent3>
      <a:accent4>
        <a:srgbClr val="858383"/>
      </a:accent4>
      <a:accent5>
        <a:srgbClr val="076F8A"/>
      </a:accent5>
      <a:accent6>
        <a:srgbClr val="3D3D3D"/>
      </a:accent6>
      <a:hlink>
        <a:srgbClr val="AE1A27"/>
      </a:hlink>
      <a:folHlink>
        <a:srgbClr val="858383"/>
      </a:folHlink>
    </a:clrScheme>
    <a:fontScheme name="Fast Lane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 2020 Training" id="{4362B38B-553E-4B1B-A87E-326954824200}" vid="{03C7A873-681C-467D-AE6D-A56836B3DE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ab171ecb-ae85-4847-b4e7-00d16549b887" Revision="1" Stencil="System.MyShapes" StencilVersion="1.0"/>
</Control>
</file>

<file path=customXml/item2.xml><?xml version="1.0" encoding="utf-8"?>
<Control xmlns="http://schemas.microsoft.com/VisualStudio/2011/storyboarding/control">
  <Id Name="1498f2ea-f18d-4b3b-adf9-0dafc7fe178c" Revision="1" Stencil="System.MyShapes" StencilVersion="1.0"/>
</Control>
</file>

<file path=customXml/item3.xml><?xml version="1.0" encoding="utf-8"?>
<Control xmlns="http://schemas.microsoft.com/VisualStudio/2011/storyboarding/control">
  <Id Name="1498f2ea-f18d-4b3b-adf9-0dafc7fe178c" Revision="1" Stencil="System.MyShapes" StencilVersion="1.0"/>
</Control>
</file>

<file path=customXml/item4.xml><?xml version="1.0" encoding="utf-8"?>
<Control xmlns="http://schemas.microsoft.com/VisualStudio/2011/storyboarding/control">
  <Id Name="dc60f07d-ddb3-4160-bf20-2e0d9f7877d1" Revision="1" Stencil="System.MyShapes" StencilVersion="1.0"/>
</Control>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5F8114185030AD44BBB299CE0D883B7E" ma:contentTypeVersion="10" ma:contentTypeDescription="Create a new document." ma:contentTypeScope="" ma:versionID="f8a5cb076cf68037b7855c19ada45b50">
  <xsd:schema xmlns:xsd="http://www.w3.org/2001/XMLSchema" xmlns:xs="http://www.w3.org/2001/XMLSchema" xmlns:p="http://schemas.microsoft.com/office/2006/metadata/properties" xmlns:ns2="20745e4f-6b77-4442-aede-583cc1daecc0" xmlns:ns3="205f9dfb-fd5a-4eac-94c7-be58fa4aa158" targetNamespace="http://schemas.microsoft.com/office/2006/metadata/properties" ma:root="true" ma:fieldsID="85c33629182651e3fb4d1165a4b0969c" ns2:_="" ns3:_="">
    <xsd:import namespace="20745e4f-6b77-4442-aede-583cc1daecc0"/>
    <xsd:import namespace="205f9dfb-fd5a-4eac-94c7-be58fa4aa1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5e4f-6b77-4442-aede-583cc1dae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f564dcc-d30d-477c-a61d-ad4d61a66d6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f9dfb-fd5a-4eac-94c7-be58fa4aa1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8154f34-9498-4e03-a657-093fcf9140c1}" ma:internalName="TaxCatchAll" ma:showField="CatchAllData" ma:web="205f9dfb-fd5a-4eac-94c7-be58fa4aa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Control xmlns="http://schemas.microsoft.com/VisualStudio/2011/storyboarding/control">
  <Id Name="dc60f07d-ddb3-4160-bf20-2e0d9f7877d1" Revision="1" Stencil="System.MyShapes" StencilVersion="1.0"/>
</Control>
</file>

<file path=customXml/item8.xml><?xml version="1.0" encoding="utf-8"?>
<Control xmlns="http://schemas.microsoft.com/VisualStudio/2011/storyboarding/control">
  <Id Name="1498f2ea-f18d-4b3b-adf9-0dafc7fe178c" Revision="1" Stencil="System.MyShapes" StencilVersion="1.0"/>
</Control>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20745e4f-6b77-4442-aede-583cc1daecc0">
      <Terms xmlns="http://schemas.microsoft.com/office/infopath/2007/PartnerControls"/>
    </lcf76f155ced4ddcb4097134ff3c332f>
    <TaxCatchAll xmlns="205f9dfb-fd5a-4eac-94c7-be58fa4aa158" xsi:nil="true"/>
  </documentManagement>
</p:properties>
</file>

<file path=customXml/itemProps1.xml><?xml version="1.0" encoding="utf-8"?>
<ds:datastoreItem xmlns:ds="http://schemas.openxmlformats.org/officeDocument/2006/customXml" ds:itemID="{F8B11371-D9CF-4F55-A324-4C2C5EC820B5}">
  <ds:schemaRefs>
    <ds:schemaRef ds:uri="http://schemas.microsoft.com/VisualStudio/2011/storyboarding/control"/>
  </ds:schemaRefs>
</ds:datastoreItem>
</file>

<file path=customXml/itemProps2.xml><?xml version="1.0" encoding="utf-8"?>
<ds:datastoreItem xmlns:ds="http://schemas.openxmlformats.org/officeDocument/2006/customXml" ds:itemID="{C2EEEA08-5D08-4238-8530-50F4561448AC}">
  <ds:schemaRefs>
    <ds:schemaRef ds:uri="http://schemas.microsoft.com/VisualStudio/2011/storyboarding/control"/>
  </ds:schemaRefs>
</ds:datastoreItem>
</file>

<file path=customXml/itemProps3.xml><?xml version="1.0" encoding="utf-8"?>
<ds:datastoreItem xmlns:ds="http://schemas.openxmlformats.org/officeDocument/2006/customXml" ds:itemID="{0A4F9BA7-7750-42B2-B413-8C8D236BC23E}">
  <ds:schemaRefs>
    <ds:schemaRef ds:uri="http://schemas.microsoft.com/VisualStudio/2011/storyboarding/control"/>
  </ds:schemaRefs>
</ds:datastoreItem>
</file>

<file path=customXml/itemProps4.xml><?xml version="1.0" encoding="utf-8"?>
<ds:datastoreItem xmlns:ds="http://schemas.openxmlformats.org/officeDocument/2006/customXml" ds:itemID="{F3B18307-07BF-4A53-9209-3184F4BDBCE1}">
  <ds:schemaRefs>
    <ds:schemaRef ds:uri="http://schemas.microsoft.com/VisualStudio/2011/storyboarding/control"/>
  </ds:schemaRefs>
</ds:datastoreItem>
</file>

<file path=customXml/itemProps5.xml><?xml version="1.0" encoding="utf-8"?>
<ds:datastoreItem xmlns:ds="http://schemas.openxmlformats.org/officeDocument/2006/customXml" ds:itemID="{C9337E19-7339-4B56-BD5B-E540D32BE624}">
  <ds:schemaRefs>
    <ds:schemaRef ds:uri="http://schemas.microsoft.com/sharepoint/v3/contenttype/forms"/>
  </ds:schemaRefs>
</ds:datastoreItem>
</file>

<file path=customXml/itemProps6.xml><?xml version="1.0" encoding="utf-8"?>
<ds:datastoreItem xmlns:ds="http://schemas.openxmlformats.org/officeDocument/2006/customXml" ds:itemID="{47D80447-B11D-4279-BA6A-005263A9E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45e4f-6b77-4442-aede-583cc1daecc0"/>
    <ds:schemaRef ds:uri="205f9dfb-fd5a-4eac-94c7-be58fa4aa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EB8D970C-BF2A-493C-88E1-917D51F9B07D}">
  <ds:schemaRefs>
    <ds:schemaRef ds:uri="http://schemas.microsoft.com/VisualStudio/2011/storyboarding/control"/>
  </ds:schemaRefs>
</ds:datastoreItem>
</file>

<file path=customXml/itemProps8.xml><?xml version="1.0" encoding="utf-8"?>
<ds:datastoreItem xmlns:ds="http://schemas.openxmlformats.org/officeDocument/2006/customXml" ds:itemID="{CB4EE9CF-FAAA-4B43-832E-707CB18F5D4D}">
  <ds:schemaRefs>
    <ds:schemaRef ds:uri="http://schemas.microsoft.com/VisualStudio/2011/storyboarding/control"/>
  </ds:schemaRefs>
</ds:datastoreItem>
</file>

<file path=customXml/itemProps9.xml><?xml version="1.0" encoding="utf-8"?>
<ds:datastoreItem xmlns:ds="http://schemas.openxmlformats.org/officeDocument/2006/customXml" ds:itemID="{CE2037A3-1BF5-4E2E-A6BC-394F260BD144}">
  <ds:schemaRefs>
    <ds:schemaRef ds:uri="http://schemas.microsoft.com/office/2006/metadata/properties"/>
    <ds:schemaRef ds:uri="http://schemas.microsoft.com/office/infopath/2007/PartnerControls"/>
    <ds:schemaRef ds:uri="959433b9-78c1-4d1f-a75e-0a3798c50e4e"/>
    <ds:schemaRef ds:uri="43f9da51-be8f-4b20-b382-36d7289006be"/>
    <ds:schemaRef ds:uri="797f0267-8ec4-410d-a220-a4e994b6456e"/>
    <ds:schemaRef ds:uri="9acdb5ce-4a98-4adf-a5f4-9fb3aac0d8ce"/>
    <ds:schemaRef ds:uri="20745e4f-6b77-4442-aede-583cc1daecc0"/>
    <ds:schemaRef ds:uri="205f9dfb-fd5a-4eac-94c7-be58fa4aa158"/>
  </ds:schemaRefs>
</ds:datastoreItem>
</file>

<file path=docProps/app.xml><?xml version="1.0" encoding="utf-8"?>
<Properties xmlns="http://schemas.openxmlformats.org/officeDocument/2006/extended-properties" xmlns:vt="http://schemas.openxmlformats.org/officeDocument/2006/docPropsVTypes">
  <Template/>
  <TotalTime>3829</TotalTime>
  <Words>2450</Words>
  <Application>Microsoft Macintosh PowerPoint</Application>
  <PresentationFormat>Widescreen</PresentationFormat>
  <Paragraphs>203</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Body</vt:lpstr>
      <vt:lpstr>Calibri</vt:lpstr>
      <vt:lpstr>Century Gothic</vt:lpstr>
      <vt:lpstr>inherit</vt:lpstr>
      <vt:lpstr>lato</vt:lpstr>
      <vt:lpstr>merriweather</vt:lpstr>
      <vt:lpstr>var(--font-family-body)</vt:lpstr>
      <vt:lpstr>var(--font-family-head)</vt:lpstr>
      <vt:lpstr>Office Theme</vt:lpstr>
      <vt:lpstr>PowerPoint Presentation</vt:lpstr>
      <vt:lpstr>Checking cluster health</vt:lpstr>
      <vt:lpstr>Checking cluster health</vt:lpstr>
      <vt:lpstr>Checking cluster health</vt:lpstr>
      <vt:lpstr>Checking cluster health</vt:lpstr>
      <vt:lpstr>Checking cluster health</vt:lpstr>
      <vt:lpstr>Checking cluster health</vt:lpstr>
      <vt:lpstr>Nutanix cluster check (NCC)</vt:lpstr>
      <vt:lpstr>Nutanix Logs and log collection</vt:lpstr>
      <vt:lpstr>Collecting Logs</vt:lpstr>
      <vt:lpstr>Syslog Monitoring</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Watson</dc:creator>
  <cp:lastModifiedBy>peter van der weerd</cp:lastModifiedBy>
  <cp:revision>102</cp:revision>
  <cp:lastPrinted>2023-06-24T12:19:30Z</cp:lastPrinted>
  <dcterms:created xsi:type="dcterms:W3CDTF">2018-08-08T16:01:19Z</dcterms:created>
  <dcterms:modified xsi:type="dcterms:W3CDTF">2023-09-04T15:12:24Z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350D3773-A21B-48B8-8131-890E62BB0FB0</vt:lpwstr>
  </property>
  <property fmtid="{D5CDD505-2E9C-101B-9397-08002B2CF9AE}" pid="3" name="ArticulatePath">
    <vt:lpwstr>FAST LANE PP TEMPLATE + DESIGN GUIDE KM2018</vt:lpwstr>
  </property>
  <property fmtid="{D5CDD505-2E9C-101B-9397-08002B2CF9AE}" pid="4" name="ContentTypeId">
    <vt:lpwstr>0x0101005F8114185030AD44BBB299CE0D883B7E</vt:lpwstr>
  </property>
</Properties>
</file>