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0"/>
  </p:sldMasterIdLst>
  <p:notesMasterIdLst>
    <p:notesMasterId r:id="rId39"/>
  </p:notesMasterIdLst>
  <p:handoutMasterIdLst>
    <p:handoutMasterId r:id="rId40"/>
  </p:handoutMasterIdLst>
  <p:sldIdLst>
    <p:sldId id="256" r:id="rId11"/>
    <p:sldId id="361" r:id="rId12"/>
    <p:sldId id="362" r:id="rId13"/>
    <p:sldId id="363" r:id="rId14"/>
    <p:sldId id="364" r:id="rId15"/>
    <p:sldId id="365" r:id="rId16"/>
    <p:sldId id="366" r:id="rId17"/>
    <p:sldId id="367" r:id="rId18"/>
    <p:sldId id="368" r:id="rId19"/>
    <p:sldId id="371" r:id="rId20"/>
    <p:sldId id="369" r:id="rId21"/>
    <p:sldId id="373" r:id="rId22"/>
    <p:sldId id="374" r:id="rId23"/>
    <p:sldId id="375" r:id="rId24"/>
    <p:sldId id="376" r:id="rId25"/>
    <p:sldId id="377" r:id="rId26"/>
    <p:sldId id="378" r:id="rId27"/>
    <p:sldId id="380" r:id="rId28"/>
    <p:sldId id="382" r:id="rId29"/>
    <p:sldId id="383" r:id="rId30"/>
    <p:sldId id="384" r:id="rId31"/>
    <p:sldId id="385" r:id="rId32"/>
    <p:sldId id="386" r:id="rId33"/>
    <p:sldId id="387" r:id="rId34"/>
    <p:sldId id="389" r:id="rId35"/>
    <p:sldId id="390" r:id="rId36"/>
    <p:sldId id="391" r:id="rId37"/>
    <p:sldId id="379" r:id="rId38"/>
  </p:sldIdLst>
  <p:sldSz cx="12192000" cy="6858000"/>
  <p:notesSz cx="6858000" cy="9144000"/>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urse Slides" id="{FBE60AAB-D247-4DF3-B498-3AF8AA16D2D8}">
          <p14:sldIdLst>
            <p14:sldId id="256"/>
            <p14:sldId id="361"/>
            <p14:sldId id="362"/>
            <p14:sldId id="363"/>
            <p14:sldId id="364"/>
            <p14:sldId id="365"/>
            <p14:sldId id="366"/>
            <p14:sldId id="367"/>
            <p14:sldId id="368"/>
            <p14:sldId id="371"/>
            <p14:sldId id="369"/>
            <p14:sldId id="373"/>
            <p14:sldId id="374"/>
            <p14:sldId id="375"/>
            <p14:sldId id="376"/>
            <p14:sldId id="377"/>
            <p14:sldId id="378"/>
            <p14:sldId id="380"/>
            <p14:sldId id="382"/>
            <p14:sldId id="383"/>
            <p14:sldId id="384"/>
            <p14:sldId id="385"/>
            <p14:sldId id="386"/>
            <p14:sldId id="387"/>
            <p14:sldId id="389"/>
            <p14:sldId id="390"/>
            <p14:sldId id="391"/>
            <p14:sldId id="379"/>
          </p14:sldIdLst>
        </p14:section>
      </p14:sectionLst>
    </p:ext>
    <p:ext uri="{EFAFB233-063F-42B5-8137-9DF3F51BA10A}">
      <p15:sldGuideLst xmlns:p15="http://schemas.microsoft.com/office/powerpoint/2012/main">
        <p15:guide id="1" orient="horz" pos="192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kren Nikolov" initials="IN" lastIdx="1" clrIdx="0">
    <p:extLst>
      <p:ext uri="{19B8F6BF-5375-455C-9EA6-DF929625EA0E}">
        <p15:presenceInfo xmlns:p15="http://schemas.microsoft.com/office/powerpoint/2012/main" userId="ab24f552d122ff65" providerId="Windows Live"/>
      </p:ext>
    </p:extLst>
  </p:cmAuthor>
  <p:cmAuthor id="2" name="Adrienne Koger" initials="AK" lastIdx="2" clrIdx="1">
    <p:extLst>
      <p:ext uri="{19B8F6BF-5375-455C-9EA6-DF929625EA0E}">
        <p15:presenceInfo xmlns:p15="http://schemas.microsoft.com/office/powerpoint/2012/main" userId="S-1-5-21-4238561009-3572522374-3492982074-92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E28A"/>
    <a:srgbClr val="B7D560"/>
    <a:srgbClr val="EBEEF0"/>
    <a:srgbClr val="076F8A"/>
    <a:srgbClr val="AE1A27"/>
    <a:srgbClr val="1E3B46"/>
    <a:srgbClr val="590508"/>
    <a:srgbClr val="9BACB2"/>
    <a:srgbClr val="3D3D3D"/>
    <a:srgbClr val="FFFFFF"/>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69039" autoAdjust="0"/>
  </p:normalViewPr>
  <p:slideViewPr>
    <p:cSldViewPr snapToGrid="0">
      <p:cViewPr varScale="1">
        <p:scale>
          <a:sx n="65" d="100"/>
          <a:sy n="65" d="100"/>
        </p:scale>
        <p:origin x="232" y="1008"/>
      </p:cViewPr>
      <p:guideLst>
        <p:guide orient="horz" pos="1920"/>
        <p:guide pos="3840"/>
      </p:guideLst>
    </p:cSldViewPr>
  </p:slideViewPr>
  <p:outlineViewPr>
    <p:cViewPr>
      <p:scale>
        <a:sx n="33" d="100"/>
        <a:sy n="33" d="100"/>
      </p:scale>
      <p:origin x="0" y="-57318"/>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78" d="100"/>
          <a:sy n="78" d="100"/>
        </p:scale>
        <p:origin x="1014"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notesMaster" Target="notesMasters/notesMaster1.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commentAuthors" Target="commentAuthors.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slide" Target="slides/slide6.xml"/><Relationship Id="rId29" Type="http://schemas.openxmlformats.org/officeDocument/2006/relationships/slide" Target="slides/slide19.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handoutMaster" Target="handoutMasters/handoutMaster1.xml"/><Relationship Id="rId45"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10" Type="http://schemas.openxmlformats.org/officeDocument/2006/relationships/slideMaster" Target="slideMasters/slideMaster1.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presProps" Target="presProps.xml"/><Relationship Id="rId8" Type="http://schemas.openxmlformats.org/officeDocument/2006/relationships/customXml" Target="../customXml/item8.xml"/><Relationship Id="rId3" Type="http://schemas.openxmlformats.org/officeDocument/2006/relationships/customXml" Target="../customXml/item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tableStyles" Target="tableStyles.xml"/><Relationship Id="rId20" Type="http://schemas.openxmlformats.org/officeDocument/2006/relationships/slide" Target="slides/slide10.xml"/><Relationship Id="rId41"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135AA9F-81FA-42C8-8DA4-7B53C84299F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1607DCA-16B1-4C23-BBDD-900092233AB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3FB752-42D2-4A54-8D49-FDE482613981}" type="datetimeFigureOut">
              <a:rPr lang="en-US" smtClean="0"/>
              <a:t>6/23/23</a:t>
            </a:fld>
            <a:endParaRPr lang="en-US"/>
          </a:p>
        </p:txBody>
      </p:sp>
      <p:sp>
        <p:nvSpPr>
          <p:cNvPr id="4" name="Footer Placeholder 3">
            <a:extLst>
              <a:ext uri="{FF2B5EF4-FFF2-40B4-BE49-F238E27FC236}">
                <a16:creationId xmlns:a16="http://schemas.microsoft.com/office/drawing/2014/main" id="{951F507B-C0CB-4EA3-BACE-DBE5136A63B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F90FDD7-5A34-4439-9844-82085816D13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99F48E-299E-44EC-A4A1-62C92C50BBCE}" type="slidenum">
              <a:rPr lang="en-US" smtClean="0"/>
              <a:t>‹#›</a:t>
            </a:fld>
            <a:endParaRPr lang="en-US"/>
          </a:p>
        </p:txBody>
      </p:sp>
    </p:spTree>
    <p:extLst>
      <p:ext uri="{BB962C8B-B14F-4D97-AF65-F5344CB8AC3E}">
        <p14:creationId xmlns:p14="http://schemas.microsoft.com/office/powerpoint/2010/main" val="10126533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D6C722-B898-45D2-8227-B21BADCC8A1D}" type="datetimeFigureOut">
              <a:rPr lang="en-US" smtClean="0"/>
              <a:t>6/23/23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2985E4-63A6-42C5-B555-D36F14EDE62F}" type="slidenum">
              <a:rPr lang="en-US" smtClean="0"/>
              <a:t>‹#›</a:t>
            </a:fld>
            <a:endParaRPr lang="en-US"/>
          </a:p>
        </p:txBody>
      </p:sp>
    </p:spTree>
    <p:extLst>
      <p:ext uri="{BB962C8B-B14F-4D97-AF65-F5344CB8AC3E}">
        <p14:creationId xmlns:p14="http://schemas.microsoft.com/office/powerpoint/2010/main" val="2769365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b="0" i="0" dirty="0">
                <a:solidFill>
                  <a:srgbClr val="313537"/>
                </a:solidFill>
                <a:effectLst/>
                <a:latin typeface="Body"/>
              </a:rPr>
              <a:t>In </a:t>
            </a:r>
            <a:r>
              <a:rPr lang="en-GB" b="0" i="0" dirty="0" err="1">
                <a:solidFill>
                  <a:srgbClr val="313537"/>
                </a:solidFill>
                <a:effectLst/>
                <a:latin typeface="Body"/>
              </a:rPr>
              <a:t>deze</a:t>
            </a:r>
            <a:r>
              <a:rPr lang="en-GB" b="0" i="0" dirty="0">
                <a:solidFill>
                  <a:srgbClr val="313537"/>
                </a:solidFill>
                <a:effectLst/>
                <a:latin typeface="Body"/>
              </a:rPr>
              <a:t> module </a:t>
            </a:r>
            <a:r>
              <a:rPr lang="en-GB" b="0" i="0" dirty="0" err="1">
                <a:solidFill>
                  <a:srgbClr val="313537"/>
                </a:solidFill>
                <a:effectLst/>
                <a:latin typeface="Body"/>
              </a:rPr>
              <a:t>maakt</a:t>
            </a:r>
            <a:r>
              <a:rPr lang="en-GB" b="0" i="0" dirty="0">
                <a:solidFill>
                  <a:srgbClr val="313537"/>
                </a:solidFill>
                <a:effectLst/>
                <a:latin typeface="Body"/>
              </a:rPr>
              <a:t> u </a:t>
            </a:r>
            <a:r>
              <a:rPr lang="en-GB" b="0" i="0" dirty="0" err="1">
                <a:solidFill>
                  <a:srgbClr val="313537"/>
                </a:solidFill>
                <a:effectLst/>
                <a:latin typeface="Body"/>
              </a:rPr>
              <a:t>kennis</a:t>
            </a:r>
            <a:r>
              <a:rPr lang="en-GB" b="0" i="0" dirty="0">
                <a:solidFill>
                  <a:srgbClr val="313537"/>
                </a:solidFill>
                <a:effectLst/>
                <a:latin typeface="Body"/>
              </a:rPr>
              <a:t> met </a:t>
            </a:r>
            <a:r>
              <a:rPr lang="en-GB" b="0" i="0" dirty="0" err="1">
                <a:solidFill>
                  <a:srgbClr val="313537"/>
                </a:solidFill>
                <a:effectLst/>
                <a:latin typeface="Body"/>
              </a:rPr>
              <a:t>verschillende</a:t>
            </a:r>
            <a:r>
              <a:rPr lang="en-GB" b="0" i="0" dirty="0">
                <a:solidFill>
                  <a:srgbClr val="313537"/>
                </a:solidFill>
                <a:effectLst/>
                <a:latin typeface="Body"/>
              </a:rPr>
              <a:t> </a:t>
            </a:r>
            <a:r>
              <a:rPr lang="en-GB" b="0" i="0" dirty="0" err="1">
                <a:solidFill>
                  <a:srgbClr val="313537"/>
                </a:solidFill>
                <a:effectLst/>
                <a:latin typeface="Body"/>
              </a:rPr>
              <a:t>beheertaken</a:t>
            </a:r>
            <a:r>
              <a:rPr lang="en-GB" b="0" i="0" dirty="0">
                <a:solidFill>
                  <a:srgbClr val="313537"/>
                </a:solidFill>
                <a:effectLst/>
                <a:latin typeface="Body"/>
              </a:rPr>
              <a:t> die u op VM's </a:t>
            </a:r>
            <a:r>
              <a:rPr lang="en-GB" b="0" i="0" dirty="0" err="1">
                <a:solidFill>
                  <a:srgbClr val="313537"/>
                </a:solidFill>
                <a:effectLst/>
                <a:latin typeface="Body"/>
              </a:rPr>
              <a:t>kunt</a:t>
            </a:r>
            <a:r>
              <a:rPr lang="en-GB" b="0" i="0" dirty="0">
                <a:solidFill>
                  <a:srgbClr val="313537"/>
                </a:solidFill>
                <a:effectLst/>
                <a:latin typeface="Body"/>
              </a:rPr>
              <a:t> </a:t>
            </a:r>
            <a:r>
              <a:rPr lang="en-GB" b="0" i="0" dirty="0" err="1">
                <a:solidFill>
                  <a:srgbClr val="313537"/>
                </a:solidFill>
                <a:effectLst/>
                <a:latin typeface="Body"/>
              </a:rPr>
              <a:t>uitvoeren</a:t>
            </a:r>
            <a:r>
              <a:rPr lang="en-GB" b="0" i="0" dirty="0">
                <a:solidFill>
                  <a:srgbClr val="313537"/>
                </a:solidFill>
                <a:effectLst/>
                <a:latin typeface="Body"/>
              </a:rPr>
              <a:t>, </a:t>
            </a:r>
            <a:r>
              <a:rPr lang="en-GB" b="0" i="0" dirty="0" err="1">
                <a:solidFill>
                  <a:srgbClr val="313537"/>
                </a:solidFill>
                <a:effectLst/>
                <a:latin typeface="Body"/>
              </a:rPr>
              <a:t>variërend</a:t>
            </a:r>
            <a:r>
              <a:rPr lang="en-GB" b="0" i="0" dirty="0">
                <a:solidFill>
                  <a:srgbClr val="313537"/>
                </a:solidFill>
                <a:effectLst/>
                <a:latin typeface="Body"/>
              </a:rPr>
              <a:t> van het </a:t>
            </a:r>
            <a:r>
              <a:rPr lang="en-GB" b="0" i="0" dirty="0" err="1">
                <a:solidFill>
                  <a:srgbClr val="313537"/>
                </a:solidFill>
                <a:effectLst/>
                <a:latin typeface="Body"/>
              </a:rPr>
              <a:t>uitvoeren</a:t>
            </a:r>
            <a:r>
              <a:rPr lang="en-GB" b="0" i="0" dirty="0">
                <a:solidFill>
                  <a:srgbClr val="313537"/>
                </a:solidFill>
                <a:effectLst/>
                <a:latin typeface="Body"/>
              </a:rPr>
              <a:t> van </a:t>
            </a:r>
            <a:r>
              <a:rPr lang="en-GB" b="0" i="0" dirty="0" err="1">
                <a:solidFill>
                  <a:srgbClr val="313537"/>
                </a:solidFill>
                <a:effectLst/>
                <a:latin typeface="Body"/>
              </a:rPr>
              <a:t>eenvoudige</a:t>
            </a:r>
            <a:r>
              <a:rPr lang="en-GB" b="0" i="0" dirty="0">
                <a:solidFill>
                  <a:srgbClr val="313537"/>
                </a:solidFill>
                <a:effectLst/>
                <a:latin typeface="Body"/>
              </a:rPr>
              <a:t> </a:t>
            </a:r>
            <a:r>
              <a:rPr lang="en-GB" b="0" i="0" dirty="0" err="1">
                <a:solidFill>
                  <a:srgbClr val="313537"/>
                </a:solidFill>
                <a:effectLst/>
                <a:latin typeface="Body"/>
              </a:rPr>
              <a:t>configuratie</a:t>
            </a:r>
            <a:r>
              <a:rPr lang="en-GB" b="0" i="0" dirty="0">
                <a:solidFill>
                  <a:srgbClr val="313537"/>
                </a:solidFill>
                <a:effectLst/>
                <a:latin typeface="Body"/>
              </a:rPr>
              <a:t>-updates </a:t>
            </a:r>
            <a:r>
              <a:rPr lang="en-GB" b="0" i="0" dirty="0" err="1">
                <a:solidFill>
                  <a:srgbClr val="313537"/>
                </a:solidFill>
                <a:effectLst/>
                <a:latin typeface="Body"/>
              </a:rPr>
              <a:t>en</a:t>
            </a:r>
            <a:r>
              <a:rPr lang="en-GB" b="0" i="0" dirty="0">
                <a:solidFill>
                  <a:srgbClr val="313537"/>
                </a:solidFill>
                <a:effectLst/>
                <a:latin typeface="Body"/>
              </a:rPr>
              <a:t> het </a:t>
            </a:r>
            <a:r>
              <a:rPr lang="en-GB" b="0" i="0" dirty="0" err="1">
                <a:solidFill>
                  <a:srgbClr val="313537"/>
                </a:solidFill>
                <a:effectLst/>
                <a:latin typeface="Body"/>
              </a:rPr>
              <a:t>bijwerken</a:t>
            </a:r>
            <a:r>
              <a:rPr lang="en-GB" b="0" i="0" dirty="0">
                <a:solidFill>
                  <a:srgbClr val="313537"/>
                </a:solidFill>
                <a:effectLst/>
                <a:latin typeface="Body"/>
              </a:rPr>
              <a:t> van VM-</a:t>
            </a:r>
            <a:r>
              <a:rPr lang="en-GB" b="0" i="0" dirty="0" err="1">
                <a:solidFill>
                  <a:srgbClr val="313537"/>
                </a:solidFill>
                <a:effectLst/>
                <a:latin typeface="Body"/>
              </a:rPr>
              <a:t>plaatsingsregels</a:t>
            </a:r>
            <a:r>
              <a:rPr lang="en-GB" b="0" i="0" dirty="0">
                <a:solidFill>
                  <a:srgbClr val="313537"/>
                </a:solidFill>
                <a:effectLst/>
                <a:latin typeface="Body"/>
              </a:rPr>
              <a:t> tot het </a:t>
            </a:r>
            <a:r>
              <a:rPr lang="en-GB" b="0" i="0" dirty="0" err="1">
                <a:solidFill>
                  <a:srgbClr val="313537"/>
                </a:solidFill>
                <a:effectLst/>
                <a:latin typeface="Body"/>
              </a:rPr>
              <a:t>automatiseren</a:t>
            </a:r>
            <a:r>
              <a:rPr lang="en-GB" b="0" i="0" dirty="0">
                <a:solidFill>
                  <a:srgbClr val="313537"/>
                </a:solidFill>
                <a:effectLst/>
                <a:latin typeface="Body"/>
              </a:rPr>
              <a:t> van </a:t>
            </a:r>
            <a:r>
              <a:rPr lang="en-GB" b="0" i="0" dirty="0" err="1">
                <a:solidFill>
                  <a:srgbClr val="313537"/>
                </a:solidFill>
                <a:effectLst/>
                <a:latin typeface="Body"/>
              </a:rPr>
              <a:t>basisbeheertaken</a:t>
            </a:r>
            <a:r>
              <a:rPr lang="en-GB" b="0" i="0" dirty="0">
                <a:solidFill>
                  <a:srgbClr val="313537"/>
                </a:solidFill>
                <a:effectLst/>
                <a:latin typeface="Body"/>
              </a:rPr>
              <a:t>.</a:t>
            </a:r>
            <a:br>
              <a:rPr lang="en-GB" dirty="0"/>
            </a:br>
            <a:endParaRPr lang="en-NL" dirty="0"/>
          </a:p>
        </p:txBody>
      </p:sp>
      <p:sp>
        <p:nvSpPr>
          <p:cNvPr id="4" name="Slide Number Placeholder 3"/>
          <p:cNvSpPr>
            <a:spLocks noGrp="1"/>
          </p:cNvSpPr>
          <p:nvPr>
            <p:ph type="sldNum" sz="quarter" idx="5"/>
          </p:nvPr>
        </p:nvSpPr>
        <p:spPr/>
        <p:txBody>
          <a:bodyPr/>
          <a:lstStyle/>
          <a:p>
            <a:fld id="{212985E4-63A6-42C5-B555-D36F14EDE62F}" type="slidenum">
              <a:rPr lang="en-US" smtClean="0"/>
              <a:t>1</a:t>
            </a:fld>
            <a:endParaRPr lang="en-US"/>
          </a:p>
        </p:txBody>
      </p:sp>
    </p:spTree>
    <p:extLst>
      <p:ext uri="{BB962C8B-B14F-4D97-AF65-F5344CB8AC3E}">
        <p14:creationId xmlns:p14="http://schemas.microsoft.com/office/powerpoint/2010/main" val="2218896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313537"/>
                </a:solidFill>
                <a:effectLst/>
                <a:latin typeface="Body"/>
              </a:rPr>
              <a:t>Als de </a:t>
            </a:r>
            <a:r>
              <a:rPr lang="en-GB" b="0" i="0" dirty="0" err="1">
                <a:solidFill>
                  <a:srgbClr val="313537"/>
                </a:solidFill>
                <a:effectLst/>
                <a:latin typeface="Body"/>
              </a:rPr>
              <a:t>gegevens</a:t>
            </a:r>
            <a:r>
              <a:rPr lang="en-GB" b="0" i="0" dirty="0">
                <a:solidFill>
                  <a:srgbClr val="313537"/>
                </a:solidFill>
                <a:effectLst/>
                <a:latin typeface="Body"/>
              </a:rPr>
              <a:t> </a:t>
            </a:r>
            <a:r>
              <a:rPr lang="en-GB" b="0" i="0" dirty="0" err="1">
                <a:solidFill>
                  <a:srgbClr val="313537"/>
                </a:solidFill>
                <a:effectLst/>
                <a:latin typeface="Body"/>
              </a:rPr>
              <a:t>aanwezig</a:t>
            </a:r>
            <a:r>
              <a:rPr lang="en-GB" b="0" i="0" dirty="0">
                <a:solidFill>
                  <a:srgbClr val="313537"/>
                </a:solidFill>
                <a:effectLst/>
                <a:latin typeface="Body"/>
              </a:rPr>
              <a:t> </a:t>
            </a:r>
            <a:r>
              <a:rPr lang="en-GB" b="0" i="0" dirty="0" err="1">
                <a:solidFill>
                  <a:srgbClr val="313537"/>
                </a:solidFill>
                <a:effectLst/>
                <a:latin typeface="Body"/>
              </a:rPr>
              <a:t>zijn</a:t>
            </a:r>
            <a:r>
              <a:rPr lang="en-GB" b="0" i="0" dirty="0">
                <a:solidFill>
                  <a:srgbClr val="313537"/>
                </a:solidFill>
                <a:effectLst/>
                <a:latin typeface="Body"/>
              </a:rPr>
              <a:t> op de </a:t>
            </a:r>
            <a:r>
              <a:rPr lang="en-GB" b="0" i="0" dirty="0" err="1">
                <a:solidFill>
                  <a:srgbClr val="313537"/>
                </a:solidFill>
                <a:effectLst/>
                <a:latin typeface="Body"/>
              </a:rPr>
              <a:t>lokale</a:t>
            </a:r>
            <a:r>
              <a:rPr lang="en-GB" b="0" i="0" dirty="0">
                <a:solidFill>
                  <a:srgbClr val="313537"/>
                </a:solidFill>
                <a:effectLst/>
                <a:latin typeface="Body"/>
              </a:rPr>
              <a:t> node, </a:t>
            </a:r>
            <a:r>
              <a:rPr lang="en-GB" b="0" i="0" dirty="0" err="1">
                <a:solidFill>
                  <a:srgbClr val="313537"/>
                </a:solidFill>
                <a:effectLst/>
                <a:latin typeface="Body"/>
              </a:rPr>
              <a:t>worden</a:t>
            </a:r>
            <a:r>
              <a:rPr lang="en-GB" b="0" i="0" dirty="0">
                <a:solidFill>
                  <a:srgbClr val="313537"/>
                </a:solidFill>
                <a:effectLst/>
                <a:latin typeface="Body"/>
              </a:rPr>
              <a:t> de </a:t>
            </a:r>
            <a:r>
              <a:rPr lang="en-GB" b="0" i="0" dirty="0" err="1">
                <a:solidFill>
                  <a:srgbClr val="313537"/>
                </a:solidFill>
                <a:effectLst/>
                <a:latin typeface="Body"/>
              </a:rPr>
              <a:t>gegevens</a:t>
            </a:r>
            <a:r>
              <a:rPr lang="en-GB" b="0" i="0" dirty="0">
                <a:solidFill>
                  <a:srgbClr val="313537"/>
                </a:solidFill>
                <a:effectLst/>
                <a:latin typeface="Body"/>
              </a:rPr>
              <a:t> </a:t>
            </a:r>
            <a:r>
              <a:rPr lang="en-GB" b="0" i="0" dirty="0" err="1">
                <a:solidFill>
                  <a:srgbClr val="313537"/>
                </a:solidFill>
                <a:effectLst/>
                <a:latin typeface="Body"/>
              </a:rPr>
              <a:t>gelezen</a:t>
            </a:r>
            <a:r>
              <a:rPr lang="en-GB" b="0" i="0" dirty="0">
                <a:solidFill>
                  <a:srgbClr val="313537"/>
                </a:solidFill>
                <a:effectLst/>
                <a:latin typeface="Body"/>
              </a:rPr>
              <a:t> </a:t>
            </a:r>
            <a:r>
              <a:rPr lang="en-GB" b="0" i="0" dirty="0" err="1">
                <a:solidFill>
                  <a:srgbClr val="313537"/>
                </a:solidFill>
                <a:effectLst/>
                <a:latin typeface="Body"/>
              </a:rPr>
              <a:t>vanaf</a:t>
            </a:r>
            <a:r>
              <a:rPr lang="en-GB" b="0" i="0" dirty="0">
                <a:solidFill>
                  <a:srgbClr val="313537"/>
                </a:solidFill>
                <a:effectLst/>
                <a:latin typeface="Body"/>
              </a:rPr>
              <a:t> de </a:t>
            </a:r>
            <a:r>
              <a:rPr lang="en-GB" b="0" i="0" dirty="0" err="1">
                <a:solidFill>
                  <a:srgbClr val="313537"/>
                </a:solidFill>
                <a:effectLst/>
                <a:latin typeface="Body"/>
              </a:rPr>
              <a:t>lokale</a:t>
            </a:r>
            <a:r>
              <a:rPr lang="en-GB" b="0" i="0" dirty="0">
                <a:solidFill>
                  <a:srgbClr val="313537"/>
                </a:solidFill>
                <a:effectLst/>
                <a:latin typeface="Body"/>
              </a:rPr>
              <a:t> node </a:t>
            </a:r>
            <a:r>
              <a:rPr lang="en-GB" b="0" i="0" dirty="0" err="1">
                <a:solidFill>
                  <a:srgbClr val="313537"/>
                </a:solidFill>
                <a:effectLst/>
                <a:latin typeface="Body"/>
              </a:rPr>
              <a:t>waarop</a:t>
            </a:r>
            <a:r>
              <a:rPr lang="en-GB" b="0" i="0" dirty="0">
                <a:solidFill>
                  <a:srgbClr val="313537"/>
                </a:solidFill>
                <a:effectLst/>
                <a:latin typeface="Body"/>
              </a:rPr>
              <a:t> de </a:t>
            </a:r>
            <a:r>
              <a:rPr lang="en-GB" b="0" i="0" dirty="0" err="1">
                <a:solidFill>
                  <a:srgbClr val="313537"/>
                </a:solidFill>
                <a:effectLst/>
                <a:latin typeface="Body"/>
              </a:rPr>
              <a:t>virtuele</a:t>
            </a:r>
            <a:r>
              <a:rPr lang="en-GB" b="0" i="0" dirty="0">
                <a:solidFill>
                  <a:srgbClr val="313537"/>
                </a:solidFill>
                <a:effectLst/>
                <a:latin typeface="Body"/>
              </a:rPr>
              <a:t> machine </a:t>
            </a:r>
            <a:r>
              <a:rPr lang="en-GB" b="0" i="0" dirty="0" err="1">
                <a:solidFill>
                  <a:srgbClr val="313537"/>
                </a:solidFill>
                <a:effectLst/>
                <a:latin typeface="Body"/>
              </a:rPr>
              <a:t>zich</a:t>
            </a:r>
            <a:r>
              <a:rPr lang="en-GB" b="0" i="0" dirty="0">
                <a:solidFill>
                  <a:srgbClr val="313537"/>
                </a:solidFill>
                <a:effectLst/>
                <a:latin typeface="Body"/>
              </a:rPr>
              <a:t> </a:t>
            </a:r>
            <a:r>
              <a:rPr lang="en-GB" b="0" i="0" dirty="0" err="1">
                <a:solidFill>
                  <a:srgbClr val="313537"/>
                </a:solidFill>
                <a:effectLst/>
                <a:latin typeface="Body"/>
              </a:rPr>
              <a:t>bevindt</a:t>
            </a:r>
            <a:r>
              <a:rPr lang="en-GB" b="0" i="0" dirty="0">
                <a:solidFill>
                  <a:srgbClr val="313537"/>
                </a:solidFill>
                <a:effectLst/>
                <a:latin typeface="Body"/>
              </a:rPr>
              <a:t>.</a:t>
            </a:r>
          </a:p>
          <a:p>
            <a:endParaRPr lang="en-GB" b="0" i="0" dirty="0">
              <a:solidFill>
                <a:srgbClr val="313537"/>
              </a:solidFill>
              <a:effectLst/>
              <a:latin typeface="Body"/>
            </a:endParaRPr>
          </a:p>
          <a:p>
            <a:r>
              <a:rPr lang="en-GB" b="0" i="0" dirty="0">
                <a:solidFill>
                  <a:srgbClr val="313537"/>
                </a:solidFill>
                <a:effectLst/>
                <a:latin typeface="Body"/>
              </a:rPr>
              <a:t>Maar wat </a:t>
            </a:r>
            <a:r>
              <a:rPr lang="en-GB" b="0" i="0" dirty="0" err="1">
                <a:solidFill>
                  <a:srgbClr val="313537"/>
                </a:solidFill>
                <a:effectLst/>
                <a:latin typeface="Body"/>
              </a:rPr>
              <a:t>als</a:t>
            </a:r>
            <a:r>
              <a:rPr lang="en-GB" b="0" i="0" dirty="0">
                <a:solidFill>
                  <a:srgbClr val="313537"/>
                </a:solidFill>
                <a:effectLst/>
                <a:latin typeface="Body"/>
              </a:rPr>
              <a:t> de VM </a:t>
            </a:r>
            <a:r>
              <a:rPr lang="en-GB" b="0" i="0" dirty="0" err="1">
                <a:solidFill>
                  <a:srgbClr val="313537"/>
                </a:solidFill>
                <a:effectLst/>
                <a:latin typeface="Body"/>
              </a:rPr>
              <a:t>wordt</a:t>
            </a:r>
            <a:r>
              <a:rPr lang="en-GB" b="0" i="0" dirty="0">
                <a:solidFill>
                  <a:srgbClr val="313537"/>
                </a:solidFill>
                <a:effectLst/>
                <a:latin typeface="Body"/>
              </a:rPr>
              <a:t> </a:t>
            </a:r>
            <a:r>
              <a:rPr lang="en-GB" b="0" i="0" dirty="0" err="1">
                <a:solidFill>
                  <a:srgbClr val="313537"/>
                </a:solidFill>
                <a:effectLst/>
                <a:latin typeface="Body"/>
              </a:rPr>
              <a:t>gemigreerd</a:t>
            </a:r>
            <a:r>
              <a:rPr lang="en-GB" b="0" i="0" dirty="0">
                <a:solidFill>
                  <a:srgbClr val="313537"/>
                </a:solidFill>
                <a:effectLst/>
                <a:latin typeface="Body"/>
              </a:rPr>
              <a:t> </a:t>
            </a:r>
            <a:r>
              <a:rPr lang="en-GB" b="0" i="0" dirty="0" err="1">
                <a:solidFill>
                  <a:srgbClr val="313537"/>
                </a:solidFill>
                <a:effectLst/>
                <a:latin typeface="Body"/>
              </a:rPr>
              <a:t>naar</a:t>
            </a:r>
            <a:r>
              <a:rPr lang="en-GB" b="0" i="0" dirty="0">
                <a:solidFill>
                  <a:srgbClr val="313537"/>
                </a:solidFill>
                <a:effectLst/>
                <a:latin typeface="Body"/>
              </a:rPr>
              <a:t> </a:t>
            </a:r>
            <a:r>
              <a:rPr lang="en-GB" b="0" i="0" dirty="0" err="1">
                <a:solidFill>
                  <a:srgbClr val="313537"/>
                </a:solidFill>
                <a:effectLst/>
                <a:latin typeface="Body"/>
              </a:rPr>
              <a:t>een</a:t>
            </a:r>
            <a:r>
              <a:rPr lang="en-GB" b="0" i="0" dirty="0">
                <a:solidFill>
                  <a:srgbClr val="313537"/>
                </a:solidFill>
                <a:effectLst/>
                <a:latin typeface="Body"/>
              </a:rPr>
              <a:t> </a:t>
            </a:r>
            <a:r>
              <a:rPr lang="en-GB" b="0" i="0" dirty="0" err="1">
                <a:solidFill>
                  <a:srgbClr val="313537"/>
                </a:solidFill>
                <a:effectLst/>
                <a:latin typeface="Body"/>
              </a:rPr>
              <a:t>andere</a:t>
            </a:r>
            <a:r>
              <a:rPr lang="en-GB" b="0" i="0" dirty="0">
                <a:solidFill>
                  <a:srgbClr val="313537"/>
                </a:solidFill>
                <a:effectLst/>
                <a:latin typeface="Body"/>
              </a:rPr>
              <a:t> node?</a:t>
            </a:r>
            <a:endParaRPr lang="en-NL" sz="900" i="1" dirty="0"/>
          </a:p>
        </p:txBody>
      </p:sp>
      <p:sp>
        <p:nvSpPr>
          <p:cNvPr id="4" name="Slide Number Placeholder 3"/>
          <p:cNvSpPr>
            <a:spLocks noGrp="1"/>
          </p:cNvSpPr>
          <p:nvPr>
            <p:ph type="sldNum" sz="quarter" idx="5"/>
          </p:nvPr>
        </p:nvSpPr>
        <p:spPr/>
        <p:txBody>
          <a:bodyPr/>
          <a:lstStyle/>
          <a:p>
            <a:fld id="{212985E4-63A6-42C5-B555-D36F14EDE62F}" type="slidenum">
              <a:rPr lang="en-US" smtClean="0"/>
              <a:t>10</a:t>
            </a:fld>
            <a:endParaRPr lang="en-US"/>
          </a:p>
        </p:txBody>
      </p:sp>
    </p:spTree>
    <p:extLst>
      <p:ext uri="{BB962C8B-B14F-4D97-AF65-F5344CB8AC3E}">
        <p14:creationId xmlns:p14="http://schemas.microsoft.com/office/powerpoint/2010/main" val="7220239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baseline="0" dirty="0">
                <a:solidFill>
                  <a:srgbClr val="313537"/>
                </a:solidFill>
                <a:effectLst/>
                <a:latin typeface="Calibri" panose="020F0502020204030204" pitchFamily="34" charset="0"/>
              </a:rPr>
              <a:t>Als de VM </a:t>
            </a:r>
            <a:r>
              <a:rPr lang="en-GB" sz="1200" b="0" i="0" baseline="0" dirty="0" err="1">
                <a:solidFill>
                  <a:srgbClr val="313537"/>
                </a:solidFill>
                <a:effectLst/>
                <a:latin typeface="Calibri" panose="020F0502020204030204" pitchFamily="34" charset="0"/>
              </a:rPr>
              <a:t>wordt</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gemigreerd</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naar</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een</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andere</a:t>
            </a:r>
            <a:r>
              <a:rPr lang="en-GB" sz="1200" b="0" i="0" baseline="0" dirty="0">
                <a:solidFill>
                  <a:srgbClr val="313537"/>
                </a:solidFill>
                <a:effectLst/>
                <a:latin typeface="Calibri" panose="020F0502020204030204" pitchFamily="34" charset="0"/>
              </a:rPr>
              <a:t> node, </a:t>
            </a:r>
            <a:r>
              <a:rPr lang="en-GB" sz="1200" b="0" i="0" baseline="0" dirty="0" err="1">
                <a:solidFill>
                  <a:srgbClr val="313537"/>
                </a:solidFill>
                <a:effectLst/>
                <a:latin typeface="Calibri" panose="020F0502020204030204" pitchFamily="34" charset="0"/>
              </a:rPr>
              <a:t>worden</a:t>
            </a:r>
            <a:r>
              <a:rPr lang="en-GB" sz="1200" b="0" i="0" baseline="0" dirty="0">
                <a:solidFill>
                  <a:srgbClr val="313537"/>
                </a:solidFill>
                <a:effectLst/>
                <a:latin typeface="Calibri" panose="020F0502020204030204" pitchFamily="34" charset="0"/>
              </a:rPr>
              <a:t> de </a:t>
            </a:r>
            <a:r>
              <a:rPr lang="en-GB" sz="1200" b="0" i="0" baseline="0" dirty="0" err="1">
                <a:solidFill>
                  <a:srgbClr val="313537"/>
                </a:solidFill>
                <a:effectLst/>
                <a:latin typeface="Calibri" panose="020F0502020204030204" pitchFamily="34" charset="0"/>
              </a:rPr>
              <a:t>gegevens</a:t>
            </a:r>
            <a:r>
              <a:rPr lang="en-GB" sz="1200" b="0" i="0" baseline="0" dirty="0">
                <a:solidFill>
                  <a:srgbClr val="313537"/>
                </a:solidFill>
                <a:effectLst/>
                <a:latin typeface="Calibri" panose="020F0502020204030204" pitchFamily="34" charset="0"/>
              </a:rPr>
              <a:t> in </a:t>
            </a:r>
            <a:r>
              <a:rPr lang="en-GB" sz="1200" b="0" i="0" baseline="0" dirty="0" err="1">
                <a:solidFill>
                  <a:srgbClr val="313537"/>
                </a:solidFill>
                <a:effectLst/>
                <a:latin typeface="Calibri" panose="020F0502020204030204" pitchFamily="34" charset="0"/>
              </a:rPr>
              <a:t>eerste</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instantie</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niet</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verplaatst</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Alleen</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wanneer</a:t>
            </a:r>
            <a:r>
              <a:rPr lang="en-GB" sz="1200" b="0" i="0" baseline="0" dirty="0">
                <a:solidFill>
                  <a:srgbClr val="313537"/>
                </a:solidFill>
                <a:effectLst/>
                <a:latin typeface="Calibri" panose="020F0502020204030204" pitchFamily="34" charset="0"/>
              </a:rPr>
              <a:t> de VM de </a:t>
            </a:r>
            <a:r>
              <a:rPr lang="en-GB" sz="1200" b="0" i="0" baseline="0" dirty="0" err="1">
                <a:solidFill>
                  <a:srgbClr val="313537"/>
                </a:solidFill>
                <a:effectLst/>
                <a:latin typeface="Calibri" panose="020F0502020204030204" pitchFamily="34" charset="0"/>
              </a:rPr>
              <a:t>gegevens</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leest</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en</a:t>
            </a:r>
            <a:r>
              <a:rPr lang="en-GB" sz="1200" b="0" i="0" baseline="0" dirty="0">
                <a:solidFill>
                  <a:srgbClr val="313537"/>
                </a:solidFill>
                <a:effectLst/>
                <a:latin typeface="Calibri" panose="020F0502020204030204" pitchFamily="34" charset="0"/>
              </a:rPr>
              <a:t> de </a:t>
            </a:r>
            <a:r>
              <a:rPr lang="en-GB" sz="1200" b="0" i="0" baseline="0" dirty="0" err="1">
                <a:solidFill>
                  <a:srgbClr val="313537"/>
                </a:solidFill>
                <a:effectLst/>
                <a:latin typeface="Calibri" panose="020F0502020204030204" pitchFamily="34" charset="0"/>
              </a:rPr>
              <a:t>gegevens</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niet</a:t>
            </a:r>
            <a:r>
              <a:rPr lang="en-GB" sz="1200" b="0" i="0" baseline="0" dirty="0">
                <a:solidFill>
                  <a:srgbClr val="313537"/>
                </a:solidFill>
                <a:effectLst/>
                <a:latin typeface="Calibri" panose="020F0502020204030204" pitchFamily="34" charset="0"/>
              </a:rPr>
              <a:t> op de </a:t>
            </a:r>
            <a:r>
              <a:rPr lang="en-GB" sz="1200" b="0" i="0" baseline="0" dirty="0" err="1">
                <a:solidFill>
                  <a:srgbClr val="313537"/>
                </a:solidFill>
                <a:effectLst/>
                <a:latin typeface="Calibri" panose="020F0502020204030204" pitchFamily="34" charset="0"/>
              </a:rPr>
              <a:t>lokale</a:t>
            </a:r>
            <a:r>
              <a:rPr lang="en-GB" sz="1200" b="0" i="0" baseline="0" dirty="0">
                <a:solidFill>
                  <a:srgbClr val="313537"/>
                </a:solidFill>
                <a:effectLst/>
                <a:latin typeface="Calibri" panose="020F0502020204030204" pitchFamily="34" charset="0"/>
              </a:rPr>
              <a:t> node </a:t>
            </a:r>
            <a:r>
              <a:rPr lang="en-GB" sz="1200" b="0" i="0" baseline="0" dirty="0" err="1">
                <a:solidFill>
                  <a:srgbClr val="313537"/>
                </a:solidFill>
                <a:effectLst/>
                <a:latin typeface="Calibri" panose="020F0502020204030204" pitchFamily="34" charset="0"/>
              </a:rPr>
              <a:t>staan</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zal</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worden</a:t>
            </a:r>
            <a:r>
              <a:rPr lang="en-GB" sz="1200" b="0" i="0" baseline="0" dirty="0">
                <a:solidFill>
                  <a:srgbClr val="313537"/>
                </a:solidFill>
                <a:effectLst/>
                <a:latin typeface="Calibri" panose="020F0502020204030204" pitchFamily="34" charset="0"/>
              </a:rPr>
              <a:t> ze </a:t>
            </a:r>
            <a:r>
              <a:rPr lang="en-GB" sz="1200" b="0" i="0" baseline="0" dirty="0" err="1">
                <a:solidFill>
                  <a:srgbClr val="313537"/>
                </a:solidFill>
                <a:effectLst/>
                <a:latin typeface="Calibri" panose="020F0502020204030204" pitchFamily="34" charset="0"/>
              </a:rPr>
              <a:t>gelezen</a:t>
            </a:r>
            <a:r>
              <a:rPr lang="en-GB" sz="1200" b="0" i="0" baseline="0" dirty="0">
                <a:solidFill>
                  <a:srgbClr val="313537"/>
                </a:solidFill>
                <a:effectLst/>
                <a:latin typeface="Calibri" panose="020F0502020204030204" pitchFamily="34" charset="0"/>
              </a:rPr>
              <a:t> van de </a:t>
            </a:r>
            <a:r>
              <a:rPr lang="en-GB" sz="1200" b="0" i="0" baseline="0" dirty="0" err="1">
                <a:solidFill>
                  <a:srgbClr val="313537"/>
                </a:solidFill>
                <a:effectLst/>
                <a:latin typeface="Calibri" panose="020F0502020204030204" pitchFamily="34" charset="0"/>
              </a:rPr>
              <a:t>oorspronkelijke</a:t>
            </a:r>
            <a:r>
              <a:rPr lang="en-GB" sz="1200" b="0" i="0" baseline="0" dirty="0">
                <a:solidFill>
                  <a:srgbClr val="313537"/>
                </a:solidFill>
                <a:effectLst/>
                <a:latin typeface="Calibri" panose="020F0502020204030204" pitchFamily="34" charset="0"/>
              </a:rPr>
              <a:t> node </a:t>
            </a:r>
            <a:r>
              <a:rPr lang="en-GB" sz="1200" b="0" i="0" baseline="0" dirty="0" err="1">
                <a:solidFill>
                  <a:srgbClr val="313537"/>
                </a:solidFill>
                <a:effectLst/>
                <a:latin typeface="Calibri" panose="020F0502020204030204" pitchFamily="34" charset="0"/>
              </a:rPr>
              <a:t>en</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vervolgens</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ook</a:t>
            </a:r>
            <a:r>
              <a:rPr lang="en-GB" sz="1200" b="0" i="0" baseline="0" dirty="0">
                <a:solidFill>
                  <a:srgbClr val="313537"/>
                </a:solidFill>
                <a:effectLst/>
                <a:latin typeface="Calibri" panose="020F0502020204030204" pitchFamily="34" charset="0"/>
              </a:rPr>
              <a:t> </a:t>
            </a:r>
            <a:r>
              <a:rPr lang="en-GB" sz="1200" b="0" i="0" baseline="0" dirty="0" err="1">
                <a:solidFill>
                  <a:srgbClr val="313537"/>
                </a:solidFill>
                <a:effectLst/>
                <a:latin typeface="Calibri" panose="020F0502020204030204" pitchFamily="34" charset="0"/>
              </a:rPr>
              <a:t>opgeslagen</a:t>
            </a:r>
            <a:r>
              <a:rPr lang="en-GB" sz="1200" b="0" i="0" baseline="0" dirty="0">
                <a:solidFill>
                  <a:srgbClr val="313537"/>
                </a:solidFill>
                <a:effectLst/>
                <a:latin typeface="Calibri" panose="020F0502020204030204" pitchFamily="34" charset="0"/>
              </a:rPr>
              <a:t> op de </a:t>
            </a:r>
            <a:r>
              <a:rPr lang="en-GB" sz="1200" b="0" i="0" baseline="0" dirty="0" err="1">
                <a:solidFill>
                  <a:srgbClr val="313537"/>
                </a:solidFill>
                <a:effectLst/>
                <a:latin typeface="Calibri" panose="020F0502020204030204" pitchFamily="34" charset="0"/>
              </a:rPr>
              <a:t>lokale</a:t>
            </a:r>
            <a:r>
              <a:rPr lang="en-GB" sz="1200" b="0" i="0" baseline="0" dirty="0">
                <a:solidFill>
                  <a:srgbClr val="313537"/>
                </a:solidFill>
                <a:effectLst/>
                <a:latin typeface="Calibri" panose="020F0502020204030204" pitchFamily="34" charset="0"/>
              </a:rPr>
              <a:t> node.</a:t>
            </a:r>
            <a:endParaRPr lang="en-NL" sz="1200" i="1" baseline="0" dirty="0">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11</a:t>
            </a:fld>
            <a:endParaRPr lang="en-US"/>
          </a:p>
        </p:txBody>
      </p:sp>
    </p:spTree>
    <p:extLst>
      <p:ext uri="{BB962C8B-B14F-4D97-AF65-F5344CB8AC3E}">
        <p14:creationId xmlns:p14="http://schemas.microsoft.com/office/powerpoint/2010/main" val="1103598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b="0" i="0" dirty="0" err="1">
                <a:solidFill>
                  <a:srgbClr val="313537"/>
                </a:solidFill>
                <a:effectLst/>
                <a:latin typeface="Body"/>
              </a:rPr>
              <a:t>Een</a:t>
            </a:r>
            <a:r>
              <a:rPr lang="en-GB" sz="1100" b="0" i="0" dirty="0">
                <a:solidFill>
                  <a:srgbClr val="313537"/>
                </a:solidFill>
                <a:effectLst/>
                <a:latin typeface="Body"/>
              </a:rPr>
              <a:t> </a:t>
            </a:r>
            <a:r>
              <a:rPr lang="en-GB" sz="1100" b="0" i="0" dirty="0" err="1">
                <a:solidFill>
                  <a:srgbClr val="313537"/>
                </a:solidFill>
                <a:effectLst/>
                <a:latin typeface="Body"/>
              </a:rPr>
              <a:t>opslagpool</a:t>
            </a:r>
            <a:r>
              <a:rPr lang="en-GB" sz="1100" b="0" i="0" dirty="0">
                <a:solidFill>
                  <a:srgbClr val="313537"/>
                </a:solidFill>
                <a:effectLst/>
                <a:latin typeface="Body"/>
              </a:rPr>
              <a:t> is </a:t>
            </a:r>
            <a:r>
              <a:rPr lang="en-GB" sz="1100" b="0" i="0" dirty="0" err="1">
                <a:solidFill>
                  <a:srgbClr val="313537"/>
                </a:solidFill>
                <a:effectLst/>
                <a:latin typeface="Body"/>
              </a:rPr>
              <a:t>een</a:t>
            </a:r>
            <a:r>
              <a:rPr lang="en-GB" sz="1100" b="0" i="0" dirty="0">
                <a:solidFill>
                  <a:srgbClr val="313537"/>
                </a:solidFill>
                <a:effectLst/>
                <a:latin typeface="Body"/>
              </a:rPr>
              <a:t> </a:t>
            </a:r>
            <a:r>
              <a:rPr lang="en-GB" sz="1100" b="0" i="0" dirty="0" err="1">
                <a:solidFill>
                  <a:srgbClr val="313537"/>
                </a:solidFill>
                <a:effectLst/>
                <a:latin typeface="Body"/>
              </a:rPr>
              <a:t>groep</a:t>
            </a:r>
            <a:r>
              <a:rPr lang="en-GB" sz="1100" b="0" i="0" dirty="0">
                <a:solidFill>
                  <a:srgbClr val="313537"/>
                </a:solidFill>
                <a:effectLst/>
                <a:latin typeface="Body"/>
              </a:rPr>
              <a:t> </a:t>
            </a:r>
            <a:r>
              <a:rPr lang="en-GB" sz="1100" b="0" i="0" dirty="0" err="1">
                <a:solidFill>
                  <a:srgbClr val="313537"/>
                </a:solidFill>
                <a:effectLst/>
                <a:latin typeface="Body"/>
              </a:rPr>
              <a:t>fysieke</a:t>
            </a:r>
            <a:r>
              <a:rPr lang="en-GB" sz="1100" b="0" i="0" dirty="0">
                <a:solidFill>
                  <a:srgbClr val="313537"/>
                </a:solidFill>
                <a:effectLst/>
                <a:latin typeface="Body"/>
              </a:rPr>
              <a:t> </a:t>
            </a:r>
            <a:r>
              <a:rPr lang="en-GB" sz="1100" b="0" i="0" dirty="0" err="1">
                <a:solidFill>
                  <a:srgbClr val="313537"/>
                </a:solidFill>
                <a:effectLst/>
                <a:latin typeface="Body"/>
              </a:rPr>
              <a:t>opslagapparaten</a:t>
            </a:r>
            <a:r>
              <a:rPr lang="en-GB" sz="1100" b="0" i="0" dirty="0">
                <a:solidFill>
                  <a:srgbClr val="313537"/>
                </a:solidFill>
                <a:effectLst/>
                <a:latin typeface="Body"/>
              </a:rPr>
              <a:t>, </a:t>
            </a:r>
            <a:r>
              <a:rPr lang="en-GB" sz="1100" b="0" i="0" dirty="0" err="1">
                <a:solidFill>
                  <a:srgbClr val="313537"/>
                </a:solidFill>
                <a:effectLst/>
                <a:latin typeface="Body"/>
              </a:rPr>
              <a:t>waaronder</a:t>
            </a:r>
            <a:r>
              <a:rPr lang="en-GB" sz="1100" b="0" i="0" dirty="0">
                <a:solidFill>
                  <a:srgbClr val="313537"/>
                </a:solidFill>
                <a:effectLst/>
                <a:latin typeface="Body"/>
              </a:rPr>
              <a:t> PCIe SSD-, SSD- </a:t>
            </a:r>
            <a:r>
              <a:rPr lang="en-GB" sz="1100" b="0" i="0" dirty="0" err="1">
                <a:solidFill>
                  <a:srgbClr val="313537"/>
                </a:solidFill>
                <a:effectLst/>
                <a:latin typeface="Body"/>
              </a:rPr>
              <a:t>en</a:t>
            </a:r>
            <a:r>
              <a:rPr lang="en-GB" sz="1100" b="0" i="0" dirty="0">
                <a:solidFill>
                  <a:srgbClr val="313537"/>
                </a:solidFill>
                <a:effectLst/>
                <a:latin typeface="Body"/>
              </a:rPr>
              <a:t> HDD-</a:t>
            </a:r>
            <a:r>
              <a:rPr lang="en-GB" sz="1100" b="0" i="0" dirty="0" err="1">
                <a:solidFill>
                  <a:srgbClr val="313537"/>
                </a:solidFill>
                <a:effectLst/>
                <a:latin typeface="Body"/>
              </a:rPr>
              <a:t>apparaten</a:t>
            </a:r>
            <a:r>
              <a:rPr lang="en-GB" sz="1100" b="0" i="0" dirty="0">
                <a:solidFill>
                  <a:srgbClr val="313537"/>
                </a:solidFill>
                <a:effectLst/>
                <a:latin typeface="Body"/>
              </a:rPr>
              <a:t> </a:t>
            </a:r>
            <a:r>
              <a:rPr lang="en-GB" sz="1100" b="0" i="0" dirty="0" err="1">
                <a:solidFill>
                  <a:srgbClr val="313537"/>
                </a:solidFill>
                <a:effectLst/>
                <a:latin typeface="Body"/>
              </a:rPr>
              <a:t>voor</a:t>
            </a:r>
            <a:r>
              <a:rPr lang="en-GB" sz="1100" b="0" i="0" dirty="0">
                <a:solidFill>
                  <a:srgbClr val="313537"/>
                </a:solidFill>
                <a:effectLst/>
                <a:latin typeface="Body"/>
              </a:rPr>
              <a:t> het cluster. De </a:t>
            </a:r>
            <a:r>
              <a:rPr lang="en-GB" sz="1100" b="0" i="0" dirty="0" err="1">
                <a:solidFill>
                  <a:srgbClr val="313537"/>
                </a:solidFill>
                <a:effectLst/>
                <a:latin typeface="Body"/>
              </a:rPr>
              <a:t>opslagpool</a:t>
            </a:r>
            <a:r>
              <a:rPr lang="en-GB" sz="1100" b="0" i="0" dirty="0">
                <a:solidFill>
                  <a:srgbClr val="313537"/>
                </a:solidFill>
                <a:effectLst/>
                <a:latin typeface="Body"/>
              </a:rPr>
              <a:t> </a:t>
            </a:r>
            <a:r>
              <a:rPr lang="en-GB" sz="1100" b="0" i="0" dirty="0" err="1">
                <a:solidFill>
                  <a:srgbClr val="313537"/>
                </a:solidFill>
                <a:effectLst/>
                <a:latin typeface="Body"/>
              </a:rPr>
              <a:t>kan</a:t>
            </a:r>
            <a:r>
              <a:rPr lang="en-GB" sz="1100" b="0" i="0" dirty="0">
                <a:solidFill>
                  <a:srgbClr val="313537"/>
                </a:solidFill>
                <a:effectLst/>
                <a:latin typeface="Body"/>
              </a:rPr>
              <a:t> </a:t>
            </a:r>
            <a:r>
              <a:rPr lang="en-GB" sz="1100" b="0" i="0" dirty="0" err="1">
                <a:solidFill>
                  <a:srgbClr val="313537"/>
                </a:solidFill>
                <a:effectLst/>
                <a:latin typeface="Body"/>
              </a:rPr>
              <a:t>meerdere</a:t>
            </a:r>
            <a:r>
              <a:rPr lang="en-GB" sz="1100" b="0" i="0" dirty="0">
                <a:solidFill>
                  <a:srgbClr val="313537"/>
                </a:solidFill>
                <a:effectLst/>
                <a:latin typeface="Body"/>
              </a:rPr>
              <a:t> Nutanix-nodes </a:t>
            </a:r>
            <a:r>
              <a:rPr lang="en-GB" sz="1100" b="0" i="0" dirty="0" err="1">
                <a:solidFill>
                  <a:srgbClr val="313537"/>
                </a:solidFill>
                <a:effectLst/>
                <a:latin typeface="Body"/>
              </a:rPr>
              <a:t>omvatten</a:t>
            </a:r>
            <a:r>
              <a:rPr lang="en-GB" sz="1100" b="0" i="0" dirty="0">
                <a:solidFill>
                  <a:srgbClr val="313537"/>
                </a:solidFill>
                <a:effectLst/>
                <a:latin typeface="Body"/>
              </a:rPr>
              <a:t> </a:t>
            </a:r>
            <a:r>
              <a:rPr lang="en-GB" sz="1100" b="0" i="0" dirty="0" err="1">
                <a:solidFill>
                  <a:srgbClr val="313537"/>
                </a:solidFill>
                <a:effectLst/>
                <a:latin typeface="Body"/>
              </a:rPr>
              <a:t>en</a:t>
            </a:r>
            <a:r>
              <a:rPr lang="en-GB" sz="1100" b="0" i="0" dirty="0">
                <a:solidFill>
                  <a:srgbClr val="313537"/>
                </a:solidFill>
                <a:effectLst/>
                <a:latin typeface="Body"/>
              </a:rPr>
              <a:t> </a:t>
            </a:r>
            <a:r>
              <a:rPr lang="en-GB" sz="1100" b="0" i="0" dirty="0" err="1">
                <a:solidFill>
                  <a:srgbClr val="313537"/>
                </a:solidFill>
                <a:effectLst/>
                <a:latin typeface="Body"/>
              </a:rPr>
              <a:t>wordt</a:t>
            </a:r>
            <a:r>
              <a:rPr lang="en-GB" sz="1100" b="0" i="0" dirty="0">
                <a:solidFill>
                  <a:srgbClr val="313537"/>
                </a:solidFill>
                <a:effectLst/>
                <a:latin typeface="Body"/>
              </a:rPr>
              <a:t> </a:t>
            </a:r>
            <a:r>
              <a:rPr lang="en-GB" sz="1100" b="0" i="0" dirty="0" err="1">
                <a:solidFill>
                  <a:srgbClr val="313537"/>
                </a:solidFill>
                <a:effectLst/>
                <a:latin typeface="Body"/>
              </a:rPr>
              <a:t>uitgebreid</a:t>
            </a:r>
            <a:r>
              <a:rPr lang="en-GB" sz="1100" b="0" i="0" dirty="0">
                <a:solidFill>
                  <a:srgbClr val="313537"/>
                </a:solidFill>
                <a:effectLst/>
                <a:latin typeface="Body"/>
              </a:rPr>
              <a:t> </a:t>
            </a:r>
            <a:r>
              <a:rPr lang="en-GB" sz="1100" b="0" i="0" dirty="0" err="1">
                <a:solidFill>
                  <a:srgbClr val="313537"/>
                </a:solidFill>
                <a:effectLst/>
                <a:latin typeface="Body"/>
              </a:rPr>
              <a:t>naarmate</a:t>
            </a:r>
            <a:r>
              <a:rPr lang="en-GB" sz="1100" b="0" i="0" dirty="0">
                <a:solidFill>
                  <a:srgbClr val="313537"/>
                </a:solidFill>
                <a:effectLst/>
                <a:latin typeface="Body"/>
              </a:rPr>
              <a:t> het cluster </a:t>
            </a:r>
            <a:r>
              <a:rPr lang="en-GB" sz="1100" b="0" i="0" dirty="0" err="1">
                <a:solidFill>
                  <a:srgbClr val="313537"/>
                </a:solidFill>
                <a:effectLst/>
                <a:latin typeface="Body"/>
              </a:rPr>
              <a:t>schaalt</a:t>
            </a:r>
            <a:r>
              <a:rPr lang="en-GB" sz="1100" b="0" i="0" dirty="0">
                <a:solidFill>
                  <a:srgbClr val="313537"/>
                </a:solidFill>
                <a:effectLst/>
                <a:latin typeface="Body"/>
              </a:rPr>
              <a:t>. In de </a:t>
            </a:r>
            <a:r>
              <a:rPr lang="en-GB" sz="1100" b="0" i="0" dirty="0" err="1">
                <a:solidFill>
                  <a:srgbClr val="313537"/>
                </a:solidFill>
                <a:effectLst/>
                <a:latin typeface="Body"/>
              </a:rPr>
              <a:t>meeste</a:t>
            </a:r>
            <a:r>
              <a:rPr lang="en-GB" sz="1100" b="0" i="0" dirty="0">
                <a:solidFill>
                  <a:srgbClr val="313537"/>
                </a:solidFill>
                <a:effectLst/>
                <a:latin typeface="Body"/>
              </a:rPr>
              <a:t> </a:t>
            </a:r>
            <a:r>
              <a:rPr lang="en-GB" sz="1100" b="0" i="0" dirty="0" err="1">
                <a:solidFill>
                  <a:srgbClr val="313537"/>
                </a:solidFill>
                <a:effectLst/>
                <a:latin typeface="Body"/>
              </a:rPr>
              <a:t>configuraties</a:t>
            </a:r>
            <a:r>
              <a:rPr lang="en-GB" sz="1100" b="0" i="0" dirty="0">
                <a:solidFill>
                  <a:srgbClr val="313537"/>
                </a:solidFill>
                <a:effectLst/>
                <a:latin typeface="Body"/>
              </a:rPr>
              <a:t> </a:t>
            </a:r>
            <a:r>
              <a:rPr lang="en-GB" sz="1100" b="0" i="0" dirty="0" err="1">
                <a:solidFill>
                  <a:srgbClr val="313537"/>
                </a:solidFill>
                <a:effectLst/>
                <a:latin typeface="Body"/>
              </a:rPr>
              <a:t>wordt</a:t>
            </a:r>
            <a:r>
              <a:rPr lang="en-GB" sz="1100" b="0" i="0" dirty="0">
                <a:solidFill>
                  <a:srgbClr val="313537"/>
                </a:solidFill>
                <a:effectLst/>
                <a:latin typeface="Body"/>
              </a:rPr>
              <a:t> </a:t>
            </a:r>
            <a:r>
              <a:rPr lang="en-GB" sz="1100" b="0" i="0" dirty="0" err="1">
                <a:solidFill>
                  <a:srgbClr val="313537"/>
                </a:solidFill>
                <a:effectLst/>
                <a:latin typeface="Body"/>
              </a:rPr>
              <a:t>slechts</a:t>
            </a:r>
            <a:r>
              <a:rPr lang="en-GB" sz="1100" b="0" i="0" dirty="0">
                <a:solidFill>
                  <a:srgbClr val="313537"/>
                </a:solidFill>
                <a:effectLst/>
                <a:latin typeface="Body"/>
              </a:rPr>
              <a:t> </a:t>
            </a:r>
            <a:r>
              <a:rPr lang="en-GB" sz="1100" b="0" i="0" dirty="0" err="1">
                <a:solidFill>
                  <a:srgbClr val="313537"/>
                </a:solidFill>
                <a:effectLst/>
                <a:latin typeface="Body"/>
              </a:rPr>
              <a:t>één</a:t>
            </a:r>
            <a:r>
              <a:rPr lang="en-GB" sz="1100" b="0" i="0" dirty="0">
                <a:solidFill>
                  <a:srgbClr val="313537"/>
                </a:solidFill>
                <a:effectLst/>
                <a:latin typeface="Body"/>
              </a:rPr>
              <a:t> </a:t>
            </a:r>
            <a:r>
              <a:rPr lang="en-GB" sz="1100" b="0" i="0" dirty="0" err="1">
                <a:solidFill>
                  <a:srgbClr val="313537"/>
                </a:solidFill>
                <a:effectLst/>
                <a:latin typeface="Body"/>
              </a:rPr>
              <a:t>opslagpool</a:t>
            </a:r>
            <a:r>
              <a:rPr lang="en-GB" sz="1100" b="0" i="0" dirty="0">
                <a:solidFill>
                  <a:srgbClr val="313537"/>
                </a:solidFill>
                <a:effectLst/>
                <a:latin typeface="Body"/>
              </a:rPr>
              <a:t> </a:t>
            </a:r>
            <a:r>
              <a:rPr lang="en-GB" sz="1100" b="0" i="0" dirty="0" err="1">
                <a:solidFill>
                  <a:srgbClr val="313537"/>
                </a:solidFill>
                <a:effectLst/>
                <a:latin typeface="Body"/>
              </a:rPr>
              <a:t>gebruikt</a:t>
            </a:r>
            <a:r>
              <a:rPr lang="en-GB" sz="1100" b="0" i="0" dirty="0">
                <a:solidFill>
                  <a:srgbClr val="313537"/>
                </a:solidFill>
                <a:effectLst/>
                <a:latin typeface="Body"/>
              </a:rPr>
              <a:t>.</a:t>
            </a:r>
          </a:p>
          <a:p>
            <a:endParaRPr lang="en-GB" sz="1100" b="0" i="0" dirty="0">
              <a:solidFill>
                <a:srgbClr val="313537"/>
              </a:solidFill>
              <a:effectLst/>
              <a:latin typeface="Body"/>
            </a:endParaRPr>
          </a:p>
          <a:p>
            <a:r>
              <a:rPr lang="en-GB" sz="1100" b="0" i="0" dirty="0" err="1">
                <a:solidFill>
                  <a:srgbClr val="313537"/>
                </a:solidFill>
                <a:effectLst/>
                <a:latin typeface="Body"/>
              </a:rPr>
              <a:t>Een</a:t>
            </a:r>
            <a:r>
              <a:rPr lang="en-GB" sz="1100" b="0" i="0" dirty="0">
                <a:solidFill>
                  <a:srgbClr val="313537"/>
                </a:solidFill>
                <a:effectLst/>
                <a:latin typeface="Body"/>
              </a:rPr>
              <a:t> container is </a:t>
            </a:r>
            <a:r>
              <a:rPr lang="en-GB" sz="1100" b="0" i="0" dirty="0" err="1">
                <a:solidFill>
                  <a:srgbClr val="313537"/>
                </a:solidFill>
                <a:effectLst/>
                <a:latin typeface="Body"/>
              </a:rPr>
              <a:t>een</a:t>
            </a:r>
            <a:r>
              <a:rPr lang="en-GB" sz="1100" b="0" i="0" dirty="0">
                <a:solidFill>
                  <a:srgbClr val="313537"/>
                </a:solidFill>
                <a:effectLst/>
                <a:latin typeface="Body"/>
              </a:rPr>
              <a:t> </a:t>
            </a:r>
            <a:r>
              <a:rPr lang="en-GB" sz="1100" b="0" i="0" dirty="0" err="1">
                <a:solidFill>
                  <a:srgbClr val="313537"/>
                </a:solidFill>
                <a:effectLst/>
                <a:latin typeface="Body"/>
              </a:rPr>
              <a:t>logische</a:t>
            </a:r>
            <a:r>
              <a:rPr lang="en-GB" sz="1100" b="0" i="0" dirty="0">
                <a:solidFill>
                  <a:srgbClr val="313537"/>
                </a:solidFill>
                <a:effectLst/>
                <a:latin typeface="Body"/>
              </a:rPr>
              <a:t> </a:t>
            </a:r>
            <a:r>
              <a:rPr lang="en-GB" sz="1100" b="0" i="0" dirty="0" err="1">
                <a:solidFill>
                  <a:srgbClr val="313537"/>
                </a:solidFill>
                <a:effectLst/>
                <a:latin typeface="Body"/>
              </a:rPr>
              <a:t>segmentatie</a:t>
            </a:r>
            <a:r>
              <a:rPr lang="en-GB" sz="1100" b="0" i="0" dirty="0">
                <a:solidFill>
                  <a:srgbClr val="313537"/>
                </a:solidFill>
                <a:effectLst/>
                <a:latin typeface="Body"/>
              </a:rPr>
              <a:t> van de Storage Pool </a:t>
            </a:r>
            <a:r>
              <a:rPr lang="en-GB" sz="1100" b="0" i="0" dirty="0" err="1">
                <a:solidFill>
                  <a:srgbClr val="313537"/>
                </a:solidFill>
                <a:effectLst/>
                <a:latin typeface="Body"/>
              </a:rPr>
              <a:t>en</a:t>
            </a:r>
            <a:r>
              <a:rPr lang="en-GB" sz="1100" b="0" i="0" dirty="0">
                <a:solidFill>
                  <a:srgbClr val="313537"/>
                </a:solidFill>
                <a:effectLst/>
                <a:latin typeface="Body"/>
              </a:rPr>
              <a:t> </a:t>
            </a:r>
            <a:r>
              <a:rPr lang="en-GB" sz="1100" b="0" i="0" dirty="0" err="1">
                <a:solidFill>
                  <a:srgbClr val="313537"/>
                </a:solidFill>
                <a:effectLst/>
                <a:latin typeface="Body"/>
              </a:rPr>
              <a:t>bevat</a:t>
            </a:r>
            <a:r>
              <a:rPr lang="en-GB" sz="1100" b="0" i="0" dirty="0">
                <a:solidFill>
                  <a:srgbClr val="313537"/>
                </a:solidFill>
                <a:effectLst/>
                <a:latin typeface="Body"/>
              </a:rPr>
              <a:t> </a:t>
            </a:r>
            <a:r>
              <a:rPr lang="en-GB" sz="1100" b="0" i="0" dirty="0" err="1">
                <a:solidFill>
                  <a:srgbClr val="313537"/>
                </a:solidFill>
                <a:effectLst/>
                <a:latin typeface="Body"/>
              </a:rPr>
              <a:t>een</a:t>
            </a:r>
            <a:r>
              <a:rPr lang="en-GB" sz="1100" b="0" i="0" dirty="0">
                <a:solidFill>
                  <a:srgbClr val="313537"/>
                </a:solidFill>
                <a:effectLst/>
                <a:latin typeface="Body"/>
              </a:rPr>
              <a:t> </a:t>
            </a:r>
            <a:r>
              <a:rPr lang="en-GB" sz="1100" b="0" i="0" dirty="0" err="1">
                <a:solidFill>
                  <a:srgbClr val="313537"/>
                </a:solidFill>
                <a:effectLst/>
                <a:latin typeface="Body"/>
              </a:rPr>
              <a:t>groep</a:t>
            </a:r>
            <a:r>
              <a:rPr lang="en-GB" sz="1100" b="0" i="0" dirty="0">
                <a:solidFill>
                  <a:srgbClr val="313537"/>
                </a:solidFill>
                <a:effectLst/>
                <a:latin typeface="Body"/>
              </a:rPr>
              <a:t> VM's of </a:t>
            </a:r>
            <a:r>
              <a:rPr lang="en-GB" sz="1100" b="0" i="0" dirty="0" err="1">
                <a:solidFill>
                  <a:srgbClr val="313537"/>
                </a:solidFill>
                <a:effectLst/>
                <a:latin typeface="Body"/>
              </a:rPr>
              <a:t>bestanden</a:t>
            </a:r>
            <a:r>
              <a:rPr lang="en-GB" sz="1100" b="0" i="0" dirty="0">
                <a:solidFill>
                  <a:srgbClr val="313537"/>
                </a:solidFill>
                <a:effectLst/>
                <a:latin typeface="Body"/>
              </a:rPr>
              <a:t> (</a:t>
            </a:r>
            <a:r>
              <a:rPr lang="en-GB" sz="1100" b="0" i="0" dirty="0" err="1">
                <a:solidFill>
                  <a:srgbClr val="313537"/>
                </a:solidFill>
                <a:effectLst/>
                <a:latin typeface="Body"/>
              </a:rPr>
              <a:t>vDisks</a:t>
            </a:r>
            <a:r>
              <a:rPr lang="en-GB" sz="1100" b="0" i="0" dirty="0">
                <a:solidFill>
                  <a:srgbClr val="313537"/>
                </a:solidFill>
                <a:effectLst/>
                <a:latin typeface="Body"/>
              </a:rPr>
              <a:t>). </a:t>
            </a:r>
            <a:r>
              <a:rPr lang="en-GB" sz="1100" b="0" i="0" dirty="0" err="1">
                <a:solidFill>
                  <a:srgbClr val="313537"/>
                </a:solidFill>
                <a:effectLst/>
                <a:latin typeface="Body"/>
              </a:rPr>
              <a:t>Sommige</a:t>
            </a:r>
            <a:r>
              <a:rPr lang="en-GB" sz="1100" b="0" i="0" dirty="0">
                <a:solidFill>
                  <a:srgbClr val="313537"/>
                </a:solidFill>
                <a:effectLst/>
                <a:latin typeface="Body"/>
              </a:rPr>
              <a:t> </a:t>
            </a:r>
            <a:r>
              <a:rPr lang="en-GB" sz="1100" b="0" i="0" dirty="0" err="1">
                <a:solidFill>
                  <a:srgbClr val="313537"/>
                </a:solidFill>
                <a:effectLst/>
                <a:latin typeface="Body"/>
              </a:rPr>
              <a:t>configuratie-opties</a:t>
            </a:r>
            <a:r>
              <a:rPr lang="en-GB" sz="1100" b="0" i="0" dirty="0">
                <a:solidFill>
                  <a:srgbClr val="313537"/>
                </a:solidFill>
                <a:effectLst/>
                <a:latin typeface="Body"/>
              </a:rPr>
              <a:t> (</a:t>
            </a:r>
            <a:r>
              <a:rPr lang="en-GB" sz="1100" b="0" i="0" dirty="0" err="1">
                <a:solidFill>
                  <a:srgbClr val="313537"/>
                </a:solidFill>
                <a:effectLst/>
                <a:latin typeface="Body"/>
              </a:rPr>
              <a:t>bijv</a:t>
            </a:r>
            <a:r>
              <a:rPr lang="en-GB" sz="1100" b="0" i="0" dirty="0">
                <a:solidFill>
                  <a:srgbClr val="313537"/>
                </a:solidFill>
                <a:effectLst/>
                <a:latin typeface="Body"/>
              </a:rPr>
              <a:t>. RF) </a:t>
            </a:r>
            <a:r>
              <a:rPr lang="en-GB" sz="1100" b="0" i="0" dirty="0" err="1">
                <a:solidFill>
                  <a:srgbClr val="313537"/>
                </a:solidFill>
                <a:effectLst/>
                <a:latin typeface="Body"/>
              </a:rPr>
              <a:t>worden</a:t>
            </a:r>
            <a:r>
              <a:rPr lang="en-GB" sz="1100" b="0" i="0" dirty="0">
                <a:solidFill>
                  <a:srgbClr val="313537"/>
                </a:solidFill>
                <a:effectLst/>
                <a:latin typeface="Body"/>
              </a:rPr>
              <a:t> </a:t>
            </a:r>
            <a:r>
              <a:rPr lang="en-GB" sz="1100" b="0" i="0" dirty="0" err="1">
                <a:solidFill>
                  <a:srgbClr val="313537"/>
                </a:solidFill>
                <a:effectLst/>
                <a:latin typeface="Body"/>
              </a:rPr>
              <a:t>geconfigureerd</a:t>
            </a:r>
            <a:r>
              <a:rPr lang="en-GB" sz="1100" b="0" i="0" dirty="0">
                <a:solidFill>
                  <a:srgbClr val="313537"/>
                </a:solidFill>
                <a:effectLst/>
                <a:latin typeface="Body"/>
              </a:rPr>
              <a:t> op </a:t>
            </a:r>
            <a:r>
              <a:rPr lang="en-GB" sz="1100" b="0" i="0" dirty="0" err="1">
                <a:solidFill>
                  <a:srgbClr val="313537"/>
                </a:solidFill>
                <a:effectLst/>
                <a:latin typeface="Body"/>
              </a:rPr>
              <a:t>containerniveau</a:t>
            </a:r>
            <a:r>
              <a:rPr lang="en-GB" sz="1100" b="0" i="0" dirty="0">
                <a:solidFill>
                  <a:srgbClr val="313537"/>
                </a:solidFill>
                <a:effectLst/>
                <a:latin typeface="Body"/>
              </a:rPr>
              <a:t>, maar </a:t>
            </a:r>
            <a:r>
              <a:rPr lang="en-GB" sz="1100" b="0" i="0" dirty="0" err="1">
                <a:solidFill>
                  <a:srgbClr val="313537"/>
                </a:solidFill>
                <a:effectLst/>
                <a:latin typeface="Body"/>
              </a:rPr>
              <a:t>worden</a:t>
            </a:r>
            <a:r>
              <a:rPr lang="en-GB" sz="1100" b="0" i="0" dirty="0">
                <a:solidFill>
                  <a:srgbClr val="313537"/>
                </a:solidFill>
                <a:effectLst/>
                <a:latin typeface="Body"/>
              </a:rPr>
              <a:t> </a:t>
            </a:r>
            <a:r>
              <a:rPr lang="en-GB" sz="1100" b="0" i="0" dirty="0" err="1">
                <a:solidFill>
                  <a:srgbClr val="313537"/>
                </a:solidFill>
                <a:effectLst/>
                <a:latin typeface="Body"/>
              </a:rPr>
              <a:t>toegepast</a:t>
            </a:r>
            <a:r>
              <a:rPr lang="en-GB" sz="1100" b="0" i="0" dirty="0">
                <a:solidFill>
                  <a:srgbClr val="313537"/>
                </a:solidFill>
                <a:effectLst/>
                <a:latin typeface="Body"/>
              </a:rPr>
              <a:t> op </a:t>
            </a:r>
            <a:r>
              <a:rPr lang="en-GB" sz="1100" b="0" i="0" dirty="0" err="1">
                <a:solidFill>
                  <a:srgbClr val="313537"/>
                </a:solidFill>
                <a:effectLst/>
                <a:latin typeface="Body"/>
              </a:rPr>
              <a:t>individueel</a:t>
            </a:r>
            <a:r>
              <a:rPr lang="en-GB" sz="1100" b="0" i="0" dirty="0">
                <a:solidFill>
                  <a:srgbClr val="313537"/>
                </a:solidFill>
                <a:effectLst/>
                <a:latin typeface="Body"/>
              </a:rPr>
              <a:t> VM-/</a:t>
            </a:r>
            <a:r>
              <a:rPr lang="en-GB" sz="1100" b="0" i="0" dirty="0" err="1">
                <a:solidFill>
                  <a:srgbClr val="313537"/>
                </a:solidFill>
                <a:effectLst/>
                <a:latin typeface="Body"/>
              </a:rPr>
              <a:t>bestandsniveau</a:t>
            </a:r>
            <a:r>
              <a:rPr lang="en-GB" sz="1100" b="0" i="0" dirty="0">
                <a:solidFill>
                  <a:srgbClr val="313537"/>
                </a:solidFill>
                <a:effectLst/>
                <a:latin typeface="Body"/>
              </a:rPr>
              <a:t>. Containers </a:t>
            </a:r>
            <a:r>
              <a:rPr lang="en-GB" sz="1100" b="0" i="0" dirty="0" err="1">
                <a:solidFill>
                  <a:srgbClr val="313537"/>
                </a:solidFill>
                <a:effectLst/>
                <a:latin typeface="Body"/>
              </a:rPr>
              <a:t>hebben</a:t>
            </a:r>
            <a:r>
              <a:rPr lang="en-GB" sz="1100" b="0" i="0" dirty="0">
                <a:solidFill>
                  <a:srgbClr val="313537"/>
                </a:solidFill>
                <a:effectLst/>
                <a:latin typeface="Body"/>
              </a:rPr>
              <a:t> </a:t>
            </a:r>
            <a:r>
              <a:rPr lang="en-GB" sz="1100" b="0" i="0" dirty="0" err="1">
                <a:solidFill>
                  <a:srgbClr val="313537"/>
                </a:solidFill>
                <a:effectLst/>
                <a:latin typeface="Body"/>
              </a:rPr>
              <a:t>meestal</a:t>
            </a:r>
            <a:r>
              <a:rPr lang="en-GB" sz="1100" b="0" i="0" dirty="0">
                <a:solidFill>
                  <a:srgbClr val="313537"/>
                </a:solidFill>
                <a:effectLst/>
                <a:latin typeface="Body"/>
              </a:rPr>
              <a:t> </a:t>
            </a:r>
            <a:r>
              <a:rPr lang="en-GB" sz="1100" b="0" i="0" dirty="0" err="1">
                <a:solidFill>
                  <a:srgbClr val="313537"/>
                </a:solidFill>
                <a:effectLst/>
                <a:latin typeface="Body"/>
              </a:rPr>
              <a:t>een</a:t>
            </a:r>
            <a:r>
              <a:rPr lang="en-GB" sz="1100" b="0" i="0" dirty="0">
                <a:solidFill>
                  <a:srgbClr val="313537"/>
                </a:solidFill>
                <a:effectLst/>
                <a:latin typeface="Body"/>
              </a:rPr>
              <a:t> 1 op 1 mapping met </a:t>
            </a:r>
            <a:r>
              <a:rPr lang="en-GB" sz="1100" b="0" i="0" dirty="0" err="1">
                <a:solidFill>
                  <a:srgbClr val="313537"/>
                </a:solidFill>
                <a:effectLst/>
                <a:latin typeface="Body"/>
              </a:rPr>
              <a:t>een</a:t>
            </a:r>
            <a:r>
              <a:rPr lang="en-GB" sz="1100" b="0" i="0" dirty="0">
                <a:solidFill>
                  <a:srgbClr val="313537"/>
                </a:solidFill>
                <a:effectLst/>
                <a:latin typeface="Body"/>
              </a:rPr>
              <a:t> datastore (in het </a:t>
            </a:r>
            <a:r>
              <a:rPr lang="en-GB" sz="1100" b="0" i="0" dirty="0" err="1">
                <a:solidFill>
                  <a:srgbClr val="313537"/>
                </a:solidFill>
                <a:effectLst/>
                <a:latin typeface="Body"/>
              </a:rPr>
              <a:t>geval</a:t>
            </a:r>
            <a:r>
              <a:rPr lang="en-GB" sz="1100" b="0" i="0" dirty="0">
                <a:solidFill>
                  <a:srgbClr val="313537"/>
                </a:solidFill>
                <a:effectLst/>
                <a:latin typeface="Body"/>
              </a:rPr>
              <a:t> van NFS/SMB)</a:t>
            </a:r>
          </a:p>
          <a:p>
            <a:endParaRPr lang="en-GB" sz="1100" b="0" i="0" dirty="0">
              <a:solidFill>
                <a:srgbClr val="313537"/>
              </a:solidFill>
              <a:effectLst/>
              <a:latin typeface="Body"/>
            </a:endParaRPr>
          </a:p>
          <a:p>
            <a:r>
              <a:rPr lang="en-GB" sz="1100" b="0" i="0" dirty="0" err="1">
                <a:solidFill>
                  <a:srgbClr val="313537"/>
                </a:solidFill>
                <a:effectLst/>
                <a:latin typeface="Body"/>
              </a:rPr>
              <a:t>Een</a:t>
            </a:r>
            <a:r>
              <a:rPr lang="en-GB" sz="1100" b="0" i="0" dirty="0">
                <a:solidFill>
                  <a:srgbClr val="313537"/>
                </a:solidFill>
                <a:effectLst/>
                <a:latin typeface="Body"/>
              </a:rPr>
              <a:t> </a:t>
            </a:r>
            <a:r>
              <a:rPr lang="en-GB" sz="1100" b="0" i="0" dirty="0" err="1">
                <a:solidFill>
                  <a:srgbClr val="313537"/>
                </a:solidFill>
                <a:effectLst/>
                <a:latin typeface="Body"/>
              </a:rPr>
              <a:t>vDisk</a:t>
            </a:r>
            <a:r>
              <a:rPr lang="en-GB" sz="1100" b="0" i="0" dirty="0">
                <a:solidFill>
                  <a:srgbClr val="313537"/>
                </a:solidFill>
                <a:effectLst/>
                <a:latin typeface="Body"/>
              </a:rPr>
              <a:t> is </a:t>
            </a:r>
            <a:r>
              <a:rPr lang="en-GB" sz="1100" b="0" i="0" dirty="0" err="1">
                <a:solidFill>
                  <a:srgbClr val="313537"/>
                </a:solidFill>
                <a:effectLst/>
                <a:latin typeface="Body"/>
              </a:rPr>
              <a:t>een</a:t>
            </a:r>
            <a:r>
              <a:rPr lang="en-GB" sz="1100" b="0" i="0" dirty="0">
                <a:solidFill>
                  <a:srgbClr val="313537"/>
                </a:solidFill>
                <a:effectLst/>
                <a:latin typeface="Body"/>
              </a:rPr>
              <a:t> subset van </a:t>
            </a:r>
            <a:r>
              <a:rPr lang="en-GB" sz="1100" b="0" i="0" dirty="0" err="1">
                <a:solidFill>
                  <a:srgbClr val="313537"/>
                </a:solidFill>
                <a:effectLst/>
                <a:latin typeface="Body"/>
              </a:rPr>
              <a:t>beschikbare</a:t>
            </a:r>
            <a:r>
              <a:rPr lang="en-GB" sz="1100" b="0" i="0" dirty="0">
                <a:solidFill>
                  <a:srgbClr val="313537"/>
                </a:solidFill>
                <a:effectLst/>
                <a:latin typeface="Body"/>
              </a:rPr>
              <a:t> </a:t>
            </a:r>
            <a:r>
              <a:rPr lang="en-GB" sz="1100" b="0" i="0" dirty="0" err="1">
                <a:solidFill>
                  <a:srgbClr val="313537"/>
                </a:solidFill>
                <a:effectLst/>
                <a:latin typeface="Body"/>
              </a:rPr>
              <a:t>opslag</a:t>
            </a:r>
            <a:r>
              <a:rPr lang="en-GB" sz="1100" b="0" i="0" dirty="0">
                <a:solidFill>
                  <a:srgbClr val="313537"/>
                </a:solidFill>
                <a:effectLst/>
                <a:latin typeface="Body"/>
              </a:rPr>
              <a:t> </a:t>
            </a:r>
            <a:r>
              <a:rPr lang="en-GB" sz="1100" b="0" i="0" dirty="0" err="1">
                <a:solidFill>
                  <a:srgbClr val="313537"/>
                </a:solidFill>
                <a:effectLst/>
                <a:latin typeface="Body"/>
              </a:rPr>
              <a:t>binnen</a:t>
            </a:r>
            <a:r>
              <a:rPr lang="en-GB" sz="1100" b="0" i="0" dirty="0">
                <a:solidFill>
                  <a:srgbClr val="313537"/>
                </a:solidFill>
                <a:effectLst/>
                <a:latin typeface="Body"/>
              </a:rPr>
              <a:t> </a:t>
            </a:r>
            <a:r>
              <a:rPr lang="en-GB" sz="1100" b="0" i="0" dirty="0" err="1">
                <a:solidFill>
                  <a:srgbClr val="313537"/>
                </a:solidFill>
                <a:effectLst/>
                <a:latin typeface="Body"/>
              </a:rPr>
              <a:t>een</a:t>
            </a:r>
            <a:r>
              <a:rPr lang="en-GB" sz="1100" b="0" i="0" dirty="0">
                <a:solidFill>
                  <a:srgbClr val="313537"/>
                </a:solidFill>
                <a:effectLst/>
                <a:latin typeface="Body"/>
              </a:rPr>
              <a:t> </a:t>
            </a:r>
            <a:r>
              <a:rPr lang="en-GB" sz="1100" b="0" i="0" dirty="0" err="1">
                <a:solidFill>
                  <a:srgbClr val="313537"/>
                </a:solidFill>
                <a:effectLst/>
                <a:latin typeface="Body"/>
              </a:rPr>
              <a:t>opslagcontainer</a:t>
            </a:r>
            <a:r>
              <a:rPr lang="en-GB" sz="1100" b="0" i="0" dirty="0">
                <a:solidFill>
                  <a:srgbClr val="313537"/>
                </a:solidFill>
                <a:effectLst/>
                <a:latin typeface="Body"/>
              </a:rPr>
              <a:t> die </a:t>
            </a:r>
            <a:r>
              <a:rPr lang="en-GB" sz="1100" b="0" i="0" dirty="0" err="1">
                <a:solidFill>
                  <a:srgbClr val="313537"/>
                </a:solidFill>
                <a:effectLst/>
                <a:latin typeface="Body"/>
              </a:rPr>
              <a:t>opslag</a:t>
            </a:r>
            <a:r>
              <a:rPr lang="en-GB" sz="1100" b="0" i="0" dirty="0">
                <a:solidFill>
                  <a:srgbClr val="313537"/>
                </a:solidFill>
                <a:effectLst/>
                <a:latin typeface="Body"/>
              </a:rPr>
              <a:t> </a:t>
            </a:r>
            <a:r>
              <a:rPr lang="en-GB" sz="1100" b="0" i="0" dirty="0" err="1">
                <a:solidFill>
                  <a:srgbClr val="313537"/>
                </a:solidFill>
                <a:effectLst/>
                <a:latin typeface="Body"/>
              </a:rPr>
              <a:t>biedt</a:t>
            </a:r>
            <a:r>
              <a:rPr lang="en-GB" sz="1100" b="0" i="0" dirty="0">
                <a:solidFill>
                  <a:srgbClr val="313537"/>
                </a:solidFill>
                <a:effectLst/>
                <a:latin typeface="Body"/>
              </a:rPr>
              <a:t> </a:t>
            </a:r>
            <a:r>
              <a:rPr lang="en-GB" sz="1100" b="0" i="0" dirty="0" err="1">
                <a:solidFill>
                  <a:srgbClr val="313537"/>
                </a:solidFill>
                <a:effectLst/>
                <a:latin typeface="Body"/>
              </a:rPr>
              <a:t>aan</a:t>
            </a:r>
            <a:r>
              <a:rPr lang="en-GB" sz="1100" b="0" i="0" dirty="0">
                <a:solidFill>
                  <a:srgbClr val="313537"/>
                </a:solidFill>
                <a:effectLst/>
                <a:latin typeface="Body"/>
              </a:rPr>
              <a:t> </a:t>
            </a:r>
            <a:r>
              <a:rPr lang="en-GB" sz="1100" b="0" i="0" dirty="0" err="1">
                <a:solidFill>
                  <a:srgbClr val="313537"/>
                </a:solidFill>
                <a:effectLst/>
                <a:latin typeface="Body"/>
              </a:rPr>
              <a:t>virtuele</a:t>
            </a:r>
            <a:r>
              <a:rPr lang="en-GB" sz="1100" b="0" i="0" dirty="0">
                <a:solidFill>
                  <a:srgbClr val="313537"/>
                </a:solidFill>
                <a:effectLst/>
                <a:latin typeface="Body"/>
              </a:rPr>
              <a:t> machines. </a:t>
            </a:r>
            <a:r>
              <a:rPr lang="en-GB" sz="1100" b="0" i="0" dirty="0" err="1">
                <a:solidFill>
                  <a:srgbClr val="313537"/>
                </a:solidFill>
                <a:effectLst/>
                <a:latin typeface="Body"/>
              </a:rPr>
              <a:t>Een</a:t>
            </a:r>
            <a:r>
              <a:rPr lang="en-GB" sz="1100" b="0" i="0" dirty="0">
                <a:solidFill>
                  <a:srgbClr val="313537"/>
                </a:solidFill>
                <a:effectLst/>
                <a:latin typeface="Body"/>
              </a:rPr>
              <a:t> </a:t>
            </a:r>
            <a:r>
              <a:rPr lang="en-GB" sz="1100" b="0" i="0" dirty="0" err="1">
                <a:solidFill>
                  <a:srgbClr val="313537"/>
                </a:solidFill>
                <a:effectLst/>
                <a:latin typeface="Body"/>
              </a:rPr>
              <a:t>vDisk</a:t>
            </a:r>
            <a:r>
              <a:rPr lang="en-GB" sz="1100" b="0" i="0" dirty="0">
                <a:solidFill>
                  <a:srgbClr val="313537"/>
                </a:solidFill>
                <a:effectLst/>
                <a:latin typeface="Body"/>
              </a:rPr>
              <a:t> is elk </a:t>
            </a:r>
            <a:r>
              <a:rPr lang="en-GB" sz="1100" b="0" i="0" dirty="0" err="1">
                <a:solidFill>
                  <a:srgbClr val="313537"/>
                </a:solidFill>
                <a:effectLst/>
                <a:latin typeface="Body"/>
              </a:rPr>
              <a:t>bestand</a:t>
            </a:r>
            <a:r>
              <a:rPr lang="en-GB" sz="1100" b="0" i="0" dirty="0">
                <a:solidFill>
                  <a:srgbClr val="313537"/>
                </a:solidFill>
                <a:effectLst/>
                <a:latin typeface="Body"/>
              </a:rPr>
              <a:t> van </a:t>
            </a:r>
            <a:r>
              <a:rPr lang="en-GB" sz="1100" b="0" i="0" dirty="0" err="1">
                <a:solidFill>
                  <a:srgbClr val="313537"/>
                </a:solidFill>
                <a:effectLst/>
                <a:latin typeface="Body"/>
              </a:rPr>
              <a:t>meer</a:t>
            </a:r>
            <a:r>
              <a:rPr lang="en-GB" sz="1100" b="0" i="0" dirty="0">
                <a:solidFill>
                  <a:srgbClr val="313537"/>
                </a:solidFill>
                <a:effectLst/>
                <a:latin typeface="Body"/>
              </a:rPr>
              <a:t> dan 512 kB op Distributed Storage Fabric, </a:t>
            </a:r>
            <a:r>
              <a:rPr lang="en-GB" sz="1100" b="0" i="0" dirty="0" err="1">
                <a:solidFill>
                  <a:srgbClr val="313537"/>
                </a:solidFill>
                <a:effectLst/>
                <a:latin typeface="Body"/>
              </a:rPr>
              <a:t>inclusief</a:t>
            </a:r>
            <a:r>
              <a:rPr lang="en-GB" sz="1100" b="0" i="0" dirty="0">
                <a:solidFill>
                  <a:srgbClr val="313537"/>
                </a:solidFill>
                <a:effectLst/>
                <a:latin typeface="Body"/>
              </a:rPr>
              <a:t> VMDK's </a:t>
            </a:r>
            <a:r>
              <a:rPr lang="en-GB" sz="1100" b="0" i="0" dirty="0" err="1">
                <a:solidFill>
                  <a:srgbClr val="313537"/>
                </a:solidFill>
                <a:effectLst/>
                <a:latin typeface="Body"/>
              </a:rPr>
              <a:t>en</a:t>
            </a:r>
            <a:r>
              <a:rPr lang="en-GB" sz="1100" b="0" i="0" dirty="0">
                <a:solidFill>
                  <a:srgbClr val="313537"/>
                </a:solidFill>
                <a:effectLst/>
                <a:latin typeface="Body"/>
              </a:rPr>
              <a:t> VM-</a:t>
            </a:r>
            <a:r>
              <a:rPr lang="en-GB" sz="1100" b="0" i="0" dirty="0" err="1">
                <a:solidFill>
                  <a:srgbClr val="313537"/>
                </a:solidFill>
                <a:effectLst/>
                <a:latin typeface="Body"/>
              </a:rPr>
              <a:t>schijven</a:t>
            </a:r>
            <a:r>
              <a:rPr lang="en-GB" sz="1100" b="0" i="0" dirty="0">
                <a:solidFill>
                  <a:srgbClr val="313537"/>
                </a:solidFill>
                <a:effectLst/>
                <a:latin typeface="Body"/>
              </a:rPr>
              <a:t>. </a:t>
            </a:r>
            <a:r>
              <a:rPr lang="en-GB" sz="1100" b="0" i="0" dirty="0" err="1">
                <a:solidFill>
                  <a:srgbClr val="313537"/>
                </a:solidFill>
                <a:effectLst/>
                <a:latin typeface="Body"/>
              </a:rPr>
              <a:t>vDisks</a:t>
            </a:r>
            <a:r>
              <a:rPr lang="en-GB" sz="1100" b="0" i="0" dirty="0">
                <a:solidFill>
                  <a:srgbClr val="313537"/>
                </a:solidFill>
                <a:effectLst/>
                <a:latin typeface="Body"/>
              </a:rPr>
              <a:t> </a:t>
            </a:r>
            <a:r>
              <a:rPr lang="en-GB" sz="1100" b="0" i="0" dirty="0" err="1">
                <a:solidFill>
                  <a:srgbClr val="313537"/>
                </a:solidFill>
                <a:effectLst/>
                <a:latin typeface="Body"/>
              </a:rPr>
              <a:t>zijn</a:t>
            </a:r>
            <a:r>
              <a:rPr lang="en-GB" sz="1100" b="0" i="0" dirty="0">
                <a:solidFill>
                  <a:srgbClr val="313537"/>
                </a:solidFill>
                <a:effectLst/>
                <a:latin typeface="Body"/>
              </a:rPr>
              <a:t> </a:t>
            </a:r>
            <a:r>
              <a:rPr lang="en-GB" sz="1100" b="0" i="0" dirty="0" err="1">
                <a:solidFill>
                  <a:srgbClr val="313537"/>
                </a:solidFill>
                <a:effectLst/>
                <a:latin typeface="Body"/>
              </a:rPr>
              <a:t>opgedeeld</a:t>
            </a:r>
            <a:r>
              <a:rPr lang="en-GB" sz="1100" b="0" i="0" dirty="0">
                <a:solidFill>
                  <a:srgbClr val="313537"/>
                </a:solidFill>
                <a:effectLst/>
                <a:latin typeface="Body"/>
              </a:rPr>
              <a:t> in extents, die </a:t>
            </a:r>
            <a:r>
              <a:rPr lang="en-GB" sz="1100" b="0" i="0" dirty="0" err="1">
                <a:solidFill>
                  <a:srgbClr val="313537"/>
                </a:solidFill>
                <a:effectLst/>
                <a:latin typeface="Body"/>
              </a:rPr>
              <a:t>zijn</a:t>
            </a:r>
            <a:r>
              <a:rPr lang="en-GB" sz="1100" b="0" i="0" dirty="0">
                <a:solidFill>
                  <a:srgbClr val="313537"/>
                </a:solidFill>
                <a:effectLst/>
                <a:latin typeface="Body"/>
              </a:rPr>
              <a:t> </a:t>
            </a:r>
            <a:r>
              <a:rPr lang="en-GB" sz="1100" b="0" i="0" dirty="0" err="1">
                <a:solidFill>
                  <a:srgbClr val="313537"/>
                </a:solidFill>
                <a:effectLst/>
                <a:latin typeface="Body"/>
              </a:rPr>
              <a:t>gegroepeerd</a:t>
            </a:r>
            <a:r>
              <a:rPr lang="en-GB" sz="1100" b="0" i="0" dirty="0">
                <a:solidFill>
                  <a:srgbClr val="313537"/>
                </a:solidFill>
                <a:effectLst/>
                <a:latin typeface="Body"/>
              </a:rPr>
              <a:t> </a:t>
            </a:r>
            <a:r>
              <a:rPr lang="en-GB" sz="1100" b="0" i="0" dirty="0" err="1">
                <a:solidFill>
                  <a:srgbClr val="313537"/>
                </a:solidFill>
                <a:effectLst/>
                <a:latin typeface="Body"/>
              </a:rPr>
              <a:t>en</a:t>
            </a:r>
            <a:r>
              <a:rPr lang="en-GB" sz="1100" b="0" i="0" dirty="0">
                <a:solidFill>
                  <a:srgbClr val="313537"/>
                </a:solidFill>
                <a:effectLst/>
                <a:latin typeface="Body"/>
              </a:rPr>
              <a:t> </a:t>
            </a:r>
            <a:r>
              <a:rPr lang="en-GB" sz="1100" b="0" i="0" dirty="0" err="1">
                <a:solidFill>
                  <a:srgbClr val="313537"/>
                </a:solidFill>
                <a:effectLst/>
                <a:latin typeface="Body"/>
              </a:rPr>
              <a:t>opgeslagen</a:t>
            </a:r>
            <a:r>
              <a:rPr lang="en-GB" sz="1100" b="0" i="0" dirty="0">
                <a:solidFill>
                  <a:srgbClr val="313537"/>
                </a:solidFill>
                <a:effectLst/>
                <a:latin typeface="Body"/>
              </a:rPr>
              <a:t> op </a:t>
            </a:r>
            <a:r>
              <a:rPr lang="en-GB" sz="1100" b="0" i="0" dirty="0" err="1">
                <a:solidFill>
                  <a:srgbClr val="313537"/>
                </a:solidFill>
                <a:effectLst/>
                <a:latin typeface="Body"/>
              </a:rPr>
              <a:t>fysieke</a:t>
            </a:r>
            <a:r>
              <a:rPr lang="en-GB" sz="1100" b="0" i="0" dirty="0">
                <a:solidFill>
                  <a:srgbClr val="313537"/>
                </a:solidFill>
                <a:effectLst/>
                <a:latin typeface="Body"/>
              </a:rPr>
              <a:t> </a:t>
            </a:r>
            <a:r>
              <a:rPr lang="en-GB" sz="1100" b="0" i="0" dirty="0" err="1">
                <a:solidFill>
                  <a:srgbClr val="313537"/>
                </a:solidFill>
                <a:effectLst/>
                <a:latin typeface="Body"/>
              </a:rPr>
              <a:t>schijf</a:t>
            </a:r>
            <a:r>
              <a:rPr lang="en-GB" sz="1100" b="0" i="0" dirty="0">
                <a:solidFill>
                  <a:srgbClr val="313537"/>
                </a:solidFill>
                <a:effectLst/>
                <a:latin typeface="Body"/>
              </a:rPr>
              <a:t> </a:t>
            </a:r>
            <a:r>
              <a:rPr lang="en-GB" sz="1100" b="0" i="0" dirty="0" err="1">
                <a:solidFill>
                  <a:srgbClr val="313537"/>
                </a:solidFill>
                <a:effectLst/>
                <a:latin typeface="Body"/>
              </a:rPr>
              <a:t>als</a:t>
            </a:r>
            <a:r>
              <a:rPr lang="en-GB" sz="1100" b="0" i="0" dirty="0">
                <a:solidFill>
                  <a:srgbClr val="313537"/>
                </a:solidFill>
                <a:effectLst/>
                <a:latin typeface="Body"/>
              </a:rPr>
              <a:t> </a:t>
            </a:r>
            <a:r>
              <a:rPr lang="en-GB" sz="1100" b="0" i="0" dirty="0" err="1">
                <a:solidFill>
                  <a:srgbClr val="313537"/>
                </a:solidFill>
                <a:effectLst/>
                <a:latin typeface="Body"/>
              </a:rPr>
              <a:t>een</a:t>
            </a:r>
            <a:r>
              <a:rPr lang="en-GB" sz="1100" b="0" i="0" dirty="0">
                <a:solidFill>
                  <a:srgbClr val="313537"/>
                </a:solidFill>
                <a:effectLst/>
                <a:latin typeface="Body"/>
              </a:rPr>
              <a:t> </a:t>
            </a:r>
            <a:r>
              <a:rPr lang="en-GB" sz="1100" b="0" i="0" dirty="0" err="1">
                <a:solidFill>
                  <a:srgbClr val="313537"/>
                </a:solidFill>
                <a:effectLst/>
                <a:latin typeface="Body"/>
              </a:rPr>
              <a:t>extentgroep</a:t>
            </a:r>
            <a:r>
              <a:rPr lang="en-GB" sz="1100" b="0" i="0" dirty="0">
                <a:solidFill>
                  <a:srgbClr val="313537"/>
                </a:solidFill>
                <a:effectLst/>
                <a:latin typeface="Body"/>
              </a:rPr>
              <a:t>.</a:t>
            </a:r>
          </a:p>
          <a:p>
            <a:endParaRPr lang="en-GB" sz="1100" b="0" i="0" dirty="0">
              <a:solidFill>
                <a:srgbClr val="313537"/>
              </a:solidFill>
              <a:effectLst/>
              <a:latin typeface="Body"/>
            </a:endParaRPr>
          </a:p>
          <a:p>
            <a:r>
              <a:rPr lang="en-GB" sz="1100" b="0" i="0" dirty="0" err="1">
                <a:solidFill>
                  <a:srgbClr val="313537"/>
                </a:solidFill>
                <a:effectLst/>
                <a:latin typeface="Body"/>
              </a:rPr>
              <a:t>Een</a:t>
            </a:r>
            <a:r>
              <a:rPr lang="en-GB" sz="1100" b="0" i="0" dirty="0">
                <a:solidFill>
                  <a:srgbClr val="313537"/>
                </a:solidFill>
                <a:effectLst/>
                <a:latin typeface="Body"/>
              </a:rPr>
              <a:t> </a:t>
            </a:r>
            <a:r>
              <a:rPr lang="en-GB" sz="1100" b="0" i="0" dirty="0" err="1">
                <a:solidFill>
                  <a:srgbClr val="313537"/>
                </a:solidFill>
                <a:effectLst/>
                <a:latin typeface="Body"/>
              </a:rPr>
              <a:t>volumegroep</a:t>
            </a:r>
            <a:r>
              <a:rPr lang="en-GB" sz="1100" b="0" i="0" dirty="0">
                <a:solidFill>
                  <a:srgbClr val="313537"/>
                </a:solidFill>
                <a:effectLst/>
                <a:latin typeface="Body"/>
              </a:rPr>
              <a:t> is </a:t>
            </a:r>
            <a:r>
              <a:rPr lang="en-GB" sz="1100" b="0" i="0" dirty="0" err="1">
                <a:solidFill>
                  <a:srgbClr val="313537"/>
                </a:solidFill>
                <a:effectLst/>
                <a:latin typeface="Body"/>
              </a:rPr>
              <a:t>een</a:t>
            </a:r>
            <a:r>
              <a:rPr lang="en-GB" sz="1100" b="0" i="0" dirty="0">
                <a:solidFill>
                  <a:srgbClr val="313537"/>
                </a:solidFill>
                <a:effectLst/>
                <a:latin typeface="Body"/>
              </a:rPr>
              <a:t> </a:t>
            </a:r>
            <a:r>
              <a:rPr lang="en-GB" sz="1100" b="0" i="0" dirty="0" err="1">
                <a:solidFill>
                  <a:srgbClr val="313537"/>
                </a:solidFill>
                <a:effectLst/>
                <a:latin typeface="Body"/>
              </a:rPr>
              <a:t>verzameling</a:t>
            </a:r>
            <a:r>
              <a:rPr lang="en-GB" sz="1100" b="0" i="0" dirty="0">
                <a:solidFill>
                  <a:srgbClr val="313537"/>
                </a:solidFill>
                <a:effectLst/>
                <a:latin typeface="Body"/>
              </a:rPr>
              <a:t> </a:t>
            </a:r>
            <a:r>
              <a:rPr lang="en-GB" sz="1100" b="0" i="0" dirty="0" err="1">
                <a:solidFill>
                  <a:srgbClr val="313537"/>
                </a:solidFill>
                <a:effectLst/>
                <a:latin typeface="Body"/>
              </a:rPr>
              <a:t>logisch</a:t>
            </a:r>
            <a:r>
              <a:rPr lang="en-GB" sz="1100" b="0" i="0" dirty="0">
                <a:solidFill>
                  <a:srgbClr val="313537"/>
                </a:solidFill>
                <a:effectLst/>
                <a:latin typeface="Body"/>
              </a:rPr>
              <a:t> </a:t>
            </a:r>
            <a:r>
              <a:rPr lang="en-GB" sz="1100" b="0" i="0" dirty="0" err="1">
                <a:solidFill>
                  <a:srgbClr val="313537"/>
                </a:solidFill>
                <a:effectLst/>
                <a:latin typeface="Body"/>
              </a:rPr>
              <a:t>gerelateerde</a:t>
            </a:r>
            <a:r>
              <a:rPr lang="en-GB" sz="1100" b="0" i="0" dirty="0">
                <a:solidFill>
                  <a:srgbClr val="313537"/>
                </a:solidFill>
                <a:effectLst/>
                <a:latin typeface="Body"/>
              </a:rPr>
              <a:t> </a:t>
            </a:r>
            <a:r>
              <a:rPr lang="en-GB" sz="1100" b="0" i="0" dirty="0" err="1">
                <a:solidFill>
                  <a:srgbClr val="313537"/>
                </a:solidFill>
                <a:effectLst/>
                <a:latin typeface="Body"/>
              </a:rPr>
              <a:t>virtuele</a:t>
            </a:r>
            <a:r>
              <a:rPr lang="en-GB" sz="1100" b="0" i="0" dirty="0">
                <a:solidFill>
                  <a:srgbClr val="313537"/>
                </a:solidFill>
                <a:effectLst/>
                <a:latin typeface="Body"/>
              </a:rPr>
              <a:t> </a:t>
            </a:r>
            <a:r>
              <a:rPr lang="en-GB" sz="1100" b="0" i="0" dirty="0" err="1">
                <a:solidFill>
                  <a:srgbClr val="313537"/>
                </a:solidFill>
                <a:effectLst/>
                <a:latin typeface="Body"/>
              </a:rPr>
              <a:t>schijven</a:t>
            </a:r>
            <a:r>
              <a:rPr lang="en-GB" sz="1100" b="0" i="0" dirty="0">
                <a:solidFill>
                  <a:srgbClr val="313537"/>
                </a:solidFill>
                <a:effectLst/>
                <a:latin typeface="Body"/>
              </a:rPr>
              <a:t> of volumes. Het is </a:t>
            </a:r>
            <a:r>
              <a:rPr lang="en-GB" sz="1100" b="0" i="0" dirty="0" err="1">
                <a:solidFill>
                  <a:srgbClr val="313537"/>
                </a:solidFill>
                <a:effectLst/>
                <a:latin typeface="Body"/>
              </a:rPr>
              <a:t>gekoppeld</a:t>
            </a:r>
            <a:r>
              <a:rPr lang="en-GB" sz="1100" b="0" i="0" dirty="0">
                <a:solidFill>
                  <a:srgbClr val="313537"/>
                </a:solidFill>
                <a:effectLst/>
                <a:latin typeface="Body"/>
              </a:rPr>
              <a:t> </a:t>
            </a:r>
            <a:r>
              <a:rPr lang="en-GB" sz="1100" b="0" i="0" dirty="0" err="1">
                <a:solidFill>
                  <a:srgbClr val="313537"/>
                </a:solidFill>
                <a:effectLst/>
                <a:latin typeface="Body"/>
              </a:rPr>
              <a:t>aan</a:t>
            </a:r>
            <a:r>
              <a:rPr lang="en-GB" sz="1100" b="0" i="0" dirty="0">
                <a:solidFill>
                  <a:srgbClr val="313537"/>
                </a:solidFill>
                <a:effectLst/>
                <a:latin typeface="Body"/>
              </a:rPr>
              <a:t> </a:t>
            </a:r>
            <a:r>
              <a:rPr lang="en-GB" sz="1100" b="0" i="0" dirty="0" err="1">
                <a:solidFill>
                  <a:srgbClr val="313537"/>
                </a:solidFill>
                <a:effectLst/>
                <a:latin typeface="Body"/>
              </a:rPr>
              <a:t>een</a:t>
            </a:r>
            <a:r>
              <a:rPr lang="en-GB" sz="1100" b="0" i="0" dirty="0">
                <a:solidFill>
                  <a:srgbClr val="313537"/>
                </a:solidFill>
                <a:effectLst/>
                <a:latin typeface="Body"/>
              </a:rPr>
              <a:t> of </a:t>
            </a:r>
            <a:r>
              <a:rPr lang="en-GB" sz="1100" b="0" i="0" dirty="0" err="1">
                <a:solidFill>
                  <a:srgbClr val="313537"/>
                </a:solidFill>
                <a:effectLst/>
                <a:latin typeface="Body"/>
              </a:rPr>
              <a:t>meer</a:t>
            </a:r>
            <a:r>
              <a:rPr lang="en-GB" sz="1100" b="0" i="0" dirty="0">
                <a:solidFill>
                  <a:srgbClr val="313537"/>
                </a:solidFill>
                <a:effectLst/>
                <a:latin typeface="Body"/>
              </a:rPr>
              <a:t> </a:t>
            </a:r>
            <a:r>
              <a:rPr lang="en-GB" sz="1100" b="0" i="0" dirty="0" err="1">
                <a:solidFill>
                  <a:srgbClr val="313537"/>
                </a:solidFill>
                <a:effectLst/>
                <a:latin typeface="Body"/>
              </a:rPr>
              <a:t>uitvoeringscontexten</a:t>
            </a:r>
            <a:r>
              <a:rPr lang="en-GB" sz="1100" b="0" i="0" dirty="0">
                <a:solidFill>
                  <a:srgbClr val="313537"/>
                </a:solidFill>
                <a:effectLst/>
                <a:latin typeface="Body"/>
              </a:rPr>
              <a:t> (VM's of </a:t>
            </a:r>
            <a:r>
              <a:rPr lang="en-GB" sz="1100" b="0" i="0" dirty="0" err="1">
                <a:solidFill>
                  <a:srgbClr val="313537"/>
                </a:solidFill>
                <a:effectLst/>
                <a:latin typeface="Body"/>
              </a:rPr>
              <a:t>andere</a:t>
            </a:r>
            <a:r>
              <a:rPr lang="en-GB" sz="1100" b="0" i="0" dirty="0">
                <a:solidFill>
                  <a:srgbClr val="313537"/>
                </a:solidFill>
                <a:effectLst/>
                <a:latin typeface="Body"/>
              </a:rPr>
              <a:t> iSCSI-initiators) die de </a:t>
            </a:r>
            <a:r>
              <a:rPr lang="en-GB" sz="1100" b="0" i="0" dirty="0" err="1">
                <a:solidFill>
                  <a:srgbClr val="313537"/>
                </a:solidFill>
                <a:effectLst/>
                <a:latin typeface="Body"/>
              </a:rPr>
              <a:t>schijven</a:t>
            </a:r>
            <a:r>
              <a:rPr lang="en-GB" sz="1100" b="0" i="0" dirty="0">
                <a:solidFill>
                  <a:srgbClr val="313537"/>
                </a:solidFill>
                <a:effectLst/>
                <a:latin typeface="Body"/>
              </a:rPr>
              <a:t> in de </a:t>
            </a:r>
            <a:r>
              <a:rPr lang="en-GB" sz="1100" b="0" i="0" dirty="0" err="1">
                <a:solidFill>
                  <a:srgbClr val="313537"/>
                </a:solidFill>
                <a:effectLst/>
                <a:latin typeface="Body"/>
              </a:rPr>
              <a:t>volumegroep</a:t>
            </a:r>
            <a:r>
              <a:rPr lang="en-GB" sz="1100" b="0" i="0" dirty="0">
                <a:solidFill>
                  <a:srgbClr val="313537"/>
                </a:solidFill>
                <a:effectLst/>
                <a:latin typeface="Body"/>
              </a:rPr>
              <a:t> </a:t>
            </a:r>
            <a:r>
              <a:rPr lang="en-GB" sz="1100" b="0" i="0" dirty="0" err="1">
                <a:solidFill>
                  <a:srgbClr val="313537"/>
                </a:solidFill>
                <a:effectLst/>
                <a:latin typeface="Body"/>
              </a:rPr>
              <a:t>delen</a:t>
            </a:r>
            <a:r>
              <a:rPr lang="en-GB" sz="1100" b="0" i="0" dirty="0">
                <a:solidFill>
                  <a:srgbClr val="313537"/>
                </a:solidFill>
                <a:effectLst/>
                <a:latin typeface="Body"/>
              </a:rPr>
              <a:t>. U </a:t>
            </a:r>
            <a:r>
              <a:rPr lang="en-GB" sz="1100" b="0" i="0" dirty="0" err="1">
                <a:solidFill>
                  <a:srgbClr val="313537"/>
                </a:solidFill>
                <a:effectLst/>
                <a:latin typeface="Body"/>
              </a:rPr>
              <a:t>kunt</a:t>
            </a:r>
            <a:r>
              <a:rPr lang="en-GB" sz="1100" b="0" i="0" dirty="0">
                <a:solidFill>
                  <a:srgbClr val="313537"/>
                </a:solidFill>
                <a:effectLst/>
                <a:latin typeface="Body"/>
              </a:rPr>
              <a:t> </a:t>
            </a:r>
            <a:r>
              <a:rPr lang="en-GB" sz="1100" b="0" i="0" dirty="0" err="1">
                <a:solidFill>
                  <a:srgbClr val="313537"/>
                </a:solidFill>
                <a:effectLst/>
                <a:latin typeface="Body"/>
              </a:rPr>
              <a:t>volumegroepen</a:t>
            </a:r>
            <a:r>
              <a:rPr lang="en-GB" sz="1100" b="0" i="0" dirty="0">
                <a:solidFill>
                  <a:srgbClr val="313537"/>
                </a:solidFill>
                <a:effectLst/>
                <a:latin typeface="Body"/>
              </a:rPr>
              <a:t> </a:t>
            </a:r>
            <a:r>
              <a:rPr lang="en-GB" sz="1100" b="0" i="0" dirty="0" err="1">
                <a:solidFill>
                  <a:srgbClr val="313537"/>
                </a:solidFill>
                <a:effectLst/>
                <a:latin typeface="Body"/>
              </a:rPr>
              <a:t>als</a:t>
            </a:r>
            <a:r>
              <a:rPr lang="en-GB" sz="1100" b="0" i="0" dirty="0">
                <a:solidFill>
                  <a:srgbClr val="313537"/>
                </a:solidFill>
                <a:effectLst/>
                <a:latin typeface="Body"/>
              </a:rPr>
              <a:t> </a:t>
            </a:r>
            <a:r>
              <a:rPr lang="en-GB" sz="1100" b="0" i="0" dirty="0" err="1">
                <a:solidFill>
                  <a:srgbClr val="313537"/>
                </a:solidFill>
                <a:effectLst/>
                <a:latin typeface="Body"/>
              </a:rPr>
              <a:t>een</a:t>
            </a:r>
            <a:r>
              <a:rPr lang="en-GB" sz="1100" b="0" i="0" dirty="0">
                <a:solidFill>
                  <a:srgbClr val="313537"/>
                </a:solidFill>
                <a:effectLst/>
                <a:latin typeface="Body"/>
              </a:rPr>
              <a:t> </a:t>
            </a:r>
            <a:r>
              <a:rPr lang="en-GB" sz="1100" b="0" i="0" dirty="0" err="1">
                <a:solidFill>
                  <a:srgbClr val="313537"/>
                </a:solidFill>
                <a:effectLst/>
                <a:latin typeface="Body"/>
              </a:rPr>
              <a:t>enkele</a:t>
            </a:r>
            <a:r>
              <a:rPr lang="en-GB" sz="1100" b="0" i="0" dirty="0">
                <a:solidFill>
                  <a:srgbClr val="313537"/>
                </a:solidFill>
                <a:effectLst/>
                <a:latin typeface="Body"/>
              </a:rPr>
              <a:t> </a:t>
            </a:r>
            <a:r>
              <a:rPr lang="en-GB" sz="1100" b="0" i="0" dirty="0" err="1">
                <a:solidFill>
                  <a:srgbClr val="313537"/>
                </a:solidFill>
                <a:effectLst/>
                <a:latin typeface="Body"/>
              </a:rPr>
              <a:t>eenheid</a:t>
            </a:r>
            <a:r>
              <a:rPr lang="en-GB" sz="1100" b="0" i="0" dirty="0">
                <a:solidFill>
                  <a:srgbClr val="313537"/>
                </a:solidFill>
                <a:effectLst/>
                <a:latin typeface="Body"/>
              </a:rPr>
              <a:t> </a:t>
            </a:r>
            <a:r>
              <a:rPr lang="en-GB" sz="1100" b="0" i="0" dirty="0" err="1">
                <a:solidFill>
                  <a:srgbClr val="313537"/>
                </a:solidFill>
                <a:effectLst/>
                <a:latin typeface="Body"/>
              </a:rPr>
              <a:t>beheren</a:t>
            </a:r>
            <a:r>
              <a:rPr lang="en-GB" sz="1100" b="0" i="0" dirty="0">
                <a:solidFill>
                  <a:srgbClr val="313537"/>
                </a:solidFill>
                <a:effectLst/>
                <a:latin typeface="Body"/>
              </a:rPr>
              <a:t>.</a:t>
            </a:r>
          </a:p>
          <a:p>
            <a:endParaRPr lang="en-GB" sz="1100" b="0" i="0" dirty="0">
              <a:solidFill>
                <a:srgbClr val="313537"/>
              </a:solidFill>
              <a:effectLst/>
              <a:latin typeface="Body"/>
            </a:endParaRPr>
          </a:p>
          <a:p>
            <a:r>
              <a:rPr lang="en-GB" sz="1100" b="0" i="0" dirty="0">
                <a:solidFill>
                  <a:srgbClr val="313537"/>
                </a:solidFill>
                <a:effectLst/>
                <a:latin typeface="Body"/>
              </a:rPr>
              <a:t>Elke </a:t>
            </a:r>
            <a:r>
              <a:rPr lang="en-GB" sz="1100" b="0" i="0" dirty="0" err="1">
                <a:solidFill>
                  <a:srgbClr val="313537"/>
                </a:solidFill>
                <a:effectLst/>
                <a:latin typeface="Body"/>
              </a:rPr>
              <a:t>volumegroep</a:t>
            </a:r>
            <a:r>
              <a:rPr lang="en-GB" sz="1100" b="0" i="0" dirty="0">
                <a:solidFill>
                  <a:srgbClr val="313537"/>
                </a:solidFill>
                <a:effectLst/>
                <a:latin typeface="Body"/>
              </a:rPr>
              <a:t> </a:t>
            </a:r>
            <a:r>
              <a:rPr lang="en-GB" sz="1100" b="0" i="0" dirty="0" err="1">
                <a:solidFill>
                  <a:srgbClr val="313537"/>
                </a:solidFill>
                <a:effectLst/>
                <a:latin typeface="Body"/>
              </a:rPr>
              <a:t>bevat</a:t>
            </a:r>
            <a:r>
              <a:rPr lang="en-GB" sz="1100" b="0" i="0" dirty="0">
                <a:solidFill>
                  <a:srgbClr val="313537"/>
                </a:solidFill>
                <a:effectLst/>
                <a:latin typeface="Body"/>
              </a:rPr>
              <a:t> </a:t>
            </a:r>
            <a:r>
              <a:rPr lang="en-GB" sz="1100" b="0" i="0" dirty="0" err="1">
                <a:solidFill>
                  <a:srgbClr val="313537"/>
                </a:solidFill>
                <a:effectLst/>
                <a:latin typeface="Body"/>
              </a:rPr>
              <a:t>een</a:t>
            </a:r>
            <a:r>
              <a:rPr lang="en-GB" sz="1100" b="0" i="0" dirty="0">
                <a:solidFill>
                  <a:srgbClr val="313537"/>
                </a:solidFill>
                <a:effectLst/>
                <a:latin typeface="Body"/>
              </a:rPr>
              <a:t> UUID, </a:t>
            </a:r>
            <a:r>
              <a:rPr lang="en-GB" sz="1100" b="0" i="0" dirty="0" err="1">
                <a:solidFill>
                  <a:srgbClr val="313537"/>
                </a:solidFill>
                <a:effectLst/>
                <a:latin typeface="Body"/>
              </a:rPr>
              <a:t>een</a:t>
            </a:r>
            <a:r>
              <a:rPr lang="en-GB" sz="1100" b="0" i="0" dirty="0">
                <a:solidFill>
                  <a:srgbClr val="313537"/>
                </a:solidFill>
                <a:effectLst/>
                <a:latin typeface="Body"/>
              </a:rPr>
              <a:t> naam </a:t>
            </a:r>
            <a:r>
              <a:rPr lang="en-GB" sz="1100" b="0" i="0" dirty="0" err="1">
                <a:solidFill>
                  <a:srgbClr val="313537"/>
                </a:solidFill>
                <a:effectLst/>
                <a:latin typeface="Body"/>
              </a:rPr>
              <a:t>en</a:t>
            </a:r>
            <a:r>
              <a:rPr lang="en-GB" sz="1100" b="0" i="0" dirty="0">
                <a:solidFill>
                  <a:srgbClr val="313537"/>
                </a:solidFill>
                <a:effectLst/>
                <a:latin typeface="Body"/>
              </a:rPr>
              <a:t> </a:t>
            </a:r>
            <a:r>
              <a:rPr lang="en-GB" sz="1100" b="0" i="0" dirty="0" err="1">
                <a:solidFill>
                  <a:srgbClr val="313537"/>
                </a:solidFill>
                <a:effectLst/>
                <a:latin typeface="Body"/>
              </a:rPr>
              <a:t>een</a:t>
            </a:r>
            <a:r>
              <a:rPr lang="en-GB" sz="1100" b="0" i="0" dirty="0">
                <a:solidFill>
                  <a:srgbClr val="313537"/>
                </a:solidFill>
                <a:effectLst/>
                <a:latin typeface="Body"/>
              </a:rPr>
              <a:t> iSCSI-</a:t>
            </a:r>
            <a:r>
              <a:rPr lang="en-GB" sz="1100" b="0" i="0" dirty="0" err="1">
                <a:solidFill>
                  <a:srgbClr val="313537"/>
                </a:solidFill>
                <a:effectLst/>
                <a:latin typeface="Body"/>
              </a:rPr>
              <a:t>doelnaam</a:t>
            </a:r>
            <a:r>
              <a:rPr lang="en-GB" sz="1100" b="0" i="0" dirty="0">
                <a:solidFill>
                  <a:srgbClr val="313537"/>
                </a:solidFill>
                <a:effectLst/>
                <a:latin typeface="Body"/>
              </a:rPr>
              <a:t>. Elke </a:t>
            </a:r>
            <a:r>
              <a:rPr lang="en-GB" sz="1100" b="0" i="0" dirty="0" err="1">
                <a:solidFill>
                  <a:srgbClr val="313537"/>
                </a:solidFill>
                <a:effectLst/>
                <a:latin typeface="Body"/>
              </a:rPr>
              <a:t>schijf</a:t>
            </a:r>
            <a:r>
              <a:rPr lang="en-GB" sz="1100" b="0" i="0" dirty="0">
                <a:solidFill>
                  <a:srgbClr val="313537"/>
                </a:solidFill>
                <a:effectLst/>
                <a:latin typeface="Body"/>
              </a:rPr>
              <a:t> in de </a:t>
            </a:r>
            <a:r>
              <a:rPr lang="en-GB" sz="1100" b="0" i="0" dirty="0" err="1">
                <a:solidFill>
                  <a:srgbClr val="313537"/>
                </a:solidFill>
                <a:effectLst/>
                <a:latin typeface="Body"/>
              </a:rPr>
              <a:t>volumegroep</a:t>
            </a:r>
            <a:r>
              <a:rPr lang="en-GB" sz="1100" b="0" i="0" dirty="0">
                <a:solidFill>
                  <a:srgbClr val="313537"/>
                </a:solidFill>
                <a:effectLst/>
                <a:latin typeface="Body"/>
              </a:rPr>
              <a:t> </a:t>
            </a:r>
            <a:r>
              <a:rPr lang="en-GB" sz="1100" b="0" i="0" dirty="0" err="1">
                <a:solidFill>
                  <a:srgbClr val="313537"/>
                </a:solidFill>
                <a:effectLst/>
                <a:latin typeface="Body"/>
              </a:rPr>
              <a:t>heeft</a:t>
            </a:r>
            <a:r>
              <a:rPr lang="en-GB" sz="1100" b="0" i="0" dirty="0">
                <a:solidFill>
                  <a:srgbClr val="313537"/>
                </a:solidFill>
                <a:effectLst/>
                <a:latin typeface="Body"/>
              </a:rPr>
              <a:t> </a:t>
            </a:r>
            <a:r>
              <a:rPr lang="en-GB" sz="1100" b="0" i="0" dirty="0" err="1">
                <a:solidFill>
                  <a:srgbClr val="313537"/>
                </a:solidFill>
                <a:effectLst/>
                <a:latin typeface="Body"/>
              </a:rPr>
              <a:t>ook</a:t>
            </a:r>
            <a:r>
              <a:rPr lang="en-GB" sz="1100" b="0" i="0" dirty="0">
                <a:solidFill>
                  <a:srgbClr val="313537"/>
                </a:solidFill>
                <a:effectLst/>
                <a:latin typeface="Body"/>
              </a:rPr>
              <a:t> </a:t>
            </a:r>
            <a:r>
              <a:rPr lang="en-GB" sz="1100" b="0" i="0" dirty="0" err="1">
                <a:solidFill>
                  <a:srgbClr val="313537"/>
                </a:solidFill>
                <a:effectLst/>
                <a:latin typeface="Body"/>
              </a:rPr>
              <a:t>een</a:t>
            </a:r>
            <a:r>
              <a:rPr lang="en-GB" sz="1100" b="0" i="0" dirty="0">
                <a:solidFill>
                  <a:srgbClr val="313537"/>
                </a:solidFill>
                <a:effectLst/>
                <a:latin typeface="Body"/>
              </a:rPr>
              <a:t> UUID </a:t>
            </a:r>
            <a:r>
              <a:rPr lang="en-GB" sz="1100" b="0" i="0" dirty="0" err="1">
                <a:solidFill>
                  <a:srgbClr val="313537"/>
                </a:solidFill>
                <a:effectLst/>
                <a:latin typeface="Body"/>
              </a:rPr>
              <a:t>en</a:t>
            </a:r>
            <a:r>
              <a:rPr lang="en-GB" sz="1100" b="0" i="0" dirty="0">
                <a:solidFill>
                  <a:srgbClr val="313537"/>
                </a:solidFill>
                <a:effectLst/>
                <a:latin typeface="Body"/>
              </a:rPr>
              <a:t> </a:t>
            </a:r>
            <a:r>
              <a:rPr lang="en-GB" sz="1100" b="0" i="0" dirty="0" err="1">
                <a:solidFill>
                  <a:srgbClr val="313537"/>
                </a:solidFill>
                <a:effectLst/>
                <a:latin typeface="Body"/>
              </a:rPr>
              <a:t>een</a:t>
            </a:r>
            <a:r>
              <a:rPr lang="en-GB" sz="1100" b="0" i="0" dirty="0">
                <a:solidFill>
                  <a:srgbClr val="313537"/>
                </a:solidFill>
                <a:effectLst/>
                <a:latin typeface="Body"/>
              </a:rPr>
              <a:t> LUN-</a:t>
            </a:r>
            <a:r>
              <a:rPr lang="en-GB" sz="1100" b="0" i="0" dirty="0" err="1">
                <a:solidFill>
                  <a:srgbClr val="313537"/>
                </a:solidFill>
                <a:effectLst/>
                <a:latin typeface="Body"/>
              </a:rPr>
              <a:t>nummer</a:t>
            </a:r>
            <a:r>
              <a:rPr lang="en-GB" sz="1100" b="0" i="0" dirty="0">
                <a:solidFill>
                  <a:srgbClr val="313537"/>
                </a:solidFill>
                <a:effectLst/>
                <a:latin typeface="Body"/>
              </a:rPr>
              <a:t> </a:t>
            </a:r>
            <a:r>
              <a:rPr lang="en-GB" sz="1100" b="0" i="0" dirty="0" err="1">
                <a:solidFill>
                  <a:srgbClr val="313537"/>
                </a:solidFill>
                <a:effectLst/>
                <a:latin typeface="Body"/>
              </a:rPr>
              <a:t>dat</a:t>
            </a:r>
            <a:r>
              <a:rPr lang="en-GB" sz="1100" b="0" i="0" dirty="0">
                <a:solidFill>
                  <a:srgbClr val="313537"/>
                </a:solidFill>
                <a:effectLst/>
                <a:latin typeface="Body"/>
              </a:rPr>
              <a:t> de </a:t>
            </a:r>
            <a:r>
              <a:rPr lang="en-GB" sz="1100" b="0" i="0" dirty="0" err="1">
                <a:solidFill>
                  <a:srgbClr val="313537"/>
                </a:solidFill>
                <a:effectLst/>
                <a:latin typeface="Body"/>
              </a:rPr>
              <a:t>volgorde</a:t>
            </a:r>
            <a:r>
              <a:rPr lang="en-GB" sz="1100" b="0" i="0" dirty="0">
                <a:solidFill>
                  <a:srgbClr val="313537"/>
                </a:solidFill>
                <a:effectLst/>
                <a:latin typeface="Body"/>
              </a:rPr>
              <a:t> </a:t>
            </a:r>
            <a:r>
              <a:rPr lang="en-GB" sz="1100" b="0" i="0" dirty="0" err="1">
                <a:solidFill>
                  <a:srgbClr val="313537"/>
                </a:solidFill>
                <a:effectLst/>
                <a:latin typeface="Body"/>
              </a:rPr>
              <a:t>binnen</a:t>
            </a:r>
            <a:r>
              <a:rPr lang="en-GB" sz="1100" b="0" i="0" dirty="0">
                <a:solidFill>
                  <a:srgbClr val="313537"/>
                </a:solidFill>
                <a:effectLst/>
                <a:latin typeface="Body"/>
              </a:rPr>
              <a:t> de </a:t>
            </a:r>
            <a:r>
              <a:rPr lang="en-GB" sz="1100" b="0" i="0" dirty="0" err="1">
                <a:solidFill>
                  <a:srgbClr val="313537"/>
                </a:solidFill>
                <a:effectLst/>
                <a:latin typeface="Body"/>
              </a:rPr>
              <a:t>volumegroep</a:t>
            </a:r>
            <a:r>
              <a:rPr lang="en-GB" sz="1100" b="0" i="0" dirty="0">
                <a:solidFill>
                  <a:srgbClr val="313537"/>
                </a:solidFill>
                <a:effectLst/>
                <a:latin typeface="Body"/>
              </a:rPr>
              <a:t> </a:t>
            </a:r>
            <a:r>
              <a:rPr lang="en-GB" sz="1100" b="0" i="0" dirty="0" err="1">
                <a:solidFill>
                  <a:srgbClr val="313537"/>
                </a:solidFill>
                <a:effectLst/>
                <a:latin typeface="Body"/>
              </a:rPr>
              <a:t>aangeeft</a:t>
            </a:r>
            <a:r>
              <a:rPr lang="en-GB" sz="1100" b="0" i="0" dirty="0">
                <a:solidFill>
                  <a:srgbClr val="313537"/>
                </a:solidFill>
                <a:effectLst/>
                <a:latin typeface="Body"/>
              </a:rPr>
              <a:t>. U </a:t>
            </a:r>
            <a:r>
              <a:rPr lang="en-GB" sz="1100" b="0" i="0" dirty="0" err="1">
                <a:solidFill>
                  <a:srgbClr val="313537"/>
                </a:solidFill>
                <a:effectLst/>
                <a:latin typeface="Body"/>
              </a:rPr>
              <a:t>kunt</a:t>
            </a:r>
            <a:r>
              <a:rPr lang="en-GB" sz="1100" b="0" i="0" dirty="0">
                <a:solidFill>
                  <a:srgbClr val="313537"/>
                </a:solidFill>
                <a:effectLst/>
                <a:latin typeface="Body"/>
              </a:rPr>
              <a:t> </a:t>
            </a:r>
            <a:r>
              <a:rPr lang="en-GB" sz="1100" b="0" i="0" dirty="0" err="1">
                <a:solidFill>
                  <a:srgbClr val="313537"/>
                </a:solidFill>
                <a:effectLst/>
                <a:latin typeface="Body"/>
              </a:rPr>
              <a:t>volumegroepen</a:t>
            </a:r>
            <a:r>
              <a:rPr lang="en-GB" sz="1100" b="0" i="0" dirty="0">
                <a:solidFill>
                  <a:srgbClr val="313537"/>
                </a:solidFill>
                <a:effectLst/>
                <a:latin typeface="Body"/>
              </a:rPr>
              <a:t> </a:t>
            </a:r>
            <a:r>
              <a:rPr lang="en-GB" sz="1100" b="0" i="0" dirty="0" err="1">
                <a:solidFill>
                  <a:srgbClr val="313537"/>
                </a:solidFill>
                <a:effectLst/>
                <a:latin typeface="Body"/>
              </a:rPr>
              <a:t>opnemen</a:t>
            </a:r>
            <a:r>
              <a:rPr lang="en-GB" sz="1100" b="0" i="0" dirty="0">
                <a:solidFill>
                  <a:srgbClr val="313537"/>
                </a:solidFill>
                <a:effectLst/>
                <a:latin typeface="Body"/>
              </a:rPr>
              <a:t> in </a:t>
            </a:r>
            <a:r>
              <a:rPr lang="en-GB" sz="1100" b="0" i="0" dirty="0" err="1">
                <a:solidFill>
                  <a:srgbClr val="313537"/>
                </a:solidFill>
                <a:effectLst/>
                <a:latin typeface="Body"/>
              </a:rPr>
              <a:t>beveiligingsdomeinen</a:t>
            </a:r>
            <a:r>
              <a:rPr lang="en-GB" sz="1100" b="0" i="0" dirty="0">
                <a:solidFill>
                  <a:srgbClr val="313537"/>
                </a:solidFill>
                <a:effectLst/>
                <a:latin typeface="Body"/>
              </a:rPr>
              <a:t> die </a:t>
            </a:r>
            <a:r>
              <a:rPr lang="en-GB" sz="1100" b="0" i="0" dirty="0" err="1">
                <a:solidFill>
                  <a:srgbClr val="313537"/>
                </a:solidFill>
                <a:effectLst/>
                <a:latin typeface="Body"/>
              </a:rPr>
              <a:t>zijn</a:t>
            </a:r>
            <a:r>
              <a:rPr lang="en-GB" sz="1100" b="0" i="0" dirty="0">
                <a:solidFill>
                  <a:srgbClr val="313537"/>
                </a:solidFill>
                <a:effectLst/>
                <a:latin typeface="Body"/>
              </a:rPr>
              <a:t> </a:t>
            </a:r>
            <a:r>
              <a:rPr lang="en-GB" sz="1100" b="0" i="0" dirty="0" err="1">
                <a:solidFill>
                  <a:srgbClr val="313537"/>
                </a:solidFill>
                <a:effectLst/>
                <a:latin typeface="Body"/>
              </a:rPr>
              <a:t>geconfigureerd</a:t>
            </a:r>
            <a:r>
              <a:rPr lang="en-GB" sz="1100" b="0" i="0" dirty="0">
                <a:solidFill>
                  <a:srgbClr val="313537"/>
                </a:solidFill>
                <a:effectLst/>
                <a:latin typeface="Body"/>
              </a:rPr>
              <a:t> </a:t>
            </a:r>
            <a:r>
              <a:rPr lang="en-GB" sz="1100" b="0" i="0" dirty="0" err="1">
                <a:solidFill>
                  <a:srgbClr val="313537"/>
                </a:solidFill>
                <a:effectLst/>
                <a:latin typeface="Body"/>
              </a:rPr>
              <a:t>voor</a:t>
            </a:r>
            <a:r>
              <a:rPr lang="en-GB" sz="1100" b="0" i="0" dirty="0">
                <a:solidFill>
                  <a:srgbClr val="313537"/>
                </a:solidFill>
                <a:effectLst/>
                <a:latin typeface="Body"/>
              </a:rPr>
              <a:t> </a:t>
            </a:r>
            <a:r>
              <a:rPr lang="en-GB" sz="1100" b="0" i="0" dirty="0" err="1">
                <a:solidFill>
                  <a:srgbClr val="313537"/>
                </a:solidFill>
                <a:effectLst/>
                <a:latin typeface="Body"/>
              </a:rPr>
              <a:t>asynchrone</a:t>
            </a:r>
            <a:r>
              <a:rPr lang="en-GB" sz="1100" b="0" i="0" dirty="0">
                <a:solidFill>
                  <a:srgbClr val="313537"/>
                </a:solidFill>
                <a:effectLst/>
                <a:latin typeface="Body"/>
              </a:rPr>
              <a:t> </a:t>
            </a:r>
            <a:r>
              <a:rPr lang="en-GB" sz="1100" b="0" i="0" dirty="0" err="1">
                <a:solidFill>
                  <a:srgbClr val="313537"/>
                </a:solidFill>
                <a:effectLst/>
                <a:latin typeface="Body"/>
              </a:rPr>
              <a:t>gegevensreplicatie</a:t>
            </a:r>
            <a:r>
              <a:rPr lang="en-GB" sz="1100" b="0" i="0" dirty="0">
                <a:solidFill>
                  <a:srgbClr val="313537"/>
                </a:solidFill>
                <a:effectLst/>
                <a:latin typeface="Body"/>
              </a:rPr>
              <a:t> (Async DR), </a:t>
            </a:r>
            <a:r>
              <a:rPr lang="en-GB" sz="1100" b="0" i="0" dirty="0" err="1">
                <a:solidFill>
                  <a:srgbClr val="313537"/>
                </a:solidFill>
                <a:effectLst/>
                <a:latin typeface="Body"/>
              </a:rPr>
              <a:t>exclusief</a:t>
            </a:r>
            <a:r>
              <a:rPr lang="en-GB" sz="1100" b="0" i="0" dirty="0">
                <a:solidFill>
                  <a:srgbClr val="313537"/>
                </a:solidFill>
                <a:effectLst/>
                <a:latin typeface="Body"/>
              </a:rPr>
              <a:t> of met VM's.</a:t>
            </a:r>
            <a:br>
              <a:rPr lang="en-GB" sz="1600" b="0" i="0" dirty="0">
                <a:solidFill>
                  <a:srgbClr val="313537"/>
                </a:solidFill>
                <a:effectLst/>
                <a:latin typeface="Body"/>
              </a:rPr>
            </a:br>
            <a:endParaRPr lang="en-GB" sz="1600" b="0" i="0" dirty="0">
              <a:solidFill>
                <a:srgbClr val="313537"/>
              </a:solidFill>
              <a:effectLst/>
              <a:latin typeface="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12</a:t>
            </a:fld>
            <a:endParaRPr lang="en-US"/>
          </a:p>
        </p:txBody>
      </p:sp>
    </p:spTree>
    <p:extLst>
      <p:ext uri="{BB962C8B-B14F-4D97-AF65-F5344CB8AC3E}">
        <p14:creationId xmlns:p14="http://schemas.microsoft.com/office/powerpoint/2010/main" val="832693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vBlock</a:t>
            </a:r>
            <a:r>
              <a:rPr lang="en-GB" sz="1200" b="0" i="0" baseline="0" dirty="0">
                <a:solidFill>
                  <a:srgbClr val="313537"/>
                </a:solidFill>
                <a:effectLst/>
                <a:latin typeface="Body"/>
              </a:rPr>
              <a:t> is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stuk</a:t>
            </a:r>
            <a:r>
              <a:rPr lang="en-GB" sz="1200" b="0" i="0" baseline="0" dirty="0">
                <a:solidFill>
                  <a:srgbClr val="313537"/>
                </a:solidFill>
                <a:effectLst/>
                <a:latin typeface="Body"/>
              </a:rPr>
              <a:t> </a:t>
            </a:r>
            <a:r>
              <a:rPr lang="en-GB" sz="1200" b="0" i="0" baseline="0" dirty="0" err="1">
                <a:solidFill>
                  <a:srgbClr val="313537"/>
                </a:solidFill>
                <a:effectLst/>
                <a:latin typeface="Body"/>
              </a:rPr>
              <a:t>virtuele</a:t>
            </a:r>
            <a:r>
              <a:rPr lang="en-GB" sz="1200" b="0" i="0" baseline="0" dirty="0">
                <a:solidFill>
                  <a:srgbClr val="313537"/>
                </a:solidFill>
                <a:effectLst/>
                <a:latin typeface="Body"/>
              </a:rPr>
              <a:t> </a:t>
            </a:r>
            <a:r>
              <a:rPr lang="en-GB" sz="1200" b="0" i="0" baseline="0" dirty="0" err="1">
                <a:solidFill>
                  <a:srgbClr val="313537"/>
                </a:solidFill>
                <a:effectLst/>
                <a:latin typeface="Body"/>
              </a:rPr>
              <a:t>adresruimte</a:t>
            </a:r>
            <a:r>
              <a:rPr lang="en-GB" sz="1200" b="0" i="0" baseline="0" dirty="0">
                <a:solidFill>
                  <a:srgbClr val="313537"/>
                </a:solidFill>
                <a:effectLst/>
                <a:latin typeface="Body"/>
              </a:rPr>
              <a:t> van 1 MB </a:t>
            </a:r>
            <a:r>
              <a:rPr lang="en-GB" sz="1200" b="0" i="0" baseline="0" dirty="0" err="1">
                <a:solidFill>
                  <a:srgbClr val="313537"/>
                </a:solidFill>
                <a:effectLst/>
                <a:latin typeface="Body"/>
              </a:rPr>
              <a:t>waaruit</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vDisk</a:t>
            </a:r>
            <a:r>
              <a:rPr lang="en-GB" sz="1200" b="0" i="0" baseline="0" dirty="0">
                <a:solidFill>
                  <a:srgbClr val="313537"/>
                </a:solidFill>
                <a:effectLst/>
                <a:latin typeface="Body"/>
              </a:rPr>
              <a:t> </a:t>
            </a:r>
            <a:r>
              <a:rPr lang="en-GB" sz="1200" b="0" i="0" baseline="0" dirty="0" err="1">
                <a:solidFill>
                  <a:srgbClr val="313537"/>
                </a:solidFill>
                <a:effectLst/>
                <a:latin typeface="Body"/>
              </a:rPr>
              <a:t>bestaat</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vDisk</a:t>
            </a:r>
            <a:r>
              <a:rPr lang="en-GB" sz="1200" b="0" i="0" baseline="0" dirty="0">
                <a:solidFill>
                  <a:srgbClr val="313537"/>
                </a:solidFill>
                <a:effectLst/>
                <a:latin typeface="Body"/>
              </a:rPr>
              <a:t> van 100 MB </a:t>
            </a:r>
            <a:r>
              <a:rPr lang="en-GB" sz="1200" b="0" i="0" baseline="0" dirty="0" err="1">
                <a:solidFill>
                  <a:srgbClr val="313537"/>
                </a:solidFill>
                <a:effectLst/>
                <a:latin typeface="Body"/>
              </a:rPr>
              <a:t>heeft</a:t>
            </a:r>
            <a:r>
              <a:rPr lang="en-GB" sz="1200" b="0" i="0" baseline="0" dirty="0">
                <a:solidFill>
                  <a:srgbClr val="313537"/>
                </a:solidFill>
                <a:effectLst/>
                <a:latin typeface="Body"/>
              </a:rPr>
              <a:t> </a:t>
            </a:r>
            <a:r>
              <a:rPr lang="en-GB" sz="1200" b="0" i="0" baseline="0" dirty="0" err="1">
                <a:solidFill>
                  <a:srgbClr val="313537"/>
                </a:solidFill>
                <a:effectLst/>
                <a:latin typeface="Body"/>
              </a:rPr>
              <a:t>bijvoorbeeld</a:t>
            </a:r>
            <a:r>
              <a:rPr lang="en-GB" sz="1200" b="0" i="0" baseline="0" dirty="0">
                <a:solidFill>
                  <a:srgbClr val="313537"/>
                </a:solidFill>
                <a:effectLst/>
                <a:latin typeface="Body"/>
              </a:rPr>
              <a:t> 100 x 1 MB </a:t>
            </a:r>
            <a:r>
              <a:rPr lang="en-GB" sz="1200" b="0" i="0" baseline="0" dirty="0" err="1">
                <a:solidFill>
                  <a:srgbClr val="313537"/>
                </a:solidFill>
                <a:effectLst/>
                <a:latin typeface="Body"/>
              </a:rPr>
              <a:t>vBlocks</a:t>
            </a:r>
            <a:r>
              <a:rPr lang="en-GB" sz="1200" b="0" i="0" baseline="0" dirty="0">
                <a:solidFill>
                  <a:srgbClr val="313537"/>
                </a:solidFill>
                <a:effectLst/>
                <a:latin typeface="Body"/>
              </a:rPr>
              <a:t>, </a:t>
            </a:r>
            <a:r>
              <a:rPr lang="en-GB" sz="1200" b="0" i="0" baseline="0" dirty="0" err="1">
                <a:solidFill>
                  <a:srgbClr val="313537"/>
                </a:solidFill>
                <a:effectLst/>
                <a:latin typeface="Body"/>
              </a:rPr>
              <a:t>vBlock</a:t>
            </a:r>
            <a:r>
              <a:rPr lang="en-GB" sz="1200" b="0" i="0" baseline="0" dirty="0">
                <a:solidFill>
                  <a:srgbClr val="313537"/>
                </a:solidFill>
                <a:effectLst/>
                <a:latin typeface="Body"/>
              </a:rPr>
              <a:t> 0 is </a:t>
            </a:r>
            <a:r>
              <a:rPr lang="en-GB" sz="1200" b="0" i="0" baseline="0" dirty="0" err="1">
                <a:solidFill>
                  <a:srgbClr val="313537"/>
                </a:solidFill>
                <a:effectLst/>
                <a:latin typeface="Body"/>
              </a:rPr>
              <a:t>voor</a:t>
            </a:r>
            <a:r>
              <a:rPr lang="en-GB" sz="1200" b="0" i="0" baseline="0" dirty="0">
                <a:solidFill>
                  <a:srgbClr val="313537"/>
                </a:solidFill>
                <a:effectLst/>
                <a:latin typeface="Body"/>
              </a:rPr>
              <a:t> 0-1 MB, </a:t>
            </a:r>
            <a:r>
              <a:rPr lang="en-GB" sz="1200" b="0" i="0" baseline="0" dirty="0" err="1">
                <a:solidFill>
                  <a:srgbClr val="313537"/>
                </a:solidFill>
                <a:effectLst/>
                <a:latin typeface="Body"/>
              </a:rPr>
              <a:t>vBlock</a:t>
            </a:r>
            <a:r>
              <a:rPr lang="en-GB" sz="1200" b="0" i="0" baseline="0" dirty="0">
                <a:solidFill>
                  <a:srgbClr val="313537"/>
                </a:solidFill>
                <a:effectLst/>
                <a:latin typeface="Body"/>
              </a:rPr>
              <a:t> 1 is van 1-2 MB, </a:t>
            </a:r>
            <a:r>
              <a:rPr lang="en-GB" sz="1200" b="0" i="0" baseline="0" dirty="0" err="1">
                <a:solidFill>
                  <a:srgbClr val="313537"/>
                </a:solidFill>
                <a:effectLst/>
                <a:latin typeface="Body"/>
              </a:rPr>
              <a:t>enzovoort</a:t>
            </a:r>
            <a:r>
              <a:rPr lang="en-GB" sz="1200" b="0" i="0" baseline="0" dirty="0">
                <a:solidFill>
                  <a:srgbClr val="313537"/>
                </a:solidFill>
                <a:effectLst/>
                <a:latin typeface="Body"/>
              </a:rPr>
              <a:t>. </a:t>
            </a:r>
            <a:r>
              <a:rPr lang="en-GB" sz="1200" b="0" i="0" baseline="0" dirty="0" err="1">
                <a:solidFill>
                  <a:srgbClr val="313537"/>
                </a:solidFill>
                <a:effectLst/>
                <a:latin typeface="Body"/>
              </a:rPr>
              <a:t>Deze</a:t>
            </a:r>
            <a:r>
              <a:rPr lang="en-GB" sz="1200" b="0" i="0" baseline="0" dirty="0">
                <a:solidFill>
                  <a:srgbClr val="313537"/>
                </a:solidFill>
                <a:effectLst/>
                <a:latin typeface="Body"/>
              </a:rPr>
              <a:t> </a:t>
            </a:r>
            <a:r>
              <a:rPr lang="en-GB" sz="1200" b="0" i="0" baseline="0" dirty="0" err="1">
                <a:solidFill>
                  <a:srgbClr val="313537"/>
                </a:solidFill>
                <a:effectLst/>
                <a:latin typeface="Body"/>
              </a:rPr>
              <a:t>vBlocks</a:t>
            </a:r>
            <a:r>
              <a:rPr lang="en-GB" sz="1200" b="0" i="0" baseline="0" dirty="0">
                <a:solidFill>
                  <a:srgbClr val="313537"/>
                </a:solidFill>
                <a:effectLst/>
                <a:latin typeface="Body"/>
              </a:rPr>
              <a:t> </a:t>
            </a:r>
            <a:r>
              <a:rPr lang="en-GB" sz="1200" b="0" i="0" baseline="0" dirty="0" err="1">
                <a:solidFill>
                  <a:srgbClr val="313537"/>
                </a:solidFill>
                <a:effectLst/>
                <a:latin typeface="Body"/>
              </a:rPr>
              <a:t>verwijzen</a:t>
            </a:r>
            <a:r>
              <a:rPr lang="en-GB" sz="1200" b="0" i="0" baseline="0" dirty="0">
                <a:solidFill>
                  <a:srgbClr val="313537"/>
                </a:solidFill>
                <a:effectLst/>
                <a:latin typeface="Body"/>
              </a:rPr>
              <a:t> </a:t>
            </a:r>
            <a:r>
              <a:rPr lang="en-GB" sz="1200" b="0" i="0" baseline="0" dirty="0" err="1">
                <a:solidFill>
                  <a:srgbClr val="313537"/>
                </a:solidFill>
                <a:effectLst/>
                <a:latin typeface="Body"/>
              </a:rPr>
              <a:t>naar</a:t>
            </a:r>
            <a:r>
              <a:rPr lang="en-GB" sz="1200" b="0" i="0" baseline="0" dirty="0">
                <a:solidFill>
                  <a:srgbClr val="313537"/>
                </a:solidFill>
                <a:effectLst/>
                <a:latin typeface="Body"/>
              </a:rPr>
              <a:t> </a:t>
            </a:r>
            <a:r>
              <a:rPr lang="en-GB" sz="1200" b="0" i="0" baseline="0" dirty="0" err="1">
                <a:solidFill>
                  <a:srgbClr val="313537"/>
                </a:solidFill>
                <a:effectLst/>
                <a:latin typeface="Body"/>
              </a:rPr>
              <a:t>gebieden</a:t>
            </a:r>
            <a:r>
              <a:rPr lang="en-GB" sz="1200" b="0" i="0" baseline="0" dirty="0">
                <a:solidFill>
                  <a:srgbClr val="313537"/>
                </a:solidFill>
                <a:effectLst/>
                <a:latin typeface="Body"/>
              </a:rPr>
              <a:t> die </a:t>
            </a:r>
            <a:r>
              <a:rPr lang="en-GB" sz="1200" b="0" i="0" baseline="0" dirty="0" err="1">
                <a:solidFill>
                  <a:srgbClr val="313537"/>
                </a:solidFill>
                <a:effectLst/>
                <a:latin typeface="Body"/>
              </a:rPr>
              <a:t>als</a:t>
            </a:r>
            <a:r>
              <a:rPr lang="en-GB" sz="1200" b="0" i="0" baseline="0" dirty="0">
                <a:solidFill>
                  <a:srgbClr val="313537"/>
                </a:solidFill>
                <a:effectLst/>
                <a:latin typeface="Body"/>
              </a:rPr>
              <a:t> </a:t>
            </a:r>
            <a:r>
              <a:rPr lang="en-GB" sz="1200" b="0" i="0" baseline="0" dirty="0" err="1">
                <a:solidFill>
                  <a:srgbClr val="313537"/>
                </a:solidFill>
                <a:effectLst/>
                <a:latin typeface="Body"/>
              </a:rPr>
              <a:t>bestanden</a:t>
            </a:r>
            <a:r>
              <a:rPr lang="en-GB" sz="1200" b="0" i="0" baseline="0" dirty="0">
                <a:solidFill>
                  <a:srgbClr val="313537"/>
                </a:solidFill>
                <a:effectLst/>
                <a:latin typeface="Body"/>
              </a:rPr>
              <a:t> op </a:t>
            </a:r>
            <a:r>
              <a:rPr lang="en-GB" sz="1200" b="0" i="0" baseline="0" dirty="0" err="1">
                <a:solidFill>
                  <a:srgbClr val="313537"/>
                </a:solidFill>
                <a:effectLst/>
                <a:latin typeface="Body"/>
              </a:rPr>
              <a:t>schijf</a:t>
            </a:r>
            <a:r>
              <a:rPr lang="en-GB" sz="1200" b="0" i="0" baseline="0" dirty="0">
                <a:solidFill>
                  <a:srgbClr val="313537"/>
                </a:solidFill>
                <a:effectLst/>
                <a:latin typeface="Body"/>
              </a:rPr>
              <a:t> </a:t>
            </a:r>
            <a:r>
              <a:rPr lang="en-GB" sz="1200" b="0" i="0" baseline="0" dirty="0" err="1">
                <a:solidFill>
                  <a:srgbClr val="313537"/>
                </a:solidFill>
                <a:effectLst/>
                <a:latin typeface="Body"/>
              </a:rPr>
              <a:t>zijn</a:t>
            </a:r>
            <a:r>
              <a:rPr lang="en-GB" sz="1200" b="0" i="0" baseline="0" dirty="0">
                <a:solidFill>
                  <a:srgbClr val="313537"/>
                </a:solidFill>
                <a:effectLst/>
                <a:latin typeface="Body"/>
              </a:rPr>
              <a:t> </a:t>
            </a:r>
            <a:r>
              <a:rPr lang="en-GB" sz="1200" b="0" i="0" baseline="0" dirty="0" err="1">
                <a:solidFill>
                  <a:srgbClr val="313537"/>
                </a:solidFill>
                <a:effectLst/>
                <a:latin typeface="Body"/>
              </a:rPr>
              <a:t>opgeslagen</a:t>
            </a:r>
            <a:r>
              <a:rPr lang="en-GB" sz="1200" b="0" i="0" baseline="0" dirty="0">
                <a:solidFill>
                  <a:srgbClr val="313537"/>
                </a:solidFill>
                <a:effectLst/>
                <a:latin typeface="Body"/>
              </a:rPr>
              <a:t> </a:t>
            </a:r>
            <a:r>
              <a:rPr lang="en-GB" sz="1200" b="0" i="0" baseline="0" dirty="0" err="1">
                <a:solidFill>
                  <a:srgbClr val="313537"/>
                </a:solidFill>
                <a:effectLst/>
                <a:latin typeface="Body"/>
              </a:rPr>
              <a:t>als</a:t>
            </a:r>
            <a:r>
              <a:rPr lang="en-GB" sz="1200" b="0" i="0" baseline="0" dirty="0">
                <a:solidFill>
                  <a:srgbClr val="313537"/>
                </a:solidFill>
                <a:effectLst/>
                <a:latin typeface="Body"/>
              </a:rPr>
              <a:t> </a:t>
            </a:r>
            <a:r>
              <a:rPr lang="en-GB" sz="1200" b="0" i="0" baseline="0" dirty="0" err="1">
                <a:solidFill>
                  <a:srgbClr val="313537"/>
                </a:solidFill>
                <a:effectLst/>
                <a:latin typeface="Body"/>
              </a:rPr>
              <a:t>groepen</a:t>
            </a:r>
            <a:r>
              <a:rPr lang="en-GB" sz="1200" b="0" i="0" baseline="0" dirty="0">
                <a:solidFill>
                  <a:srgbClr val="313537"/>
                </a:solidFill>
                <a:effectLst/>
                <a:latin typeface="Body"/>
              </a:rPr>
              <a:t> van </a:t>
            </a:r>
            <a:r>
              <a:rPr lang="en-GB" sz="1200" b="0" i="0" baseline="0" dirty="0" err="1">
                <a:solidFill>
                  <a:srgbClr val="313537"/>
                </a:solidFill>
                <a:effectLst/>
                <a:latin typeface="Body"/>
              </a:rPr>
              <a:t>gebieden</a:t>
            </a:r>
            <a:r>
              <a:rPr lang="en-GB" sz="1200" b="0" i="0" baseline="0" dirty="0">
                <a:solidFill>
                  <a:srgbClr val="313537"/>
                </a:solidFill>
                <a:effectLst/>
                <a:latin typeface="Body"/>
              </a:rPr>
              <a:t>.</a:t>
            </a:r>
          </a:p>
          <a:p>
            <a:endParaRPr lang="en-GB" sz="1200" b="0" i="0" baseline="0" dirty="0">
              <a:solidFill>
                <a:srgbClr val="313537"/>
              </a:solidFill>
              <a:effectLst/>
              <a:latin typeface="Body"/>
            </a:endParaRPr>
          </a:p>
          <a:p>
            <a:r>
              <a:rPr lang="en-GB" sz="1200" b="0" i="0" baseline="0" dirty="0" err="1">
                <a:solidFill>
                  <a:srgbClr val="313537"/>
                </a:solidFill>
                <a:effectLst/>
                <a:latin typeface="Body"/>
              </a:rPr>
              <a:t>Een</a:t>
            </a:r>
            <a:r>
              <a:rPr lang="en-GB" sz="1200" b="0" i="0" baseline="0" dirty="0">
                <a:solidFill>
                  <a:srgbClr val="313537"/>
                </a:solidFill>
                <a:effectLst/>
                <a:latin typeface="Body"/>
              </a:rPr>
              <a:t> extent is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stuk</a:t>
            </a:r>
            <a:r>
              <a:rPr lang="en-GB" sz="1200" b="0" i="0" baseline="0" dirty="0">
                <a:solidFill>
                  <a:srgbClr val="313537"/>
                </a:solidFill>
                <a:effectLst/>
                <a:latin typeface="Body"/>
              </a:rPr>
              <a:t> </a:t>
            </a:r>
            <a:r>
              <a:rPr lang="en-GB" sz="1200" b="0" i="0" baseline="0" dirty="0" err="1">
                <a:solidFill>
                  <a:srgbClr val="313537"/>
                </a:solidFill>
                <a:effectLst/>
                <a:latin typeface="Body"/>
              </a:rPr>
              <a:t>logisch</a:t>
            </a:r>
            <a:r>
              <a:rPr lang="en-GB" sz="1200" b="0" i="0" baseline="0" dirty="0">
                <a:solidFill>
                  <a:srgbClr val="313537"/>
                </a:solidFill>
                <a:effectLst/>
                <a:latin typeface="Body"/>
              </a:rPr>
              <a:t> </a:t>
            </a:r>
            <a:r>
              <a:rPr lang="en-GB" sz="1200" b="0" i="0" baseline="0" dirty="0" err="1">
                <a:solidFill>
                  <a:srgbClr val="313537"/>
                </a:solidFill>
                <a:effectLst/>
                <a:latin typeface="Body"/>
              </a:rPr>
              <a:t>aaneengesloten</a:t>
            </a:r>
            <a:r>
              <a:rPr lang="en-GB" sz="1200" b="0" i="0" baseline="0" dirty="0">
                <a:solidFill>
                  <a:srgbClr val="313537"/>
                </a:solidFill>
                <a:effectLst/>
                <a:latin typeface="Body"/>
              </a:rPr>
              <a:t> data van 1 MB </a:t>
            </a:r>
            <a:r>
              <a:rPr lang="en-GB" sz="1200" b="0" i="0" baseline="0" dirty="0" err="1">
                <a:solidFill>
                  <a:srgbClr val="313537"/>
                </a:solidFill>
                <a:effectLst/>
                <a:latin typeface="Body"/>
              </a:rPr>
              <a:t>dat</a:t>
            </a:r>
            <a:r>
              <a:rPr lang="en-GB" sz="1200" b="0" i="0" baseline="0" dirty="0">
                <a:solidFill>
                  <a:srgbClr val="313537"/>
                </a:solidFill>
                <a:effectLst/>
                <a:latin typeface="Body"/>
              </a:rPr>
              <a:t> </a:t>
            </a:r>
            <a:r>
              <a:rPr lang="en-GB" sz="1200" b="0" i="0" baseline="0" dirty="0" err="1">
                <a:solidFill>
                  <a:srgbClr val="313537"/>
                </a:solidFill>
                <a:effectLst/>
                <a:latin typeface="Body"/>
              </a:rPr>
              <a:t>bestaat</a:t>
            </a:r>
            <a:r>
              <a:rPr lang="en-GB" sz="1200" b="0" i="0" baseline="0" dirty="0">
                <a:solidFill>
                  <a:srgbClr val="313537"/>
                </a:solidFill>
                <a:effectLst/>
                <a:latin typeface="Body"/>
              </a:rPr>
              <a:t> </a:t>
            </a:r>
            <a:r>
              <a:rPr lang="en-GB" sz="1200" b="0" i="0" baseline="0" dirty="0" err="1">
                <a:solidFill>
                  <a:srgbClr val="313537"/>
                </a:solidFill>
                <a:effectLst/>
                <a:latin typeface="Body"/>
              </a:rPr>
              <a:t>uit</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aantal</a:t>
            </a:r>
            <a:r>
              <a:rPr lang="en-GB" sz="1200" b="0" i="0" baseline="0" dirty="0">
                <a:solidFill>
                  <a:srgbClr val="313537"/>
                </a:solidFill>
                <a:effectLst/>
                <a:latin typeface="Body"/>
              </a:rPr>
              <a:t> </a:t>
            </a:r>
            <a:r>
              <a:rPr lang="en-GB" sz="1200" b="0" i="0" baseline="0" dirty="0" err="1">
                <a:solidFill>
                  <a:srgbClr val="313537"/>
                </a:solidFill>
                <a:effectLst/>
                <a:latin typeface="Body"/>
              </a:rPr>
              <a:t>aaneengesloten</a:t>
            </a:r>
            <a:r>
              <a:rPr lang="en-GB" sz="1200" b="0" i="0" baseline="0" dirty="0">
                <a:solidFill>
                  <a:srgbClr val="313537"/>
                </a:solidFill>
                <a:effectLst/>
                <a:latin typeface="Body"/>
              </a:rPr>
              <a:t> </a:t>
            </a:r>
            <a:r>
              <a:rPr lang="en-GB" sz="1200" b="0" i="0" baseline="0" dirty="0" err="1">
                <a:solidFill>
                  <a:srgbClr val="313537"/>
                </a:solidFill>
                <a:effectLst/>
                <a:latin typeface="Body"/>
              </a:rPr>
              <a:t>blokken</a:t>
            </a:r>
            <a:r>
              <a:rPr lang="en-GB" sz="1200" b="0" i="0" baseline="0" dirty="0">
                <a:solidFill>
                  <a:srgbClr val="313537"/>
                </a:solidFill>
                <a:effectLst/>
                <a:latin typeface="Body"/>
              </a:rPr>
              <a:t> (</a:t>
            </a:r>
            <a:r>
              <a:rPr lang="en-GB" sz="1200" b="0" i="0" baseline="0" dirty="0" err="1">
                <a:solidFill>
                  <a:srgbClr val="313537"/>
                </a:solidFill>
                <a:effectLst/>
                <a:latin typeface="Body"/>
              </a:rPr>
              <a:t>varieert</a:t>
            </a:r>
            <a:r>
              <a:rPr lang="en-GB" sz="1200" b="0" i="0" baseline="0" dirty="0">
                <a:solidFill>
                  <a:srgbClr val="313537"/>
                </a:solidFill>
                <a:effectLst/>
                <a:latin typeface="Body"/>
              </a:rPr>
              <a:t> </a:t>
            </a:r>
            <a:r>
              <a:rPr lang="en-GB" sz="1200" b="0" i="0" baseline="0" dirty="0" err="1">
                <a:solidFill>
                  <a:srgbClr val="313537"/>
                </a:solidFill>
                <a:effectLst/>
                <a:latin typeface="Body"/>
              </a:rPr>
              <a:t>afhankelijk</a:t>
            </a:r>
            <a:r>
              <a:rPr lang="en-GB" sz="1200" b="0" i="0" baseline="0" dirty="0">
                <a:solidFill>
                  <a:srgbClr val="313537"/>
                </a:solidFill>
                <a:effectLst/>
                <a:latin typeface="Body"/>
              </a:rPr>
              <a:t> van de </a:t>
            </a:r>
            <a:r>
              <a:rPr lang="en-GB" sz="1200" b="0" i="0" baseline="0" dirty="0" err="1">
                <a:solidFill>
                  <a:srgbClr val="313537"/>
                </a:solidFill>
                <a:effectLst/>
                <a:latin typeface="Body"/>
              </a:rPr>
              <a:t>blokgrootte</a:t>
            </a:r>
            <a:r>
              <a:rPr lang="en-GB" sz="1200" b="0" i="0" baseline="0" dirty="0">
                <a:solidFill>
                  <a:srgbClr val="313537"/>
                </a:solidFill>
                <a:effectLst/>
                <a:latin typeface="Body"/>
              </a:rPr>
              <a:t> van het </a:t>
            </a:r>
            <a:r>
              <a:rPr lang="en-GB" sz="1200" b="0" i="0" baseline="0" dirty="0" err="1">
                <a:solidFill>
                  <a:srgbClr val="313537"/>
                </a:solidFill>
                <a:effectLst/>
                <a:latin typeface="Body"/>
              </a:rPr>
              <a:t>gastbesturingssysteem</a:t>
            </a:r>
            <a:r>
              <a:rPr lang="en-GB" sz="1200" b="0" i="0" baseline="0" dirty="0">
                <a:solidFill>
                  <a:srgbClr val="313537"/>
                </a:solidFill>
                <a:effectLst/>
                <a:latin typeface="Body"/>
              </a:rPr>
              <a:t>). </a:t>
            </a:r>
            <a:r>
              <a:rPr lang="en-GB" sz="1200" b="0" i="0" baseline="0" dirty="0" err="1">
                <a:solidFill>
                  <a:srgbClr val="313537"/>
                </a:solidFill>
                <a:effectLst/>
                <a:latin typeface="Body"/>
              </a:rPr>
              <a:t>Extensies</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geschreven</a:t>
            </a:r>
            <a:r>
              <a:rPr lang="en-GB" sz="1200" b="0" i="0" baseline="0" dirty="0">
                <a:solidFill>
                  <a:srgbClr val="313537"/>
                </a:solidFill>
                <a:effectLst/>
                <a:latin typeface="Body"/>
              </a:rPr>
              <a:t>/</a:t>
            </a:r>
            <a:r>
              <a:rPr lang="en-GB" sz="1200" b="0" i="0" baseline="0" dirty="0" err="1">
                <a:solidFill>
                  <a:srgbClr val="313537"/>
                </a:solidFill>
                <a:effectLst/>
                <a:latin typeface="Body"/>
              </a:rPr>
              <a:t>gelezen</a:t>
            </a:r>
            <a:r>
              <a:rPr lang="en-GB" sz="1200" b="0" i="0" baseline="0" dirty="0">
                <a:solidFill>
                  <a:srgbClr val="313537"/>
                </a:solidFill>
                <a:effectLst/>
                <a:latin typeface="Body"/>
              </a:rPr>
              <a:t>/</a:t>
            </a:r>
            <a:r>
              <a:rPr lang="en-GB" sz="1200" b="0" i="0" baseline="0" dirty="0" err="1">
                <a:solidFill>
                  <a:srgbClr val="313537"/>
                </a:solidFill>
                <a:effectLst/>
                <a:latin typeface="Body"/>
              </a:rPr>
              <a:t>gewijzigd</a:t>
            </a:r>
            <a:r>
              <a:rPr lang="en-GB" sz="1200" b="0" i="0" baseline="0" dirty="0">
                <a:solidFill>
                  <a:srgbClr val="313537"/>
                </a:solidFill>
                <a:effectLst/>
                <a:latin typeface="Body"/>
              </a:rPr>
              <a:t> op basis van sub-extents (</a:t>
            </a:r>
            <a:r>
              <a:rPr lang="en-GB" sz="1200" b="0" i="0" baseline="0" dirty="0" err="1">
                <a:solidFill>
                  <a:srgbClr val="313537"/>
                </a:solidFill>
                <a:effectLst/>
                <a:latin typeface="Body"/>
              </a:rPr>
              <a:t>ook</a:t>
            </a:r>
            <a:r>
              <a:rPr lang="en-GB" sz="1200" b="0" i="0" baseline="0" dirty="0">
                <a:solidFill>
                  <a:srgbClr val="313537"/>
                </a:solidFill>
                <a:effectLst/>
                <a:latin typeface="Body"/>
              </a:rPr>
              <a:t> </a:t>
            </a:r>
            <a:r>
              <a:rPr lang="en-GB" sz="1200" b="0" i="0" baseline="0" dirty="0" err="1">
                <a:solidFill>
                  <a:srgbClr val="313537"/>
                </a:solidFill>
                <a:effectLst/>
                <a:latin typeface="Body"/>
              </a:rPr>
              <a:t>wel</a:t>
            </a:r>
            <a:r>
              <a:rPr lang="en-GB" sz="1200" b="0" i="0" baseline="0" dirty="0">
                <a:solidFill>
                  <a:srgbClr val="313537"/>
                </a:solidFill>
                <a:effectLst/>
                <a:latin typeface="Body"/>
              </a:rPr>
              <a:t> slice </a:t>
            </a:r>
            <a:r>
              <a:rPr lang="en-GB" sz="1200" b="0" i="0" baseline="0" dirty="0" err="1">
                <a:solidFill>
                  <a:srgbClr val="313537"/>
                </a:solidFill>
                <a:effectLst/>
                <a:latin typeface="Body"/>
              </a:rPr>
              <a:t>genoemd</a:t>
            </a:r>
            <a:r>
              <a:rPr lang="en-GB" sz="1200" b="0" i="0" baseline="0" dirty="0">
                <a:solidFill>
                  <a:srgbClr val="313537"/>
                </a:solidFill>
                <a:effectLst/>
                <a:latin typeface="Body"/>
              </a:rPr>
              <a:t>) </a:t>
            </a:r>
            <a:r>
              <a:rPr lang="en-GB" sz="1200" b="0" i="0" baseline="0" dirty="0" err="1">
                <a:solidFill>
                  <a:srgbClr val="313537"/>
                </a:solidFill>
                <a:effectLst/>
                <a:latin typeface="Body"/>
              </a:rPr>
              <a:t>voor</a:t>
            </a:r>
            <a:r>
              <a:rPr lang="en-GB" sz="1200" b="0" i="0" baseline="0" dirty="0">
                <a:solidFill>
                  <a:srgbClr val="313537"/>
                </a:solidFill>
                <a:effectLst/>
                <a:latin typeface="Body"/>
              </a:rPr>
              <a:t> </a:t>
            </a:r>
            <a:r>
              <a:rPr lang="en-GB" sz="1200" b="0" i="0" baseline="0" dirty="0" err="1">
                <a:solidFill>
                  <a:srgbClr val="313537"/>
                </a:solidFill>
                <a:effectLst/>
                <a:latin typeface="Body"/>
              </a:rPr>
              <a:t>granulariteit</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efficiëntie</a:t>
            </a:r>
            <a:r>
              <a:rPr lang="en-GB" sz="1200" b="0" i="0" baseline="0" dirty="0">
                <a:solidFill>
                  <a:srgbClr val="313537"/>
                </a:solidFill>
                <a:effectLst/>
                <a:latin typeface="Body"/>
              </a:rPr>
              <a:t>. Het segment van </a:t>
            </a:r>
            <a:r>
              <a:rPr lang="en-GB" sz="1200" b="0" i="0" baseline="0" dirty="0" err="1">
                <a:solidFill>
                  <a:srgbClr val="313537"/>
                </a:solidFill>
                <a:effectLst/>
                <a:latin typeface="Body"/>
              </a:rPr>
              <a:t>een</a:t>
            </a:r>
            <a:r>
              <a:rPr lang="en-GB" sz="1200" b="0" i="0" baseline="0" dirty="0">
                <a:solidFill>
                  <a:srgbClr val="313537"/>
                </a:solidFill>
                <a:effectLst/>
                <a:latin typeface="Body"/>
              </a:rPr>
              <a:t> extent </a:t>
            </a:r>
            <a:r>
              <a:rPr lang="en-GB" sz="1200" b="0" i="0" baseline="0" dirty="0" err="1">
                <a:solidFill>
                  <a:srgbClr val="313537"/>
                </a:solidFill>
                <a:effectLst/>
                <a:latin typeface="Body"/>
              </a:rPr>
              <a:t>kan</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ingekort</a:t>
            </a:r>
            <a:r>
              <a:rPr lang="en-GB" sz="1200" b="0" i="0" baseline="0" dirty="0">
                <a:solidFill>
                  <a:srgbClr val="313537"/>
                </a:solidFill>
                <a:effectLst/>
                <a:latin typeface="Body"/>
              </a:rPr>
              <a:t> </a:t>
            </a:r>
            <a:r>
              <a:rPr lang="en-GB" sz="1200" b="0" i="0" baseline="0" dirty="0" err="1">
                <a:solidFill>
                  <a:srgbClr val="313537"/>
                </a:solidFill>
                <a:effectLst/>
                <a:latin typeface="Body"/>
              </a:rPr>
              <a:t>wanneer</a:t>
            </a:r>
            <a:r>
              <a:rPr lang="en-GB" sz="1200" b="0" i="0" baseline="0" dirty="0">
                <a:solidFill>
                  <a:srgbClr val="313537"/>
                </a:solidFill>
                <a:effectLst/>
                <a:latin typeface="Body"/>
              </a:rPr>
              <a:t> het </a:t>
            </a:r>
            <a:r>
              <a:rPr lang="en-GB" sz="1200" b="0" i="0" baseline="0" dirty="0" err="1">
                <a:solidFill>
                  <a:srgbClr val="313537"/>
                </a:solidFill>
                <a:effectLst/>
                <a:latin typeface="Body"/>
              </a:rPr>
              <a:t>naar</a:t>
            </a:r>
            <a:r>
              <a:rPr lang="en-GB" sz="1200" b="0" i="0" baseline="0" dirty="0">
                <a:solidFill>
                  <a:srgbClr val="313537"/>
                </a:solidFill>
                <a:effectLst/>
                <a:latin typeface="Body"/>
              </a:rPr>
              <a:t> de cache </a:t>
            </a:r>
            <a:r>
              <a:rPr lang="en-GB" sz="1200" b="0" i="0" baseline="0" dirty="0" err="1">
                <a:solidFill>
                  <a:srgbClr val="313537"/>
                </a:solidFill>
                <a:effectLst/>
                <a:latin typeface="Body"/>
              </a:rPr>
              <a:t>wordt</a:t>
            </a:r>
            <a:r>
              <a:rPr lang="en-GB" sz="1200" b="0" i="0" baseline="0" dirty="0">
                <a:solidFill>
                  <a:srgbClr val="313537"/>
                </a:solidFill>
                <a:effectLst/>
                <a:latin typeface="Body"/>
              </a:rPr>
              <a:t> </a:t>
            </a:r>
            <a:r>
              <a:rPr lang="en-GB" sz="1200" b="0" i="0" baseline="0" dirty="0" err="1">
                <a:solidFill>
                  <a:srgbClr val="313537"/>
                </a:solidFill>
                <a:effectLst/>
                <a:latin typeface="Body"/>
              </a:rPr>
              <a:t>verplaatst</a:t>
            </a:r>
            <a:r>
              <a:rPr lang="en-GB" sz="1200" b="0" i="0" baseline="0" dirty="0">
                <a:solidFill>
                  <a:srgbClr val="313537"/>
                </a:solidFill>
                <a:effectLst/>
                <a:latin typeface="Body"/>
              </a:rPr>
              <a:t>, </a:t>
            </a:r>
            <a:r>
              <a:rPr lang="en-GB" sz="1200" b="0" i="0" baseline="0" dirty="0" err="1">
                <a:solidFill>
                  <a:srgbClr val="313537"/>
                </a:solidFill>
                <a:effectLst/>
                <a:latin typeface="Body"/>
              </a:rPr>
              <a:t>afhankelijk</a:t>
            </a:r>
            <a:r>
              <a:rPr lang="en-GB" sz="1200" b="0" i="0" baseline="0" dirty="0">
                <a:solidFill>
                  <a:srgbClr val="313537"/>
                </a:solidFill>
                <a:effectLst/>
                <a:latin typeface="Body"/>
              </a:rPr>
              <a:t> van de </a:t>
            </a:r>
            <a:r>
              <a:rPr lang="en-GB" sz="1200" b="0" i="0" baseline="0" dirty="0" err="1">
                <a:solidFill>
                  <a:srgbClr val="313537"/>
                </a:solidFill>
                <a:effectLst/>
                <a:latin typeface="Body"/>
              </a:rPr>
              <a:t>hoeveelheid</a:t>
            </a:r>
            <a:r>
              <a:rPr lang="en-GB" sz="1200" b="0" i="0" baseline="0" dirty="0">
                <a:solidFill>
                  <a:srgbClr val="313537"/>
                </a:solidFill>
                <a:effectLst/>
                <a:latin typeface="Body"/>
              </a:rPr>
              <a:t> </a:t>
            </a:r>
            <a:r>
              <a:rPr lang="en-GB" sz="1200" b="0" i="0" baseline="0" dirty="0" err="1">
                <a:solidFill>
                  <a:srgbClr val="313537"/>
                </a:solidFill>
                <a:effectLst/>
                <a:latin typeface="Body"/>
              </a:rPr>
              <a:t>gegevens</a:t>
            </a:r>
            <a:r>
              <a:rPr lang="en-GB" sz="1200" b="0" i="0" baseline="0" dirty="0">
                <a:solidFill>
                  <a:srgbClr val="313537"/>
                </a:solidFill>
                <a:effectLst/>
                <a:latin typeface="Body"/>
              </a:rPr>
              <a:t> die </a:t>
            </a:r>
            <a:r>
              <a:rPr lang="en-GB" sz="1200" b="0" i="0" baseline="0" dirty="0" err="1">
                <a:solidFill>
                  <a:srgbClr val="313537"/>
                </a:solidFill>
                <a:effectLst/>
                <a:latin typeface="Body"/>
              </a:rPr>
              <a:t>wordt</a:t>
            </a:r>
            <a:r>
              <a:rPr lang="en-GB" sz="1200" b="0" i="0" baseline="0" dirty="0">
                <a:solidFill>
                  <a:srgbClr val="313537"/>
                </a:solidFill>
                <a:effectLst/>
                <a:latin typeface="Body"/>
              </a:rPr>
              <a:t> </a:t>
            </a:r>
            <a:r>
              <a:rPr lang="en-GB" sz="1200" b="0" i="0" baseline="0" dirty="0" err="1">
                <a:solidFill>
                  <a:srgbClr val="313537"/>
                </a:solidFill>
                <a:effectLst/>
                <a:latin typeface="Body"/>
              </a:rPr>
              <a:t>gelezen</a:t>
            </a:r>
            <a:r>
              <a:rPr lang="en-GB" sz="1200" b="0" i="0" baseline="0" dirty="0">
                <a:solidFill>
                  <a:srgbClr val="313537"/>
                </a:solidFill>
                <a:effectLst/>
                <a:latin typeface="Body"/>
              </a:rPr>
              <a:t>/</a:t>
            </a:r>
            <a:r>
              <a:rPr lang="en-GB" sz="1200" b="0" i="0" baseline="0" dirty="0" err="1">
                <a:solidFill>
                  <a:srgbClr val="313537"/>
                </a:solidFill>
                <a:effectLst/>
                <a:latin typeface="Body"/>
              </a:rPr>
              <a:t>gecached</a:t>
            </a:r>
            <a:r>
              <a:rPr lang="en-GB" sz="1200" b="0" i="0" baseline="0" dirty="0">
                <a:solidFill>
                  <a:srgbClr val="313537"/>
                </a:solidFill>
                <a:effectLst/>
                <a:latin typeface="Body"/>
              </a:rPr>
              <a:t>.</a:t>
            </a:r>
          </a:p>
          <a:p>
            <a:endParaRPr lang="en-GB" sz="1200" b="0" i="0" baseline="0" dirty="0">
              <a:solidFill>
                <a:srgbClr val="313537"/>
              </a:solidFill>
              <a:effectLst/>
              <a:latin typeface="Body"/>
            </a:endParaRPr>
          </a:p>
          <a:p>
            <a:r>
              <a:rPr lang="en-GB" sz="1200" b="0" i="0" baseline="0" dirty="0" err="1">
                <a:solidFill>
                  <a:srgbClr val="313537"/>
                </a:solidFill>
                <a:effectLst/>
                <a:latin typeface="Body"/>
              </a:rPr>
              <a:t>Een</a:t>
            </a:r>
            <a:r>
              <a:rPr lang="en-GB" sz="1200" b="0" i="0" baseline="0" dirty="0">
                <a:solidFill>
                  <a:srgbClr val="313537"/>
                </a:solidFill>
                <a:effectLst/>
                <a:latin typeface="Body"/>
              </a:rPr>
              <a:t> extent-</a:t>
            </a:r>
            <a:r>
              <a:rPr lang="en-GB" sz="1200" b="0" i="0" baseline="0" dirty="0" err="1">
                <a:solidFill>
                  <a:srgbClr val="313537"/>
                </a:solidFill>
                <a:effectLst/>
                <a:latin typeface="Body"/>
              </a:rPr>
              <a:t>groep</a:t>
            </a:r>
            <a:r>
              <a:rPr lang="en-GB" sz="1200" b="0" i="0" baseline="0" dirty="0">
                <a:solidFill>
                  <a:srgbClr val="313537"/>
                </a:solidFill>
                <a:effectLst/>
                <a:latin typeface="Body"/>
              </a:rPr>
              <a:t> is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stuk</a:t>
            </a:r>
            <a:r>
              <a:rPr lang="en-GB" sz="1200" b="0" i="0" baseline="0" dirty="0">
                <a:solidFill>
                  <a:srgbClr val="313537"/>
                </a:solidFill>
                <a:effectLst/>
                <a:latin typeface="Body"/>
              </a:rPr>
              <a:t> </a:t>
            </a:r>
            <a:r>
              <a:rPr lang="en-GB" sz="1200" b="0" i="0" baseline="0" dirty="0" err="1">
                <a:solidFill>
                  <a:srgbClr val="313537"/>
                </a:solidFill>
                <a:effectLst/>
                <a:latin typeface="Body"/>
              </a:rPr>
              <a:t>fysiek</a:t>
            </a:r>
            <a:r>
              <a:rPr lang="en-GB" sz="1200" b="0" i="0" baseline="0" dirty="0">
                <a:solidFill>
                  <a:srgbClr val="313537"/>
                </a:solidFill>
                <a:effectLst/>
                <a:latin typeface="Body"/>
              </a:rPr>
              <a:t> </a:t>
            </a:r>
            <a:r>
              <a:rPr lang="en-GB" sz="1200" b="0" i="0" baseline="0" dirty="0" err="1">
                <a:solidFill>
                  <a:srgbClr val="313537"/>
                </a:solidFill>
                <a:effectLst/>
                <a:latin typeface="Body"/>
              </a:rPr>
              <a:t>aaneengesloten</a:t>
            </a:r>
            <a:r>
              <a:rPr lang="en-GB" sz="1200" b="0" i="0" baseline="0" dirty="0">
                <a:solidFill>
                  <a:srgbClr val="313537"/>
                </a:solidFill>
                <a:effectLst/>
                <a:latin typeface="Body"/>
              </a:rPr>
              <a:t> </a:t>
            </a:r>
            <a:r>
              <a:rPr lang="en-GB" sz="1200" b="0" i="0" baseline="0" dirty="0" err="1">
                <a:solidFill>
                  <a:srgbClr val="313537"/>
                </a:solidFill>
                <a:effectLst/>
                <a:latin typeface="Body"/>
              </a:rPr>
              <a:t>opgeslagen</a:t>
            </a:r>
            <a:r>
              <a:rPr lang="en-GB" sz="1200" b="0" i="0" baseline="0" dirty="0">
                <a:solidFill>
                  <a:srgbClr val="313537"/>
                </a:solidFill>
                <a:effectLst/>
                <a:latin typeface="Body"/>
              </a:rPr>
              <a:t> </a:t>
            </a:r>
            <a:r>
              <a:rPr lang="en-GB" sz="1200" b="0" i="0" baseline="0" dirty="0" err="1">
                <a:solidFill>
                  <a:srgbClr val="313537"/>
                </a:solidFill>
                <a:effectLst/>
                <a:latin typeface="Body"/>
              </a:rPr>
              <a:t>gegevens</a:t>
            </a:r>
            <a:r>
              <a:rPr lang="en-GB" sz="1200" b="0" i="0" baseline="0" dirty="0">
                <a:solidFill>
                  <a:srgbClr val="313537"/>
                </a:solidFill>
                <a:effectLst/>
                <a:latin typeface="Body"/>
              </a:rPr>
              <a:t> van 1 MB of 4 MB. </a:t>
            </a:r>
            <a:r>
              <a:rPr lang="en-GB" sz="1200" b="0" i="0" baseline="0" dirty="0" err="1">
                <a:solidFill>
                  <a:srgbClr val="313537"/>
                </a:solidFill>
                <a:effectLst/>
                <a:latin typeface="Body"/>
              </a:rPr>
              <a:t>Deze</a:t>
            </a:r>
            <a:r>
              <a:rPr lang="en-GB" sz="1200" b="0" i="0" baseline="0" dirty="0">
                <a:solidFill>
                  <a:srgbClr val="313537"/>
                </a:solidFill>
                <a:effectLst/>
                <a:latin typeface="Body"/>
              </a:rPr>
              <a:t> </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als</a:t>
            </a:r>
            <a:r>
              <a:rPr lang="en-GB" sz="1200" b="0" i="0" baseline="0" dirty="0">
                <a:solidFill>
                  <a:srgbClr val="313537"/>
                </a:solidFill>
                <a:effectLst/>
                <a:latin typeface="Body"/>
              </a:rPr>
              <a:t> </a:t>
            </a:r>
            <a:r>
              <a:rPr lang="en-GB" sz="1200" b="0" i="0" baseline="0" dirty="0" err="1">
                <a:solidFill>
                  <a:srgbClr val="313537"/>
                </a:solidFill>
                <a:effectLst/>
                <a:latin typeface="Body"/>
              </a:rPr>
              <a:t>bestand</a:t>
            </a:r>
            <a:r>
              <a:rPr lang="en-GB" sz="1200" b="0" i="0" baseline="0" dirty="0">
                <a:solidFill>
                  <a:srgbClr val="313537"/>
                </a:solidFill>
                <a:effectLst/>
                <a:latin typeface="Body"/>
              </a:rPr>
              <a:t> </a:t>
            </a:r>
            <a:r>
              <a:rPr lang="en-GB" sz="1200" b="0" i="0" baseline="0" dirty="0" err="1">
                <a:solidFill>
                  <a:srgbClr val="313537"/>
                </a:solidFill>
                <a:effectLst/>
                <a:latin typeface="Body"/>
              </a:rPr>
              <a:t>opgeslagen</a:t>
            </a:r>
            <a:r>
              <a:rPr lang="en-GB" sz="1200" b="0" i="0" baseline="0" dirty="0">
                <a:solidFill>
                  <a:srgbClr val="313537"/>
                </a:solidFill>
                <a:effectLst/>
                <a:latin typeface="Body"/>
              </a:rPr>
              <a:t> op het </a:t>
            </a:r>
            <a:r>
              <a:rPr lang="en-GB" sz="1200" b="0" i="0" baseline="0" dirty="0" err="1">
                <a:solidFill>
                  <a:srgbClr val="313537"/>
                </a:solidFill>
                <a:effectLst/>
                <a:latin typeface="Body"/>
              </a:rPr>
              <a:t>opslagapparaat</a:t>
            </a:r>
            <a:r>
              <a:rPr lang="en-GB" sz="1200" b="0" i="0" baseline="0" dirty="0">
                <a:solidFill>
                  <a:srgbClr val="313537"/>
                </a:solidFill>
                <a:effectLst/>
                <a:latin typeface="Body"/>
              </a:rPr>
              <a:t> </a:t>
            </a:r>
            <a:r>
              <a:rPr lang="en-GB" sz="1200" b="0" i="0" baseline="0" dirty="0" err="1">
                <a:solidFill>
                  <a:srgbClr val="313537"/>
                </a:solidFill>
                <a:effectLst/>
                <a:latin typeface="Body"/>
              </a:rPr>
              <a:t>dat</a:t>
            </a:r>
            <a:r>
              <a:rPr lang="en-GB" sz="1200" b="0" i="0" baseline="0" dirty="0">
                <a:solidFill>
                  <a:srgbClr val="313537"/>
                </a:solidFill>
                <a:effectLst/>
                <a:latin typeface="Body"/>
              </a:rPr>
              <a:t> </a:t>
            </a:r>
            <a:r>
              <a:rPr lang="en-GB" sz="1200" b="0" i="0" baseline="0" dirty="0" err="1">
                <a:solidFill>
                  <a:srgbClr val="313537"/>
                </a:solidFill>
                <a:effectLst/>
                <a:latin typeface="Body"/>
              </a:rPr>
              <a:t>eigendom</a:t>
            </a:r>
            <a:r>
              <a:rPr lang="en-GB" sz="1200" b="0" i="0" baseline="0" dirty="0">
                <a:solidFill>
                  <a:srgbClr val="313537"/>
                </a:solidFill>
                <a:effectLst/>
                <a:latin typeface="Body"/>
              </a:rPr>
              <a:t> is van de CVM. Extents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dynamisch</a:t>
            </a:r>
            <a:r>
              <a:rPr lang="en-GB" sz="1200" b="0" i="0" baseline="0" dirty="0">
                <a:solidFill>
                  <a:srgbClr val="313537"/>
                </a:solidFill>
                <a:effectLst/>
                <a:latin typeface="Body"/>
              </a:rPr>
              <a:t> </a:t>
            </a:r>
            <a:r>
              <a:rPr lang="en-GB" sz="1200" b="0" i="0" baseline="0" dirty="0" err="1">
                <a:solidFill>
                  <a:srgbClr val="313537"/>
                </a:solidFill>
                <a:effectLst/>
                <a:latin typeface="Body"/>
              </a:rPr>
              <a:t>gedistribueerd</a:t>
            </a:r>
            <a:r>
              <a:rPr lang="en-GB" sz="1200" b="0" i="0" baseline="0" dirty="0">
                <a:solidFill>
                  <a:srgbClr val="313537"/>
                </a:solidFill>
                <a:effectLst/>
                <a:latin typeface="Body"/>
              </a:rPr>
              <a:t> over extent-</a:t>
            </a:r>
            <a:r>
              <a:rPr lang="en-GB" sz="1200" b="0" i="0" baseline="0" dirty="0" err="1">
                <a:solidFill>
                  <a:srgbClr val="313537"/>
                </a:solidFill>
                <a:effectLst/>
                <a:latin typeface="Body"/>
              </a:rPr>
              <a:t>groepen</a:t>
            </a:r>
            <a:r>
              <a:rPr lang="en-GB" sz="1200" b="0" i="0" baseline="0" dirty="0">
                <a:solidFill>
                  <a:srgbClr val="313537"/>
                </a:solidFill>
                <a:effectLst/>
                <a:latin typeface="Body"/>
              </a:rPr>
              <a:t> om </a:t>
            </a:r>
            <a:r>
              <a:rPr lang="en-GB" sz="1200" b="0" i="0" baseline="0" dirty="0" err="1">
                <a:solidFill>
                  <a:srgbClr val="313537"/>
                </a:solidFill>
                <a:effectLst/>
                <a:latin typeface="Body"/>
              </a:rPr>
              <a:t>gegevensstriping</a:t>
            </a:r>
            <a:r>
              <a:rPr lang="en-GB" sz="1200" b="0" i="0" baseline="0" dirty="0">
                <a:solidFill>
                  <a:srgbClr val="313537"/>
                </a:solidFill>
                <a:effectLst/>
                <a:latin typeface="Body"/>
              </a:rPr>
              <a:t> over nodes/</a:t>
            </a:r>
            <a:r>
              <a:rPr lang="en-GB" sz="1200" b="0" i="0" baseline="0" dirty="0" err="1">
                <a:solidFill>
                  <a:srgbClr val="313537"/>
                </a:solidFill>
                <a:effectLst/>
                <a:latin typeface="Body"/>
              </a:rPr>
              <a:t>schijven</a:t>
            </a:r>
            <a:r>
              <a:rPr lang="en-GB" sz="1200" b="0" i="0" baseline="0" dirty="0">
                <a:solidFill>
                  <a:srgbClr val="313537"/>
                </a:solidFill>
                <a:effectLst/>
                <a:latin typeface="Body"/>
              </a:rPr>
              <a:t>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bieden</a:t>
            </a:r>
            <a:r>
              <a:rPr lang="en-GB" sz="1200" b="0" i="0" baseline="0" dirty="0">
                <a:solidFill>
                  <a:srgbClr val="313537"/>
                </a:solidFill>
                <a:effectLst/>
                <a:latin typeface="Body"/>
              </a:rPr>
              <a:t> om de </a:t>
            </a:r>
            <a:r>
              <a:rPr lang="en-GB" sz="1200" b="0" i="0" baseline="0" dirty="0" err="1">
                <a:solidFill>
                  <a:srgbClr val="313537"/>
                </a:solidFill>
                <a:effectLst/>
                <a:latin typeface="Body"/>
              </a:rPr>
              <a:t>prestaties</a:t>
            </a:r>
            <a:r>
              <a:rPr lang="en-GB" sz="1200" b="0" i="0" baseline="0" dirty="0">
                <a:solidFill>
                  <a:srgbClr val="313537"/>
                </a:solidFill>
                <a:effectLst/>
                <a:latin typeface="Body"/>
              </a:rPr>
              <a:t>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verbeteren</a:t>
            </a:r>
            <a:r>
              <a:rPr lang="en-GB" sz="1200" b="0" i="0" baseline="0" dirty="0">
                <a:solidFill>
                  <a:srgbClr val="313537"/>
                </a:solidFill>
                <a:effectLst/>
                <a:latin typeface="Body"/>
              </a:rPr>
              <a:t>. OPMERKING: </a:t>
            </a:r>
            <a:r>
              <a:rPr lang="en-GB" sz="1200" b="0" i="0" baseline="0" dirty="0" err="1">
                <a:solidFill>
                  <a:srgbClr val="313537"/>
                </a:solidFill>
                <a:effectLst/>
                <a:latin typeface="Body"/>
              </a:rPr>
              <a:t>vanaf</a:t>
            </a:r>
            <a:r>
              <a:rPr lang="en-GB" sz="1200" b="0" i="0" baseline="0" dirty="0">
                <a:solidFill>
                  <a:srgbClr val="313537"/>
                </a:solidFill>
                <a:effectLst/>
                <a:latin typeface="Body"/>
              </a:rPr>
              <a:t> 4.0 </a:t>
            </a:r>
            <a:r>
              <a:rPr lang="en-GB" sz="1200" b="0" i="0" baseline="0" dirty="0" err="1">
                <a:solidFill>
                  <a:srgbClr val="313537"/>
                </a:solidFill>
                <a:effectLst/>
                <a:latin typeface="Body"/>
              </a:rPr>
              <a:t>kunnen</a:t>
            </a:r>
            <a:r>
              <a:rPr lang="en-GB" sz="1200" b="0" i="0" baseline="0" dirty="0">
                <a:solidFill>
                  <a:srgbClr val="313537"/>
                </a:solidFill>
                <a:effectLst/>
                <a:latin typeface="Body"/>
              </a:rPr>
              <a:t> </a:t>
            </a:r>
            <a:r>
              <a:rPr lang="en-GB" sz="1200" b="0" i="0" baseline="0" dirty="0" err="1">
                <a:solidFill>
                  <a:srgbClr val="313537"/>
                </a:solidFill>
                <a:effectLst/>
                <a:latin typeface="Body"/>
              </a:rPr>
              <a:t>uitbreidingsgroepen</a:t>
            </a:r>
            <a:r>
              <a:rPr lang="en-GB" sz="1200" b="0" i="0" baseline="0" dirty="0">
                <a:solidFill>
                  <a:srgbClr val="313537"/>
                </a:solidFill>
                <a:effectLst/>
                <a:latin typeface="Body"/>
              </a:rPr>
              <a:t> nu 1 MB of 4 MB </a:t>
            </a:r>
            <a:r>
              <a:rPr lang="en-GB" sz="1200" b="0" i="0" baseline="0" dirty="0" err="1">
                <a:solidFill>
                  <a:srgbClr val="313537"/>
                </a:solidFill>
                <a:effectLst/>
                <a:latin typeface="Body"/>
              </a:rPr>
              <a:t>zijn</a:t>
            </a:r>
            <a:r>
              <a:rPr lang="en-GB" sz="1200" b="0" i="0" baseline="0" dirty="0">
                <a:solidFill>
                  <a:srgbClr val="313537"/>
                </a:solidFill>
                <a:effectLst/>
                <a:latin typeface="Body"/>
              </a:rPr>
              <a:t>, </a:t>
            </a:r>
            <a:r>
              <a:rPr lang="en-GB" sz="1200" b="0" i="0" baseline="0" dirty="0" err="1">
                <a:solidFill>
                  <a:srgbClr val="313537"/>
                </a:solidFill>
                <a:effectLst/>
                <a:latin typeface="Body"/>
              </a:rPr>
              <a:t>afhankelijk</a:t>
            </a:r>
            <a:r>
              <a:rPr lang="en-GB" sz="1200" b="0" i="0" baseline="0" dirty="0">
                <a:solidFill>
                  <a:srgbClr val="313537"/>
                </a:solidFill>
                <a:effectLst/>
                <a:latin typeface="Body"/>
              </a:rPr>
              <a:t> van de </a:t>
            </a:r>
            <a:r>
              <a:rPr lang="en-GB" sz="1200" b="0" i="0" baseline="0" dirty="0" err="1">
                <a:solidFill>
                  <a:srgbClr val="313537"/>
                </a:solidFill>
                <a:effectLst/>
                <a:latin typeface="Body"/>
              </a:rPr>
              <a:t>deduplicatie</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volumegroep</a:t>
            </a:r>
            <a:r>
              <a:rPr lang="en-GB" sz="1200" b="0" i="0" baseline="0" dirty="0">
                <a:solidFill>
                  <a:srgbClr val="313537"/>
                </a:solidFill>
                <a:effectLst/>
                <a:latin typeface="Body"/>
              </a:rPr>
              <a:t> is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verzameling</a:t>
            </a:r>
            <a:r>
              <a:rPr lang="en-GB" sz="1200" b="0" i="0" baseline="0" dirty="0">
                <a:solidFill>
                  <a:srgbClr val="313537"/>
                </a:solidFill>
                <a:effectLst/>
                <a:latin typeface="Body"/>
              </a:rPr>
              <a:t> </a:t>
            </a:r>
            <a:r>
              <a:rPr lang="en-GB" sz="1200" b="0" i="0" baseline="0" dirty="0" err="1">
                <a:solidFill>
                  <a:srgbClr val="313537"/>
                </a:solidFill>
                <a:effectLst/>
                <a:latin typeface="Body"/>
              </a:rPr>
              <a:t>logisch</a:t>
            </a:r>
            <a:r>
              <a:rPr lang="en-GB" sz="1200" b="0" i="0" baseline="0" dirty="0">
                <a:solidFill>
                  <a:srgbClr val="313537"/>
                </a:solidFill>
                <a:effectLst/>
                <a:latin typeface="Body"/>
              </a:rPr>
              <a:t> </a:t>
            </a:r>
            <a:r>
              <a:rPr lang="en-GB" sz="1200" b="0" i="0" baseline="0" dirty="0" err="1">
                <a:solidFill>
                  <a:srgbClr val="313537"/>
                </a:solidFill>
                <a:effectLst/>
                <a:latin typeface="Body"/>
              </a:rPr>
              <a:t>gerelateerde</a:t>
            </a:r>
            <a:r>
              <a:rPr lang="en-GB" sz="1200" b="0" i="0" baseline="0" dirty="0">
                <a:solidFill>
                  <a:srgbClr val="313537"/>
                </a:solidFill>
                <a:effectLst/>
                <a:latin typeface="Body"/>
              </a:rPr>
              <a:t> </a:t>
            </a:r>
            <a:r>
              <a:rPr lang="en-GB" sz="1200" b="0" i="0" baseline="0" dirty="0" err="1">
                <a:solidFill>
                  <a:srgbClr val="313537"/>
                </a:solidFill>
                <a:effectLst/>
                <a:latin typeface="Body"/>
              </a:rPr>
              <a:t>virtuele</a:t>
            </a:r>
            <a:r>
              <a:rPr lang="en-GB" sz="1200" b="0" i="0" baseline="0" dirty="0">
                <a:solidFill>
                  <a:srgbClr val="313537"/>
                </a:solidFill>
                <a:effectLst/>
                <a:latin typeface="Body"/>
              </a:rPr>
              <a:t> </a:t>
            </a:r>
            <a:r>
              <a:rPr lang="en-GB" sz="1200" b="0" i="0" baseline="0" dirty="0" err="1">
                <a:solidFill>
                  <a:srgbClr val="313537"/>
                </a:solidFill>
                <a:effectLst/>
                <a:latin typeface="Body"/>
              </a:rPr>
              <a:t>schijven</a:t>
            </a:r>
            <a:r>
              <a:rPr lang="en-GB" sz="1200" b="0" i="0" baseline="0" dirty="0">
                <a:solidFill>
                  <a:srgbClr val="313537"/>
                </a:solidFill>
                <a:effectLst/>
                <a:latin typeface="Body"/>
              </a:rPr>
              <a:t> of volumes. Het is </a:t>
            </a:r>
            <a:r>
              <a:rPr lang="en-GB" sz="1200" b="0" i="0" baseline="0" dirty="0" err="1">
                <a:solidFill>
                  <a:srgbClr val="313537"/>
                </a:solidFill>
                <a:effectLst/>
                <a:latin typeface="Body"/>
              </a:rPr>
              <a:t>gekoppeld</a:t>
            </a:r>
            <a:r>
              <a:rPr lang="en-GB" sz="1200" b="0" i="0" baseline="0" dirty="0">
                <a:solidFill>
                  <a:srgbClr val="313537"/>
                </a:solidFill>
                <a:effectLst/>
                <a:latin typeface="Body"/>
              </a:rPr>
              <a:t> </a:t>
            </a:r>
            <a:r>
              <a:rPr lang="en-GB" sz="1200" b="0" i="0" baseline="0" dirty="0" err="1">
                <a:solidFill>
                  <a:srgbClr val="313537"/>
                </a:solidFill>
                <a:effectLst/>
                <a:latin typeface="Body"/>
              </a:rPr>
              <a:t>aan</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of </a:t>
            </a:r>
            <a:r>
              <a:rPr lang="en-GB" sz="1200" b="0" i="0" baseline="0" dirty="0" err="1">
                <a:solidFill>
                  <a:srgbClr val="313537"/>
                </a:solidFill>
                <a:effectLst/>
                <a:latin typeface="Body"/>
              </a:rPr>
              <a:t>meer</a:t>
            </a:r>
            <a:r>
              <a:rPr lang="en-GB" sz="1200" b="0" i="0" baseline="0" dirty="0">
                <a:solidFill>
                  <a:srgbClr val="313537"/>
                </a:solidFill>
                <a:effectLst/>
                <a:latin typeface="Body"/>
              </a:rPr>
              <a:t> </a:t>
            </a:r>
            <a:r>
              <a:rPr lang="en-GB" sz="1200" b="0" i="0" baseline="0" dirty="0" err="1">
                <a:solidFill>
                  <a:srgbClr val="313537"/>
                </a:solidFill>
                <a:effectLst/>
                <a:latin typeface="Body"/>
              </a:rPr>
              <a:t>uitvoeringscontexten</a:t>
            </a:r>
            <a:r>
              <a:rPr lang="en-GB" sz="1200" b="0" i="0" baseline="0" dirty="0">
                <a:solidFill>
                  <a:srgbClr val="313537"/>
                </a:solidFill>
                <a:effectLst/>
                <a:latin typeface="Body"/>
              </a:rPr>
              <a:t> (VM's of </a:t>
            </a:r>
            <a:r>
              <a:rPr lang="en-GB" sz="1200" b="0" i="0" baseline="0" dirty="0" err="1">
                <a:solidFill>
                  <a:srgbClr val="313537"/>
                </a:solidFill>
                <a:effectLst/>
                <a:latin typeface="Body"/>
              </a:rPr>
              <a:t>andere</a:t>
            </a:r>
            <a:r>
              <a:rPr lang="en-GB" sz="1200" b="0" i="0" baseline="0" dirty="0">
                <a:solidFill>
                  <a:srgbClr val="313537"/>
                </a:solidFill>
                <a:effectLst/>
                <a:latin typeface="Body"/>
              </a:rPr>
              <a:t> iSCSI-initiators) die de </a:t>
            </a:r>
            <a:r>
              <a:rPr lang="en-GB" sz="1200" b="0" i="0" baseline="0" dirty="0" err="1">
                <a:solidFill>
                  <a:srgbClr val="313537"/>
                </a:solidFill>
                <a:effectLst/>
                <a:latin typeface="Body"/>
              </a:rPr>
              <a:t>schijven</a:t>
            </a:r>
            <a:r>
              <a:rPr lang="en-GB" sz="1200" b="0" i="0" baseline="0" dirty="0">
                <a:solidFill>
                  <a:srgbClr val="313537"/>
                </a:solidFill>
                <a:effectLst/>
                <a:latin typeface="Body"/>
              </a:rPr>
              <a:t> in de </a:t>
            </a:r>
            <a:r>
              <a:rPr lang="en-GB" sz="1200" b="0" i="0" baseline="0" dirty="0" err="1">
                <a:solidFill>
                  <a:srgbClr val="313537"/>
                </a:solidFill>
                <a:effectLst/>
                <a:latin typeface="Body"/>
              </a:rPr>
              <a:t>volumegroep</a:t>
            </a:r>
            <a:r>
              <a:rPr lang="en-GB" sz="1200" b="0" i="0" baseline="0" dirty="0">
                <a:solidFill>
                  <a:srgbClr val="313537"/>
                </a:solidFill>
                <a:effectLst/>
                <a:latin typeface="Body"/>
              </a:rPr>
              <a:t> </a:t>
            </a:r>
            <a:r>
              <a:rPr lang="en-GB" sz="1200" b="0" i="0" baseline="0" dirty="0" err="1">
                <a:solidFill>
                  <a:srgbClr val="313537"/>
                </a:solidFill>
                <a:effectLst/>
                <a:latin typeface="Body"/>
              </a:rPr>
              <a:t>delen</a:t>
            </a:r>
            <a:r>
              <a:rPr lang="en-GB" sz="1200" b="0" i="0" baseline="0" dirty="0">
                <a:solidFill>
                  <a:srgbClr val="313537"/>
                </a:solidFill>
                <a:effectLst/>
                <a:latin typeface="Body"/>
              </a:rPr>
              <a:t>. U </a:t>
            </a:r>
            <a:r>
              <a:rPr lang="en-GB" sz="1200" b="0" i="0" baseline="0" dirty="0" err="1">
                <a:solidFill>
                  <a:srgbClr val="313537"/>
                </a:solidFill>
                <a:effectLst/>
                <a:latin typeface="Body"/>
              </a:rPr>
              <a:t>kunt</a:t>
            </a:r>
            <a:r>
              <a:rPr lang="en-GB" sz="1200" b="0" i="0" baseline="0" dirty="0">
                <a:solidFill>
                  <a:srgbClr val="313537"/>
                </a:solidFill>
                <a:effectLst/>
                <a:latin typeface="Body"/>
              </a:rPr>
              <a:t> </a:t>
            </a:r>
            <a:r>
              <a:rPr lang="en-GB" sz="1200" b="0" i="0" baseline="0" dirty="0" err="1">
                <a:solidFill>
                  <a:srgbClr val="313537"/>
                </a:solidFill>
                <a:effectLst/>
                <a:latin typeface="Body"/>
              </a:rPr>
              <a:t>volumegroepen</a:t>
            </a:r>
            <a:r>
              <a:rPr lang="en-GB" sz="1200" b="0" i="0" baseline="0" dirty="0">
                <a:solidFill>
                  <a:srgbClr val="313537"/>
                </a:solidFill>
                <a:effectLst/>
                <a:latin typeface="Body"/>
              </a:rPr>
              <a:t> </a:t>
            </a:r>
            <a:r>
              <a:rPr lang="en-GB" sz="1200" b="0" i="0" baseline="0" dirty="0" err="1">
                <a:solidFill>
                  <a:srgbClr val="313537"/>
                </a:solidFill>
                <a:effectLst/>
                <a:latin typeface="Body"/>
              </a:rPr>
              <a:t>als</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enkele</a:t>
            </a:r>
            <a:r>
              <a:rPr lang="en-GB" sz="1200" b="0" i="0" baseline="0" dirty="0">
                <a:solidFill>
                  <a:srgbClr val="313537"/>
                </a:solidFill>
                <a:effectLst/>
                <a:latin typeface="Body"/>
              </a:rPr>
              <a:t> </a:t>
            </a:r>
            <a:r>
              <a:rPr lang="en-GB" sz="1200" b="0" i="0" baseline="0" dirty="0" err="1">
                <a:solidFill>
                  <a:srgbClr val="313537"/>
                </a:solidFill>
                <a:effectLst/>
                <a:latin typeface="Body"/>
              </a:rPr>
              <a:t>eenheid</a:t>
            </a:r>
            <a:r>
              <a:rPr lang="en-GB" sz="1200" b="0" i="0" baseline="0" dirty="0">
                <a:solidFill>
                  <a:srgbClr val="313537"/>
                </a:solidFill>
                <a:effectLst/>
                <a:latin typeface="Body"/>
              </a:rPr>
              <a:t> </a:t>
            </a:r>
            <a:r>
              <a:rPr lang="en-GB" sz="1200" b="0" i="0" baseline="0" dirty="0" err="1">
                <a:solidFill>
                  <a:srgbClr val="313537"/>
                </a:solidFill>
                <a:effectLst/>
                <a:latin typeface="Body"/>
              </a:rPr>
              <a:t>beheren</a:t>
            </a:r>
            <a:r>
              <a:rPr lang="en-GB" sz="1200" b="0" i="0" baseline="0" dirty="0">
                <a:solidFill>
                  <a:srgbClr val="313537"/>
                </a:solidFill>
                <a:effectLst/>
                <a:latin typeface="Body"/>
              </a:rPr>
              <a:t>.</a:t>
            </a:r>
          </a:p>
          <a:p>
            <a:endParaRPr lang="en-GB" sz="1200" b="0" i="0" baseline="0" dirty="0">
              <a:solidFill>
                <a:srgbClr val="313537"/>
              </a:solidFill>
              <a:effectLst/>
              <a:latin typeface="Body"/>
            </a:endParaRPr>
          </a:p>
          <a:p>
            <a:r>
              <a:rPr lang="en-GB" sz="1200" b="0" i="0" baseline="0" dirty="0">
                <a:solidFill>
                  <a:srgbClr val="313537"/>
                </a:solidFill>
                <a:effectLst/>
                <a:latin typeface="Body"/>
              </a:rPr>
              <a:t>De </a:t>
            </a:r>
            <a:r>
              <a:rPr lang="en-GB" sz="1200" b="0" i="0" baseline="0" dirty="0" err="1">
                <a:solidFill>
                  <a:srgbClr val="313537"/>
                </a:solidFill>
                <a:effectLst/>
                <a:latin typeface="Body"/>
              </a:rPr>
              <a:t>OpLog</a:t>
            </a:r>
            <a:r>
              <a:rPr lang="en-GB" sz="1200" b="0" i="0" baseline="0" dirty="0">
                <a:solidFill>
                  <a:srgbClr val="313537"/>
                </a:solidFill>
                <a:effectLst/>
                <a:latin typeface="Body"/>
              </a:rPr>
              <a:t> is </a:t>
            </a:r>
            <a:r>
              <a:rPr lang="en-GB" sz="1200" b="0" i="0" baseline="0" dirty="0" err="1">
                <a:solidFill>
                  <a:srgbClr val="313537"/>
                </a:solidFill>
                <a:effectLst/>
                <a:latin typeface="Body"/>
              </a:rPr>
              <a:t>vergelijkbaar</a:t>
            </a:r>
            <a:r>
              <a:rPr lang="en-GB" sz="1200" b="0" i="0" baseline="0" dirty="0">
                <a:solidFill>
                  <a:srgbClr val="313537"/>
                </a:solidFill>
                <a:effectLst/>
                <a:latin typeface="Body"/>
              </a:rPr>
              <a:t> met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bestandssysteemjournaal</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is </a:t>
            </a:r>
            <a:r>
              <a:rPr lang="en-GB" sz="1200" b="0" i="0" baseline="0" dirty="0" err="1">
                <a:solidFill>
                  <a:srgbClr val="313537"/>
                </a:solidFill>
                <a:effectLst/>
                <a:latin typeface="Body"/>
              </a:rPr>
              <a:t>gebouwd</a:t>
            </a:r>
            <a:r>
              <a:rPr lang="en-GB" sz="1200" b="0" i="0" baseline="0" dirty="0">
                <a:solidFill>
                  <a:srgbClr val="313537"/>
                </a:solidFill>
                <a:effectLst/>
                <a:latin typeface="Body"/>
              </a:rPr>
              <a:t> </a:t>
            </a:r>
            <a:r>
              <a:rPr lang="en-GB" sz="1200" b="0" i="0" baseline="0" dirty="0" err="1">
                <a:solidFill>
                  <a:srgbClr val="313537"/>
                </a:solidFill>
                <a:effectLst/>
                <a:latin typeface="Body"/>
              </a:rPr>
              <a:t>als</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verzamelgebied</a:t>
            </a:r>
            <a:r>
              <a:rPr lang="en-GB" sz="1200" b="0" i="0" baseline="0" dirty="0">
                <a:solidFill>
                  <a:srgbClr val="313537"/>
                </a:solidFill>
                <a:effectLst/>
                <a:latin typeface="Body"/>
              </a:rPr>
              <a:t> om </a:t>
            </a:r>
            <a:r>
              <a:rPr lang="en-GB" sz="1200" b="0" i="0" baseline="0" dirty="0" err="1">
                <a:solidFill>
                  <a:srgbClr val="313537"/>
                </a:solidFill>
                <a:effectLst/>
                <a:latin typeface="Body"/>
              </a:rPr>
              <a:t>uitbarstingen</a:t>
            </a:r>
            <a:r>
              <a:rPr lang="en-GB" sz="1200" b="0" i="0" baseline="0" dirty="0">
                <a:solidFill>
                  <a:srgbClr val="313537"/>
                </a:solidFill>
                <a:effectLst/>
                <a:latin typeface="Body"/>
              </a:rPr>
              <a:t> van </a:t>
            </a:r>
            <a:r>
              <a:rPr lang="en-GB" sz="1200" b="0" i="0" baseline="0" dirty="0" err="1">
                <a:solidFill>
                  <a:srgbClr val="313537"/>
                </a:solidFill>
                <a:effectLst/>
                <a:latin typeface="Body"/>
              </a:rPr>
              <a:t>willekeurige</a:t>
            </a:r>
            <a:r>
              <a:rPr lang="en-GB" sz="1200" b="0" i="0" baseline="0" dirty="0">
                <a:solidFill>
                  <a:srgbClr val="313537"/>
                </a:solidFill>
                <a:effectLst/>
                <a:latin typeface="Body"/>
              </a:rPr>
              <a:t> </a:t>
            </a:r>
            <a:r>
              <a:rPr lang="en-GB" sz="1200" b="0" i="0" baseline="0" dirty="0" err="1">
                <a:solidFill>
                  <a:srgbClr val="313537"/>
                </a:solidFill>
                <a:effectLst/>
                <a:latin typeface="Body"/>
              </a:rPr>
              <a:t>schrijfbewerkingen</a:t>
            </a:r>
            <a:r>
              <a:rPr lang="en-GB" sz="1200" b="0" i="0" baseline="0" dirty="0">
                <a:solidFill>
                  <a:srgbClr val="313537"/>
                </a:solidFill>
                <a:effectLst/>
                <a:latin typeface="Body"/>
              </a:rPr>
              <a:t>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verwerken</a:t>
            </a:r>
            <a:r>
              <a:rPr lang="en-GB" sz="1200" b="0" i="0" baseline="0" dirty="0">
                <a:solidFill>
                  <a:srgbClr val="313537"/>
                </a:solidFill>
                <a:effectLst/>
                <a:latin typeface="Body"/>
              </a:rPr>
              <a:t>, ze </a:t>
            </a:r>
            <a:r>
              <a:rPr lang="en-GB" sz="1200" b="0" i="0" baseline="0" dirty="0" err="1">
                <a:solidFill>
                  <a:srgbClr val="313537"/>
                </a:solidFill>
                <a:effectLst/>
                <a:latin typeface="Body"/>
              </a:rPr>
              <a:t>samen</a:t>
            </a:r>
            <a:r>
              <a:rPr lang="en-GB" sz="1200" b="0" i="0" baseline="0" dirty="0">
                <a:solidFill>
                  <a:srgbClr val="313537"/>
                </a:solidFill>
                <a:effectLst/>
                <a:latin typeface="Body"/>
              </a:rPr>
              <a:t>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voegen</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vervolgens</a:t>
            </a:r>
            <a:r>
              <a:rPr lang="en-GB" sz="1200" b="0" i="0" baseline="0" dirty="0">
                <a:solidFill>
                  <a:srgbClr val="313537"/>
                </a:solidFill>
                <a:effectLst/>
                <a:latin typeface="Body"/>
              </a:rPr>
              <a:t> de </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achtereenvolgens</a:t>
            </a:r>
            <a:r>
              <a:rPr lang="en-GB" sz="1200" b="0" i="0" baseline="0" dirty="0">
                <a:solidFill>
                  <a:srgbClr val="313537"/>
                </a:solidFill>
                <a:effectLst/>
                <a:latin typeface="Body"/>
              </a:rPr>
              <a:t> </a:t>
            </a:r>
            <a:r>
              <a:rPr lang="en-GB" sz="1200" b="0" i="0" baseline="0" dirty="0" err="1">
                <a:solidFill>
                  <a:srgbClr val="313537"/>
                </a:solidFill>
                <a:effectLst/>
                <a:latin typeface="Body"/>
              </a:rPr>
              <a:t>af</a:t>
            </a:r>
            <a:r>
              <a:rPr lang="en-GB" sz="1200" b="0" i="0" baseline="0" dirty="0">
                <a:solidFill>
                  <a:srgbClr val="313537"/>
                </a:solidFill>
                <a:effectLst/>
                <a:latin typeface="Body"/>
              </a:rPr>
              <a:t>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tappen</a:t>
            </a:r>
            <a:r>
              <a:rPr lang="en-GB" sz="1200" b="0" i="0" baseline="0" dirty="0">
                <a:solidFill>
                  <a:srgbClr val="313537"/>
                </a:solidFill>
                <a:effectLst/>
                <a:latin typeface="Body"/>
              </a:rPr>
              <a:t> </a:t>
            </a:r>
            <a:r>
              <a:rPr lang="en-GB" sz="1200" b="0" i="0" baseline="0" dirty="0" err="1">
                <a:solidFill>
                  <a:srgbClr val="313537"/>
                </a:solidFill>
                <a:effectLst/>
                <a:latin typeface="Body"/>
              </a:rPr>
              <a:t>naar</a:t>
            </a:r>
            <a:r>
              <a:rPr lang="en-GB" sz="1200" b="0" i="0" baseline="0" dirty="0">
                <a:solidFill>
                  <a:srgbClr val="313537"/>
                </a:solidFill>
                <a:effectLst/>
                <a:latin typeface="Body"/>
              </a:rPr>
              <a:t> de extent store. </a:t>
            </a:r>
            <a:r>
              <a:rPr lang="en-GB" sz="1200" b="0" i="0" baseline="0" dirty="0" err="1">
                <a:solidFill>
                  <a:srgbClr val="313537"/>
                </a:solidFill>
                <a:effectLst/>
                <a:latin typeface="Body"/>
              </a:rPr>
              <a:t>Voor</a:t>
            </a:r>
            <a:r>
              <a:rPr lang="en-GB" sz="1200" b="0" i="0" baseline="0" dirty="0">
                <a:solidFill>
                  <a:srgbClr val="313537"/>
                </a:solidFill>
                <a:effectLst/>
                <a:latin typeface="Body"/>
              </a:rPr>
              <a:t> </a:t>
            </a:r>
            <a:r>
              <a:rPr lang="en-GB" sz="1200" b="0" i="0" baseline="0" dirty="0" err="1">
                <a:solidFill>
                  <a:srgbClr val="313537"/>
                </a:solidFill>
                <a:effectLst/>
                <a:latin typeface="Body"/>
              </a:rPr>
              <a:t>sequentiële</a:t>
            </a:r>
            <a:r>
              <a:rPr lang="en-GB" sz="1200" b="0" i="0" baseline="0" dirty="0">
                <a:solidFill>
                  <a:srgbClr val="313537"/>
                </a:solidFill>
                <a:effectLst/>
                <a:latin typeface="Body"/>
              </a:rPr>
              <a:t> workloads </a:t>
            </a:r>
            <a:r>
              <a:rPr lang="en-GB" sz="1200" b="0" i="0" baseline="0" dirty="0" err="1">
                <a:solidFill>
                  <a:srgbClr val="313537"/>
                </a:solidFill>
                <a:effectLst/>
                <a:latin typeface="Body"/>
              </a:rPr>
              <a:t>wordt</a:t>
            </a:r>
            <a:r>
              <a:rPr lang="en-GB" sz="1200" b="0" i="0" baseline="0" dirty="0">
                <a:solidFill>
                  <a:srgbClr val="313537"/>
                </a:solidFill>
                <a:effectLst/>
                <a:latin typeface="Body"/>
              </a:rPr>
              <a:t> de </a:t>
            </a:r>
            <a:r>
              <a:rPr lang="en-GB" sz="1200" b="0" i="0" baseline="0" dirty="0" err="1">
                <a:solidFill>
                  <a:srgbClr val="313537"/>
                </a:solidFill>
                <a:effectLst/>
                <a:latin typeface="Body"/>
              </a:rPr>
              <a:t>OpLog</a:t>
            </a:r>
            <a:r>
              <a:rPr lang="en-GB" sz="1200" b="0" i="0" baseline="0" dirty="0">
                <a:solidFill>
                  <a:srgbClr val="313537"/>
                </a:solidFill>
                <a:effectLst/>
                <a:latin typeface="Body"/>
              </a:rPr>
              <a:t> </a:t>
            </a:r>
            <a:r>
              <a:rPr lang="en-GB" sz="1200" b="0" i="0" baseline="0" dirty="0" err="1">
                <a:solidFill>
                  <a:srgbClr val="313537"/>
                </a:solidFill>
                <a:effectLst/>
                <a:latin typeface="Body"/>
              </a:rPr>
              <a:t>omzeild</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gaan</a:t>
            </a:r>
            <a:r>
              <a:rPr lang="en-GB" sz="1200" b="0" i="0" baseline="0" dirty="0">
                <a:solidFill>
                  <a:srgbClr val="313537"/>
                </a:solidFill>
                <a:effectLst/>
                <a:latin typeface="Body"/>
              </a:rPr>
              <a:t> </a:t>
            </a:r>
            <a:r>
              <a:rPr lang="en-GB" sz="1200" b="0" i="0" baseline="0" dirty="0" err="1">
                <a:solidFill>
                  <a:srgbClr val="313537"/>
                </a:solidFill>
                <a:effectLst/>
                <a:latin typeface="Body"/>
              </a:rPr>
              <a:t>schrijfbewerkingen</a:t>
            </a:r>
            <a:r>
              <a:rPr lang="en-GB" sz="1200" b="0" i="0" baseline="0" dirty="0">
                <a:solidFill>
                  <a:srgbClr val="313537"/>
                </a:solidFill>
                <a:effectLst/>
                <a:latin typeface="Body"/>
              </a:rPr>
              <a:t> </a:t>
            </a:r>
            <a:r>
              <a:rPr lang="en-GB" sz="1200" b="0" i="0" baseline="0" dirty="0" err="1">
                <a:solidFill>
                  <a:srgbClr val="313537"/>
                </a:solidFill>
                <a:effectLst/>
                <a:latin typeface="Body"/>
              </a:rPr>
              <a:t>rechtstreeks</a:t>
            </a:r>
            <a:r>
              <a:rPr lang="en-GB" sz="1200" b="0" i="0" baseline="0" dirty="0">
                <a:solidFill>
                  <a:srgbClr val="313537"/>
                </a:solidFill>
                <a:effectLst/>
                <a:latin typeface="Body"/>
              </a:rPr>
              <a:t> </a:t>
            </a:r>
            <a:r>
              <a:rPr lang="en-GB" sz="1200" b="0" i="0" baseline="0" dirty="0" err="1">
                <a:solidFill>
                  <a:srgbClr val="313537"/>
                </a:solidFill>
                <a:effectLst/>
                <a:latin typeface="Body"/>
              </a:rPr>
              <a:t>naar</a:t>
            </a:r>
            <a:r>
              <a:rPr lang="en-GB" sz="1200" b="0" i="0" baseline="0" dirty="0">
                <a:solidFill>
                  <a:srgbClr val="313537"/>
                </a:solidFill>
                <a:effectLst/>
                <a:latin typeface="Body"/>
              </a:rPr>
              <a:t> de extent store. Als </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zich</a:t>
            </a:r>
            <a:r>
              <a:rPr lang="en-GB" sz="1200" b="0" i="0" baseline="0" dirty="0">
                <a:solidFill>
                  <a:srgbClr val="313537"/>
                </a:solidFill>
                <a:effectLst/>
                <a:latin typeface="Body"/>
              </a:rPr>
              <a:t> </a:t>
            </a:r>
            <a:r>
              <a:rPr lang="en-GB" sz="1200" b="0" i="0" baseline="0" dirty="0" err="1">
                <a:solidFill>
                  <a:srgbClr val="313537"/>
                </a:solidFill>
                <a:effectLst/>
                <a:latin typeface="Body"/>
              </a:rPr>
              <a:t>momenteel</a:t>
            </a:r>
            <a:r>
              <a:rPr lang="en-GB" sz="1200" b="0" i="0" baseline="0" dirty="0">
                <a:solidFill>
                  <a:srgbClr val="313537"/>
                </a:solidFill>
                <a:effectLst/>
                <a:latin typeface="Body"/>
              </a:rPr>
              <a:t> in de </a:t>
            </a:r>
            <a:r>
              <a:rPr lang="en-GB" sz="1200" b="0" i="0" baseline="0" dirty="0" err="1">
                <a:solidFill>
                  <a:srgbClr val="313537"/>
                </a:solidFill>
                <a:effectLst/>
                <a:latin typeface="Body"/>
              </a:rPr>
              <a:t>OpLog</a:t>
            </a:r>
            <a:r>
              <a:rPr lang="en-GB" sz="1200" b="0" i="0" baseline="0" dirty="0">
                <a:solidFill>
                  <a:srgbClr val="313537"/>
                </a:solidFill>
                <a:effectLst/>
                <a:latin typeface="Body"/>
              </a:rPr>
              <a:t> </a:t>
            </a:r>
            <a:r>
              <a:rPr lang="en-GB" sz="1200" b="0" i="0" baseline="0" dirty="0" err="1">
                <a:solidFill>
                  <a:srgbClr val="313537"/>
                </a:solidFill>
                <a:effectLst/>
                <a:latin typeface="Body"/>
              </a:rPr>
              <a:t>bevinden</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niet</a:t>
            </a:r>
            <a:r>
              <a:rPr lang="en-GB" sz="1200" b="0" i="0" baseline="0" dirty="0">
                <a:solidFill>
                  <a:srgbClr val="313537"/>
                </a:solidFill>
                <a:effectLst/>
                <a:latin typeface="Body"/>
              </a:rPr>
              <a:t> </a:t>
            </a:r>
            <a:r>
              <a:rPr lang="en-GB" sz="1200" b="0" i="0" baseline="0" dirty="0" err="1">
                <a:solidFill>
                  <a:srgbClr val="313537"/>
                </a:solidFill>
                <a:effectLst/>
                <a:latin typeface="Body"/>
              </a:rPr>
              <a:t>zijn</a:t>
            </a:r>
            <a:r>
              <a:rPr lang="en-GB" sz="1200" b="0" i="0" baseline="0" dirty="0">
                <a:solidFill>
                  <a:srgbClr val="313537"/>
                </a:solidFill>
                <a:effectLst/>
                <a:latin typeface="Body"/>
              </a:rPr>
              <a:t> </a:t>
            </a:r>
            <a:r>
              <a:rPr lang="en-GB" sz="1200" b="0" i="0" baseline="0" dirty="0" err="1">
                <a:solidFill>
                  <a:srgbClr val="313537"/>
                </a:solidFill>
                <a:effectLst/>
                <a:latin typeface="Body"/>
              </a:rPr>
              <a:t>leeggemaakt</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alle </a:t>
            </a:r>
            <a:r>
              <a:rPr lang="en-GB" sz="1200" b="0" i="0" baseline="0" dirty="0" err="1">
                <a:solidFill>
                  <a:srgbClr val="313537"/>
                </a:solidFill>
                <a:effectLst/>
                <a:latin typeface="Body"/>
              </a:rPr>
              <a:t>leesverzoeken</a:t>
            </a:r>
            <a:r>
              <a:rPr lang="en-GB" sz="1200" b="0" i="0" baseline="0" dirty="0">
                <a:solidFill>
                  <a:srgbClr val="313537"/>
                </a:solidFill>
                <a:effectLst/>
                <a:latin typeface="Body"/>
              </a:rPr>
              <a:t> direct </a:t>
            </a:r>
            <a:r>
              <a:rPr lang="en-GB" sz="1200" b="0" i="0" baseline="0" dirty="0" err="1">
                <a:solidFill>
                  <a:srgbClr val="313537"/>
                </a:solidFill>
                <a:effectLst/>
                <a:latin typeface="Body"/>
              </a:rPr>
              <a:t>vanuit</a:t>
            </a:r>
            <a:r>
              <a:rPr lang="en-GB" sz="1200" b="0" i="0" baseline="0" dirty="0">
                <a:solidFill>
                  <a:srgbClr val="313537"/>
                </a:solidFill>
                <a:effectLst/>
                <a:latin typeface="Body"/>
              </a:rPr>
              <a:t> de </a:t>
            </a:r>
            <a:r>
              <a:rPr lang="en-GB" sz="1200" b="0" i="0" baseline="0" dirty="0" err="1">
                <a:solidFill>
                  <a:srgbClr val="313537"/>
                </a:solidFill>
                <a:effectLst/>
                <a:latin typeface="Body"/>
              </a:rPr>
              <a:t>OpLog</a:t>
            </a:r>
            <a:r>
              <a:rPr lang="en-GB" sz="1200" b="0" i="0" baseline="0" dirty="0">
                <a:solidFill>
                  <a:srgbClr val="313537"/>
                </a:solidFill>
                <a:effectLst/>
                <a:latin typeface="Body"/>
              </a:rPr>
              <a:t> </a:t>
            </a:r>
            <a:r>
              <a:rPr lang="en-GB" sz="1200" b="0" i="0" baseline="0" dirty="0" err="1">
                <a:solidFill>
                  <a:srgbClr val="313537"/>
                </a:solidFill>
                <a:effectLst/>
                <a:latin typeface="Body"/>
              </a:rPr>
              <a:t>uitgevoerd</a:t>
            </a:r>
            <a:r>
              <a:rPr lang="en-GB" sz="1200" b="0" i="0" baseline="0" dirty="0">
                <a:solidFill>
                  <a:srgbClr val="313537"/>
                </a:solidFill>
                <a:effectLst/>
                <a:latin typeface="Body"/>
              </a:rPr>
              <a:t> </a:t>
            </a:r>
            <a:r>
              <a:rPr lang="en-GB" sz="1200" b="0" i="0" baseline="0" dirty="0" err="1">
                <a:solidFill>
                  <a:srgbClr val="313537"/>
                </a:solidFill>
                <a:effectLst/>
                <a:latin typeface="Body"/>
              </a:rPr>
              <a:t>totdat</a:t>
            </a:r>
            <a:r>
              <a:rPr lang="en-GB" sz="1200" b="0" i="0" baseline="0" dirty="0">
                <a:solidFill>
                  <a:srgbClr val="313537"/>
                </a:solidFill>
                <a:effectLst/>
                <a:latin typeface="Body"/>
              </a:rPr>
              <a:t> ze </a:t>
            </a:r>
            <a:r>
              <a:rPr lang="en-GB" sz="1200" b="0" i="0" baseline="0" dirty="0" err="1">
                <a:solidFill>
                  <a:srgbClr val="313537"/>
                </a:solidFill>
                <a:effectLst/>
                <a:latin typeface="Body"/>
              </a:rPr>
              <a:t>zijn</a:t>
            </a:r>
            <a:r>
              <a:rPr lang="en-GB" sz="1200" b="0" i="0" baseline="0" dirty="0">
                <a:solidFill>
                  <a:srgbClr val="313537"/>
                </a:solidFill>
                <a:effectLst/>
                <a:latin typeface="Body"/>
              </a:rPr>
              <a:t> </a:t>
            </a:r>
            <a:r>
              <a:rPr lang="en-GB" sz="1200" b="0" i="0" baseline="0" dirty="0" err="1">
                <a:solidFill>
                  <a:srgbClr val="313537"/>
                </a:solidFill>
                <a:effectLst/>
                <a:latin typeface="Body"/>
              </a:rPr>
              <a:t>leeggemaakt</a:t>
            </a:r>
            <a:r>
              <a:rPr lang="en-GB" sz="1200" b="0" i="0" baseline="0" dirty="0">
                <a:solidFill>
                  <a:srgbClr val="313537"/>
                </a:solidFill>
                <a:effectLst/>
                <a:latin typeface="Body"/>
              </a:rPr>
              <a:t>, </a:t>
            </a:r>
            <a:r>
              <a:rPr lang="en-GB" sz="1200" b="0" i="0" baseline="0" dirty="0" err="1">
                <a:solidFill>
                  <a:srgbClr val="313537"/>
                </a:solidFill>
                <a:effectLst/>
                <a:latin typeface="Body"/>
              </a:rPr>
              <a:t>waar</a:t>
            </a:r>
            <a:r>
              <a:rPr lang="en-GB" sz="1200" b="0" i="0" baseline="0" dirty="0">
                <a:solidFill>
                  <a:srgbClr val="313537"/>
                </a:solidFill>
                <a:effectLst/>
                <a:latin typeface="Body"/>
              </a:rPr>
              <a:t> ze dan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bediend</a:t>
            </a:r>
            <a:r>
              <a:rPr lang="en-GB" sz="1200" b="0" i="0" baseline="0" dirty="0">
                <a:solidFill>
                  <a:srgbClr val="313537"/>
                </a:solidFill>
                <a:effectLst/>
                <a:latin typeface="Body"/>
              </a:rPr>
              <a:t> door de extent store/unified cache.</a:t>
            </a:r>
            <a:br>
              <a:rPr lang="en-GB" sz="1600" b="0" i="0" dirty="0">
                <a:solidFill>
                  <a:srgbClr val="313537"/>
                </a:solidFill>
                <a:effectLst/>
                <a:latin typeface="Body"/>
              </a:rPr>
            </a:br>
            <a:endParaRPr lang="en-GB" sz="1600" b="0" i="0" dirty="0">
              <a:solidFill>
                <a:srgbClr val="313537"/>
              </a:solidFill>
              <a:effectLst/>
              <a:latin typeface="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13</a:t>
            </a:fld>
            <a:endParaRPr lang="en-US"/>
          </a:p>
        </p:txBody>
      </p:sp>
    </p:spTree>
    <p:extLst>
      <p:ext uri="{BB962C8B-B14F-4D97-AF65-F5344CB8AC3E}">
        <p14:creationId xmlns:p14="http://schemas.microsoft.com/office/powerpoint/2010/main" val="34166226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sz="1200" b="0" i="0" baseline="0" dirty="0">
                <a:solidFill>
                  <a:srgbClr val="313537"/>
                </a:solidFill>
                <a:effectLst/>
                <a:latin typeface="Body"/>
              </a:rPr>
              <a:t>Elke CVM start op </a:t>
            </a:r>
            <a:r>
              <a:rPr lang="en-GB" sz="1200" b="0" i="0" baseline="0" dirty="0" err="1">
                <a:solidFill>
                  <a:srgbClr val="313537"/>
                </a:solidFill>
                <a:effectLst/>
                <a:latin typeface="Body"/>
              </a:rPr>
              <a:t>vanaf</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SATA-SSD. </a:t>
            </a:r>
            <a:r>
              <a:rPr lang="en-GB" sz="1200" b="0" i="0" baseline="0" dirty="0" err="1">
                <a:solidFill>
                  <a:srgbClr val="313537"/>
                </a:solidFill>
                <a:effectLst/>
                <a:latin typeface="Body"/>
              </a:rPr>
              <a:t>Tijdens</a:t>
            </a:r>
            <a:r>
              <a:rPr lang="en-GB" sz="1200" b="0" i="0" baseline="0" dirty="0">
                <a:solidFill>
                  <a:srgbClr val="313537"/>
                </a:solidFill>
                <a:effectLst/>
                <a:latin typeface="Body"/>
              </a:rPr>
              <a:t> de </a:t>
            </a:r>
            <a:r>
              <a:rPr lang="en-GB" sz="1200" b="0" i="0" baseline="0" dirty="0" err="1">
                <a:solidFill>
                  <a:srgbClr val="313537"/>
                </a:solidFill>
                <a:effectLst/>
                <a:latin typeface="Body"/>
              </a:rPr>
              <a:t>werking</a:t>
            </a:r>
            <a:r>
              <a:rPr lang="en-GB" sz="1200" b="0" i="0" baseline="0" dirty="0">
                <a:solidFill>
                  <a:srgbClr val="313537"/>
                </a:solidFill>
                <a:effectLst/>
                <a:latin typeface="Body"/>
              </a:rPr>
              <a:t> van de cluster </a:t>
            </a:r>
            <a:r>
              <a:rPr lang="en-GB" sz="1200" b="0" i="0" baseline="0" dirty="0" err="1">
                <a:solidFill>
                  <a:srgbClr val="313537"/>
                </a:solidFill>
                <a:effectLst/>
                <a:latin typeface="Body"/>
              </a:rPr>
              <a:t>bevat</a:t>
            </a:r>
            <a:r>
              <a:rPr lang="en-GB" sz="1200" b="0" i="0" baseline="0" dirty="0">
                <a:solidFill>
                  <a:srgbClr val="313537"/>
                </a:solidFill>
                <a:effectLst/>
                <a:latin typeface="Body"/>
              </a:rPr>
              <a:t> </a:t>
            </a:r>
            <a:r>
              <a:rPr lang="en-GB" sz="1200" b="0" i="0" baseline="0" dirty="0" err="1">
                <a:solidFill>
                  <a:srgbClr val="313537"/>
                </a:solidFill>
                <a:effectLst/>
                <a:latin typeface="Body"/>
              </a:rPr>
              <a:t>deze</a:t>
            </a:r>
            <a:r>
              <a:rPr lang="en-GB" sz="1200" b="0" i="0" baseline="0" dirty="0">
                <a:solidFill>
                  <a:srgbClr val="313537"/>
                </a:solidFill>
                <a:effectLst/>
                <a:latin typeface="Body"/>
              </a:rPr>
              <a:t> </a:t>
            </a:r>
            <a:r>
              <a:rPr lang="en-GB" sz="1200" b="0" i="0" baseline="0" dirty="0" err="1">
                <a:solidFill>
                  <a:srgbClr val="313537"/>
                </a:solidFill>
                <a:effectLst/>
                <a:latin typeface="Body"/>
              </a:rPr>
              <a:t>schijf</a:t>
            </a:r>
            <a:r>
              <a:rPr lang="en-GB" sz="1200" b="0" i="0" baseline="0" dirty="0">
                <a:solidFill>
                  <a:srgbClr val="313537"/>
                </a:solidFill>
                <a:effectLst/>
                <a:latin typeface="Body"/>
              </a:rPr>
              <a:t> </a:t>
            </a:r>
            <a:r>
              <a:rPr lang="en-GB" sz="1200" b="0" i="0" baseline="0" dirty="0" err="1">
                <a:solidFill>
                  <a:srgbClr val="313537"/>
                </a:solidFill>
                <a:effectLst/>
                <a:latin typeface="Body"/>
              </a:rPr>
              <a:t>ook</a:t>
            </a:r>
            <a:r>
              <a:rPr lang="en-GB" sz="1200" b="0" i="0" baseline="0" dirty="0">
                <a:solidFill>
                  <a:srgbClr val="313537"/>
                </a:solidFill>
                <a:effectLst/>
                <a:latin typeface="Body"/>
              </a:rPr>
              <a:t> </a:t>
            </a:r>
            <a:r>
              <a:rPr lang="en-GB" sz="1200" b="0" i="0" baseline="0" dirty="0" err="1">
                <a:solidFill>
                  <a:srgbClr val="313537"/>
                </a:solidFill>
                <a:effectLst/>
                <a:latin typeface="Body"/>
              </a:rPr>
              <a:t>componentlogboeken</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gerelateerde</a:t>
            </a:r>
            <a:r>
              <a:rPr lang="en-GB" sz="1200" b="0" i="0" baseline="0" dirty="0">
                <a:solidFill>
                  <a:srgbClr val="313537"/>
                </a:solidFill>
                <a:effectLst/>
                <a:latin typeface="Body"/>
              </a:rPr>
              <a:t> </a:t>
            </a:r>
            <a:r>
              <a:rPr lang="en-GB" sz="1200" b="0" i="0" baseline="0" dirty="0" err="1">
                <a:solidFill>
                  <a:srgbClr val="313537"/>
                </a:solidFill>
                <a:effectLst/>
                <a:latin typeface="Body"/>
              </a:rPr>
              <a:t>bestanden</a:t>
            </a:r>
            <a:r>
              <a:rPr lang="en-GB" sz="1200" b="0" i="0" baseline="0" dirty="0">
                <a:solidFill>
                  <a:srgbClr val="313537"/>
                </a:solidFill>
                <a:effectLst/>
                <a:latin typeface="Body"/>
              </a:rPr>
              <a:t>.</a:t>
            </a:r>
          </a:p>
          <a:p>
            <a:pPr algn="l" fontAlgn="base"/>
            <a:endParaRPr lang="en-GB" sz="1200" b="0" i="0" baseline="0" dirty="0">
              <a:solidFill>
                <a:srgbClr val="313537"/>
              </a:solidFill>
              <a:effectLst/>
              <a:latin typeface="Body"/>
            </a:endParaRPr>
          </a:p>
          <a:p>
            <a:pPr algn="l" fontAlgn="base"/>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fout</a:t>
            </a:r>
            <a:r>
              <a:rPr lang="en-GB" sz="1200" b="0" i="0" baseline="0" dirty="0">
                <a:solidFill>
                  <a:srgbClr val="313537"/>
                </a:solidFill>
                <a:effectLst/>
                <a:latin typeface="Body"/>
              </a:rPr>
              <a:t> op de </a:t>
            </a:r>
            <a:r>
              <a:rPr lang="en-GB" sz="1200" b="0" i="0" baseline="0" dirty="0" err="1">
                <a:solidFill>
                  <a:srgbClr val="313537"/>
                </a:solidFill>
                <a:effectLst/>
                <a:latin typeface="Body"/>
              </a:rPr>
              <a:t>opstartschijf</a:t>
            </a:r>
            <a:r>
              <a:rPr lang="en-GB" sz="1200" b="0" i="0" baseline="0" dirty="0">
                <a:solidFill>
                  <a:srgbClr val="313537"/>
                </a:solidFill>
                <a:effectLst/>
                <a:latin typeface="Body"/>
              </a:rPr>
              <a:t> </a:t>
            </a:r>
            <a:r>
              <a:rPr lang="en-GB" sz="1200" b="0" i="0" baseline="0" dirty="0" err="1">
                <a:solidFill>
                  <a:srgbClr val="313537"/>
                </a:solidFill>
                <a:effectLst/>
                <a:latin typeface="Body"/>
              </a:rPr>
              <a:t>zal</a:t>
            </a:r>
            <a:r>
              <a:rPr lang="en-GB" sz="1200" b="0" i="0" baseline="0" dirty="0">
                <a:solidFill>
                  <a:srgbClr val="313537"/>
                </a:solidFill>
                <a:effectLst/>
                <a:latin typeface="Body"/>
              </a:rPr>
              <a:t> er </a:t>
            </a:r>
            <a:r>
              <a:rPr lang="en-GB" sz="1200" b="0" i="0" baseline="0" dirty="0" err="1">
                <a:solidFill>
                  <a:srgbClr val="313537"/>
                </a:solidFill>
                <a:effectLst/>
                <a:latin typeface="Body"/>
              </a:rPr>
              <a:t>uiteindelijk</a:t>
            </a:r>
            <a:r>
              <a:rPr lang="en-GB" sz="1200" b="0" i="0" baseline="0" dirty="0">
                <a:solidFill>
                  <a:srgbClr val="313537"/>
                </a:solidFill>
                <a:effectLst/>
                <a:latin typeface="Body"/>
              </a:rPr>
              <a:t> toe </a:t>
            </a:r>
            <a:r>
              <a:rPr lang="en-GB" sz="1200" b="0" i="0" baseline="0" dirty="0" err="1">
                <a:solidFill>
                  <a:srgbClr val="313537"/>
                </a:solidFill>
                <a:effectLst/>
                <a:latin typeface="Body"/>
              </a:rPr>
              <a:t>leiden</a:t>
            </a:r>
            <a:r>
              <a:rPr lang="en-GB" sz="1200" b="0" i="0" baseline="0" dirty="0">
                <a:solidFill>
                  <a:srgbClr val="313537"/>
                </a:solidFill>
                <a:effectLst/>
                <a:latin typeface="Body"/>
              </a:rPr>
              <a:t> </a:t>
            </a:r>
            <a:r>
              <a:rPr lang="en-GB" sz="1200" b="0" i="0" baseline="0" dirty="0" err="1">
                <a:solidFill>
                  <a:srgbClr val="313537"/>
                </a:solidFill>
                <a:effectLst/>
                <a:latin typeface="Body"/>
              </a:rPr>
              <a:t>dat</a:t>
            </a:r>
            <a:r>
              <a:rPr lang="en-GB" sz="1200" b="0" i="0" baseline="0" dirty="0">
                <a:solidFill>
                  <a:srgbClr val="313537"/>
                </a:solidFill>
                <a:effectLst/>
                <a:latin typeface="Body"/>
              </a:rPr>
              <a:t> de </a:t>
            </a:r>
            <a:r>
              <a:rPr lang="en-GB" sz="1200" b="0" i="0" baseline="0" dirty="0" err="1">
                <a:solidFill>
                  <a:srgbClr val="313537"/>
                </a:solidFill>
                <a:effectLst/>
                <a:latin typeface="Body"/>
              </a:rPr>
              <a:t>bijbehorende</a:t>
            </a:r>
            <a:r>
              <a:rPr lang="en-GB" sz="1200" b="0" i="0" baseline="0" dirty="0">
                <a:solidFill>
                  <a:srgbClr val="313537"/>
                </a:solidFill>
                <a:effectLst/>
                <a:latin typeface="Body"/>
              </a:rPr>
              <a:t> CVM </a:t>
            </a:r>
            <a:r>
              <a:rPr lang="en-GB" sz="1200" b="0" i="0" baseline="0" dirty="0" err="1">
                <a:solidFill>
                  <a:srgbClr val="313537"/>
                </a:solidFill>
                <a:effectLst/>
                <a:latin typeface="Body"/>
              </a:rPr>
              <a:t>faalt</a:t>
            </a:r>
            <a:r>
              <a:rPr lang="en-GB" sz="1200" b="0" i="0" baseline="0" dirty="0">
                <a:solidFill>
                  <a:srgbClr val="313537"/>
                </a:solidFill>
                <a:effectLst/>
                <a:latin typeface="Body"/>
              </a:rPr>
              <a:t>. De host </a:t>
            </a:r>
            <a:r>
              <a:rPr lang="en-GB" sz="1200" b="0" i="0" baseline="0" dirty="0" err="1">
                <a:solidFill>
                  <a:srgbClr val="313537"/>
                </a:solidFill>
                <a:effectLst/>
                <a:latin typeface="Body"/>
              </a:rPr>
              <a:t>heeft</a:t>
            </a:r>
            <a:r>
              <a:rPr lang="en-GB" sz="1200" b="0" i="0" baseline="0" dirty="0">
                <a:solidFill>
                  <a:srgbClr val="313537"/>
                </a:solidFill>
                <a:effectLst/>
                <a:latin typeface="Body"/>
              </a:rPr>
              <a:t> </a:t>
            </a:r>
            <a:r>
              <a:rPr lang="en-GB" sz="1200" b="0" i="0" baseline="0" dirty="0" err="1">
                <a:solidFill>
                  <a:srgbClr val="313537"/>
                </a:solidFill>
                <a:effectLst/>
                <a:latin typeface="Body"/>
              </a:rPr>
              <a:t>niet</a:t>
            </a:r>
            <a:r>
              <a:rPr lang="en-GB" sz="1200" b="0" i="0" baseline="0" dirty="0">
                <a:solidFill>
                  <a:srgbClr val="313537"/>
                </a:solidFill>
                <a:effectLst/>
                <a:latin typeface="Body"/>
              </a:rPr>
              <a:t> </a:t>
            </a:r>
            <a:r>
              <a:rPr lang="en-GB" sz="1200" b="0" i="0" baseline="0" dirty="0" err="1">
                <a:solidFill>
                  <a:srgbClr val="313537"/>
                </a:solidFill>
                <a:effectLst/>
                <a:latin typeface="Body"/>
              </a:rPr>
              <a:t>rechtstreeks</a:t>
            </a:r>
            <a:r>
              <a:rPr lang="en-GB" sz="1200" b="0" i="0" baseline="0" dirty="0">
                <a:solidFill>
                  <a:srgbClr val="313537"/>
                </a:solidFill>
                <a:effectLst/>
                <a:latin typeface="Body"/>
              </a:rPr>
              <a:t> </a:t>
            </a:r>
            <a:r>
              <a:rPr lang="en-GB" sz="1200" b="0" i="0" baseline="0" dirty="0" err="1">
                <a:solidFill>
                  <a:srgbClr val="313537"/>
                </a:solidFill>
                <a:effectLst/>
                <a:latin typeface="Body"/>
              </a:rPr>
              <a:t>toegang</a:t>
            </a:r>
            <a:r>
              <a:rPr lang="en-GB" sz="1200" b="0" i="0" baseline="0" dirty="0">
                <a:solidFill>
                  <a:srgbClr val="313537"/>
                </a:solidFill>
                <a:effectLst/>
                <a:latin typeface="Body"/>
              </a:rPr>
              <a:t> tot de </a:t>
            </a:r>
            <a:r>
              <a:rPr lang="en-GB" sz="1200" b="0" i="0" baseline="0" dirty="0" err="1">
                <a:solidFill>
                  <a:srgbClr val="313537"/>
                </a:solidFill>
                <a:effectLst/>
                <a:latin typeface="Body"/>
              </a:rPr>
              <a:t>opstartschijf</a:t>
            </a:r>
            <a:r>
              <a:rPr lang="en-GB" sz="1200" b="0" i="0" baseline="0" dirty="0">
                <a:solidFill>
                  <a:srgbClr val="313537"/>
                </a:solidFill>
                <a:effectLst/>
                <a:latin typeface="Body"/>
              </a:rPr>
              <a:t>, </a:t>
            </a:r>
            <a:r>
              <a:rPr lang="en-GB" sz="1200" b="0" i="0" baseline="0" dirty="0" err="1">
                <a:solidFill>
                  <a:srgbClr val="313537"/>
                </a:solidFill>
                <a:effectLst/>
                <a:latin typeface="Body"/>
              </a:rPr>
              <a:t>dus</a:t>
            </a:r>
            <a:r>
              <a:rPr lang="en-GB" sz="1200" b="0" i="0" baseline="0" dirty="0">
                <a:solidFill>
                  <a:srgbClr val="313537"/>
                </a:solidFill>
                <a:effectLst/>
                <a:latin typeface="Body"/>
              </a:rPr>
              <a:t> </a:t>
            </a:r>
            <a:r>
              <a:rPr lang="en-GB" sz="1200" b="0" i="0" baseline="0" dirty="0" err="1">
                <a:solidFill>
                  <a:srgbClr val="313537"/>
                </a:solidFill>
                <a:effectLst/>
                <a:latin typeface="Body"/>
              </a:rPr>
              <a:t>andere</a:t>
            </a:r>
            <a:r>
              <a:rPr lang="en-GB" sz="1200" b="0" i="0" baseline="0" dirty="0">
                <a:solidFill>
                  <a:srgbClr val="313537"/>
                </a:solidFill>
                <a:effectLst/>
                <a:latin typeface="Body"/>
              </a:rPr>
              <a:t> </a:t>
            </a:r>
            <a:r>
              <a:rPr lang="en-GB" sz="1200" b="0" i="0" baseline="0" dirty="0" err="1">
                <a:solidFill>
                  <a:srgbClr val="313537"/>
                </a:solidFill>
                <a:effectLst/>
                <a:latin typeface="Body"/>
              </a:rPr>
              <a:t>gast</a:t>
            </a:r>
            <a:r>
              <a:rPr lang="en-GB" sz="1200" b="0" i="0" baseline="0" dirty="0">
                <a:solidFill>
                  <a:srgbClr val="313537"/>
                </a:solidFill>
                <a:effectLst/>
                <a:latin typeface="Body"/>
              </a:rPr>
              <a:t>-VM's </a:t>
            </a:r>
            <a:r>
              <a:rPr lang="en-GB" sz="1200" b="0" i="0" baseline="0" dirty="0" err="1">
                <a:solidFill>
                  <a:srgbClr val="313537"/>
                </a:solidFill>
                <a:effectLst/>
                <a:latin typeface="Body"/>
              </a:rPr>
              <a:t>kunnen</a:t>
            </a:r>
            <a:r>
              <a:rPr lang="en-GB" sz="1200" b="0" i="0" baseline="0" dirty="0">
                <a:solidFill>
                  <a:srgbClr val="313537"/>
                </a:solidFill>
                <a:effectLst/>
                <a:latin typeface="Body"/>
              </a:rPr>
              <a:t> </a:t>
            </a:r>
            <a:r>
              <a:rPr lang="en-GB" sz="1200" b="0" i="0" baseline="0" dirty="0" err="1">
                <a:solidFill>
                  <a:srgbClr val="313537"/>
                </a:solidFill>
                <a:effectLst/>
                <a:latin typeface="Body"/>
              </a:rPr>
              <a:t>blijven</a:t>
            </a:r>
            <a:r>
              <a:rPr lang="en-GB" sz="1200" b="0" i="0" baseline="0" dirty="0">
                <a:solidFill>
                  <a:srgbClr val="313537"/>
                </a:solidFill>
                <a:effectLst/>
                <a:latin typeface="Body"/>
              </a:rPr>
              <a:t> </a:t>
            </a:r>
            <a:r>
              <a:rPr lang="en-GB" sz="1200" b="0" i="0" baseline="0" dirty="0" err="1">
                <a:solidFill>
                  <a:srgbClr val="313537"/>
                </a:solidFill>
                <a:effectLst/>
                <a:latin typeface="Body"/>
              </a:rPr>
              <a:t>draaien</a:t>
            </a:r>
            <a:r>
              <a:rPr lang="en-GB" sz="1200" b="0" i="0" baseline="0" dirty="0">
                <a:solidFill>
                  <a:srgbClr val="313537"/>
                </a:solidFill>
                <a:effectLst/>
                <a:latin typeface="Body"/>
              </a:rPr>
              <a:t>. </a:t>
            </a:r>
            <a:r>
              <a:rPr lang="en-GB" sz="1200" b="0" i="0" baseline="0" dirty="0" err="1">
                <a:solidFill>
                  <a:srgbClr val="313537"/>
                </a:solidFill>
                <a:effectLst/>
                <a:latin typeface="Body"/>
              </a:rPr>
              <a:t>Gegevenspadredundantie</a:t>
            </a:r>
            <a:r>
              <a:rPr lang="en-GB" sz="1200" b="0" i="0" baseline="0" dirty="0">
                <a:solidFill>
                  <a:srgbClr val="313537"/>
                </a:solidFill>
                <a:effectLst/>
                <a:latin typeface="Body"/>
              </a:rPr>
              <a:t> </a:t>
            </a:r>
            <a:r>
              <a:rPr lang="en-GB" sz="1200" b="0" i="0" baseline="0" dirty="0" err="1">
                <a:solidFill>
                  <a:srgbClr val="313537"/>
                </a:solidFill>
                <a:effectLst/>
                <a:latin typeface="Body"/>
              </a:rPr>
              <a:t>leidt</a:t>
            </a:r>
            <a:r>
              <a:rPr lang="en-GB" sz="1200" b="0" i="0" baseline="0" dirty="0">
                <a:solidFill>
                  <a:srgbClr val="313537"/>
                </a:solidFill>
                <a:effectLst/>
                <a:latin typeface="Body"/>
              </a:rPr>
              <a:t> het </a:t>
            </a:r>
            <a:r>
              <a:rPr lang="en-GB" sz="1200" b="0" i="0" baseline="0" dirty="0" err="1">
                <a:solidFill>
                  <a:srgbClr val="313537"/>
                </a:solidFill>
                <a:effectLst/>
                <a:latin typeface="Body"/>
              </a:rPr>
              <a:t>opslagpad</a:t>
            </a:r>
            <a:r>
              <a:rPr lang="en-GB" sz="1200" b="0" i="0" baseline="0" dirty="0">
                <a:solidFill>
                  <a:srgbClr val="313537"/>
                </a:solidFill>
                <a:effectLst/>
                <a:latin typeface="Body"/>
              </a:rPr>
              <a:t> om </a:t>
            </a:r>
            <a:r>
              <a:rPr lang="en-GB" sz="1200" b="0" i="0" baseline="0" dirty="0" err="1">
                <a:solidFill>
                  <a:srgbClr val="313537"/>
                </a:solidFill>
                <a:effectLst/>
                <a:latin typeface="Body"/>
              </a:rPr>
              <a:t>naar</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andere</a:t>
            </a:r>
            <a:r>
              <a:rPr lang="en-GB" sz="1200" b="0" i="0" baseline="0" dirty="0">
                <a:solidFill>
                  <a:srgbClr val="313537"/>
                </a:solidFill>
                <a:effectLst/>
                <a:latin typeface="Body"/>
              </a:rPr>
              <a:t> CVM.</a:t>
            </a:r>
          </a:p>
        </p:txBody>
      </p:sp>
      <p:sp>
        <p:nvSpPr>
          <p:cNvPr id="4" name="Slide Number Placeholder 3"/>
          <p:cNvSpPr>
            <a:spLocks noGrp="1"/>
          </p:cNvSpPr>
          <p:nvPr>
            <p:ph type="sldNum" sz="quarter" idx="5"/>
          </p:nvPr>
        </p:nvSpPr>
        <p:spPr/>
        <p:txBody>
          <a:bodyPr/>
          <a:lstStyle/>
          <a:p>
            <a:fld id="{212985E4-63A6-42C5-B555-D36F14EDE62F}" type="slidenum">
              <a:rPr lang="en-US" smtClean="0"/>
              <a:t>14</a:t>
            </a:fld>
            <a:endParaRPr lang="en-US"/>
          </a:p>
        </p:txBody>
      </p:sp>
    </p:spTree>
    <p:extLst>
      <p:ext uri="{BB962C8B-B14F-4D97-AF65-F5344CB8AC3E}">
        <p14:creationId xmlns:p14="http://schemas.microsoft.com/office/powerpoint/2010/main" val="38234819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sz="1200" b="0" i="0" baseline="0" dirty="0">
                <a:solidFill>
                  <a:srgbClr val="313537"/>
                </a:solidFill>
                <a:effectLst/>
                <a:latin typeface="Body"/>
              </a:rPr>
              <a:t>Elk node </a:t>
            </a:r>
            <a:r>
              <a:rPr lang="en-GB" sz="1200" b="0" i="0" baseline="0" dirty="0" err="1">
                <a:solidFill>
                  <a:srgbClr val="313537"/>
                </a:solidFill>
                <a:effectLst/>
                <a:latin typeface="Body"/>
              </a:rPr>
              <a:t>draagt</a:t>
            </a:r>
            <a:r>
              <a:rPr lang="en-GB" sz="1200" b="0" i="0" baseline="0" dirty="0">
                <a:solidFill>
                  <a:srgbClr val="313537"/>
                </a:solidFill>
                <a:effectLst/>
                <a:latin typeface="Body"/>
              </a:rPr>
              <a:t> ​​</a:t>
            </a:r>
            <a:r>
              <a:rPr lang="en-GB" sz="1200" b="0" i="0" baseline="0" dirty="0" err="1">
                <a:solidFill>
                  <a:srgbClr val="313537"/>
                </a:solidFill>
                <a:effectLst/>
                <a:latin typeface="Body"/>
              </a:rPr>
              <a:t>zijn</a:t>
            </a:r>
            <a:r>
              <a:rPr lang="en-GB" sz="1200" b="0" i="0" baseline="0" dirty="0">
                <a:solidFill>
                  <a:srgbClr val="313537"/>
                </a:solidFill>
                <a:effectLst/>
                <a:latin typeface="Body"/>
              </a:rPr>
              <a:t> </a:t>
            </a:r>
            <a:r>
              <a:rPr lang="en-GB" sz="1200" b="0" i="0" baseline="0" dirty="0" err="1">
                <a:solidFill>
                  <a:srgbClr val="313537"/>
                </a:solidFill>
                <a:effectLst/>
                <a:latin typeface="Body"/>
              </a:rPr>
              <a:t>lokale</a:t>
            </a:r>
            <a:r>
              <a:rPr lang="en-GB" sz="1200" b="0" i="0" baseline="0" dirty="0">
                <a:solidFill>
                  <a:srgbClr val="313537"/>
                </a:solidFill>
                <a:effectLst/>
                <a:latin typeface="Body"/>
              </a:rPr>
              <a:t> </a:t>
            </a:r>
            <a:r>
              <a:rPr lang="en-GB" sz="1200" b="0" i="0" baseline="0" dirty="0" err="1">
                <a:solidFill>
                  <a:srgbClr val="313537"/>
                </a:solidFill>
                <a:effectLst/>
                <a:latin typeface="Body"/>
              </a:rPr>
              <a:t>opslagapparaten</a:t>
            </a:r>
            <a:r>
              <a:rPr lang="en-GB" sz="1200" b="0" i="0" baseline="0" dirty="0">
                <a:solidFill>
                  <a:srgbClr val="313537"/>
                </a:solidFill>
                <a:effectLst/>
                <a:latin typeface="Body"/>
              </a:rPr>
              <a:t> </a:t>
            </a:r>
            <a:r>
              <a:rPr lang="en-GB" sz="1200" b="0" i="0" baseline="0" dirty="0" err="1">
                <a:solidFill>
                  <a:srgbClr val="313537"/>
                </a:solidFill>
                <a:effectLst/>
                <a:latin typeface="Body"/>
              </a:rPr>
              <a:t>bij</a:t>
            </a:r>
            <a:r>
              <a:rPr lang="en-GB" sz="1200" b="0" i="0" baseline="0" dirty="0">
                <a:solidFill>
                  <a:srgbClr val="313537"/>
                </a:solidFill>
                <a:effectLst/>
                <a:latin typeface="Body"/>
              </a:rPr>
              <a:t> </a:t>
            </a:r>
            <a:r>
              <a:rPr lang="en-GB" sz="1200" b="0" i="0" baseline="0" dirty="0" err="1">
                <a:solidFill>
                  <a:srgbClr val="313537"/>
                </a:solidFill>
                <a:effectLst/>
                <a:latin typeface="Body"/>
              </a:rPr>
              <a:t>aan</a:t>
            </a:r>
            <a:r>
              <a:rPr lang="en-GB" sz="1200" b="0" i="0" baseline="0" dirty="0">
                <a:solidFill>
                  <a:srgbClr val="313537"/>
                </a:solidFill>
                <a:effectLst/>
                <a:latin typeface="Body"/>
              </a:rPr>
              <a:t> de </a:t>
            </a:r>
            <a:r>
              <a:rPr lang="en-GB" sz="1200" b="0" i="0" baseline="0" dirty="0" err="1">
                <a:solidFill>
                  <a:srgbClr val="313537"/>
                </a:solidFill>
                <a:effectLst/>
                <a:latin typeface="Body"/>
              </a:rPr>
              <a:t>clusteropslagpool</a:t>
            </a:r>
            <a:r>
              <a:rPr lang="en-GB" sz="1200" b="0" i="0" baseline="0" dirty="0">
                <a:solidFill>
                  <a:srgbClr val="313537"/>
                </a:solidFill>
                <a:effectLst/>
                <a:latin typeface="Body"/>
              </a:rPr>
              <a:t>. Cold-tier-</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opgeslagen</a:t>
            </a:r>
            <a:r>
              <a:rPr lang="en-GB" sz="1200" b="0" i="0" baseline="0" dirty="0">
                <a:solidFill>
                  <a:srgbClr val="313537"/>
                </a:solidFill>
                <a:effectLst/>
                <a:latin typeface="Body"/>
              </a:rPr>
              <a:t> op HDD's, </a:t>
            </a:r>
            <a:r>
              <a:rPr lang="en-GB" sz="1200" b="0" i="0" baseline="0" dirty="0" err="1">
                <a:solidFill>
                  <a:srgbClr val="313537"/>
                </a:solidFill>
                <a:effectLst/>
                <a:latin typeface="Body"/>
              </a:rPr>
              <a:t>terwijl</a:t>
            </a:r>
            <a:r>
              <a:rPr lang="en-GB" sz="1200" b="0" i="0" baseline="0" dirty="0">
                <a:solidFill>
                  <a:srgbClr val="313537"/>
                </a:solidFill>
                <a:effectLst/>
                <a:latin typeface="Body"/>
              </a:rPr>
              <a:t> hot-tier-</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opgeslagen</a:t>
            </a:r>
            <a:r>
              <a:rPr lang="en-GB" sz="1200" b="0" i="0" baseline="0" dirty="0">
                <a:solidFill>
                  <a:srgbClr val="313537"/>
                </a:solidFill>
                <a:effectLst/>
                <a:latin typeface="Body"/>
              </a:rPr>
              <a:t> in SSD's </a:t>
            </a:r>
            <a:r>
              <a:rPr lang="en-GB" sz="1200" b="0" i="0" baseline="0" dirty="0" err="1">
                <a:solidFill>
                  <a:srgbClr val="313537"/>
                </a:solidFill>
                <a:effectLst/>
                <a:latin typeface="Body"/>
              </a:rPr>
              <a:t>voor</a:t>
            </a:r>
            <a:r>
              <a:rPr lang="en-GB" sz="1200" b="0" i="0" baseline="0" dirty="0">
                <a:solidFill>
                  <a:srgbClr val="313537"/>
                </a:solidFill>
                <a:effectLst/>
                <a:latin typeface="Body"/>
              </a:rPr>
              <a:t> </a:t>
            </a:r>
            <a:r>
              <a:rPr lang="en-GB" sz="1200" b="0" i="0" baseline="0" dirty="0" err="1">
                <a:solidFill>
                  <a:srgbClr val="313537"/>
                </a:solidFill>
                <a:effectLst/>
                <a:latin typeface="Body"/>
              </a:rPr>
              <a:t>snellere</a:t>
            </a:r>
            <a:r>
              <a:rPr lang="en-GB" sz="1200" b="0" i="0" baseline="0" dirty="0">
                <a:solidFill>
                  <a:srgbClr val="313537"/>
                </a:solidFill>
                <a:effectLst/>
                <a:latin typeface="Body"/>
              </a:rPr>
              <a:t> </a:t>
            </a:r>
            <a:r>
              <a:rPr lang="en-GB" sz="1200" b="0" i="0" baseline="0" dirty="0" err="1">
                <a:solidFill>
                  <a:srgbClr val="313537"/>
                </a:solidFill>
                <a:effectLst/>
                <a:latin typeface="Body"/>
              </a:rPr>
              <a:t>prestaties</a:t>
            </a:r>
            <a:r>
              <a:rPr lang="en-GB" sz="1200" b="0" i="0" baseline="0" dirty="0">
                <a:solidFill>
                  <a:srgbClr val="313537"/>
                </a:solidFill>
                <a:effectLst/>
                <a:latin typeface="Body"/>
              </a:rPr>
              <a:t>. </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over het cluster </a:t>
            </a:r>
            <a:r>
              <a:rPr lang="en-GB" sz="1200" b="0" i="0" baseline="0" dirty="0" err="1">
                <a:solidFill>
                  <a:srgbClr val="313537"/>
                </a:solidFill>
                <a:effectLst/>
                <a:latin typeface="Body"/>
              </a:rPr>
              <a:t>gerepliceerd</a:t>
            </a:r>
            <a:r>
              <a:rPr lang="en-GB" sz="1200" b="0" i="0" baseline="0" dirty="0">
                <a:solidFill>
                  <a:srgbClr val="313537"/>
                </a:solidFill>
                <a:effectLst/>
                <a:latin typeface="Body"/>
              </a:rPr>
              <a:t>, </a:t>
            </a:r>
            <a:r>
              <a:rPr lang="en-GB" sz="1200" b="0" i="0" baseline="0" dirty="0" err="1">
                <a:solidFill>
                  <a:srgbClr val="313537"/>
                </a:solidFill>
                <a:effectLst/>
                <a:latin typeface="Body"/>
              </a:rPr>
              <a:t>dus</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storing in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enkele</a:t>
            </a:r>
            <a:r>
              <a:rPr lang="en-GB" sz="1200" b="0" i="0" baseline="0" dirty="0">
                <a:solidFill>
                  <a:srgbClr val="313537"/>
                </a:solidFill>
                <a:effectLst/>
                <a:latin typeface="Body"/>
              </a:rPr>
              <a:t> </a:t>
            </a:r>
            <a:r>
              <a:rPr lang="en-GB" sz="1200" b="0" i="0" baseline="0" dirty="0" err="1">
                <a:solidFill>
                  <a:srgbClr val="313537"/>
                </a:solidFill>
                <a:effectLst/>
                <a:latin typeface="Body"/>
              </a:rPr>
              <a:t>gegevensschijf</a:t>
            </a:r>
            <a:r>
              <a:rPr lang="en-GB" sz="1200" b="0" i="0" baseline="0" dirty="0">
                <a:solidFill>
                  <a:srgbClr val="313537"/>
                </a:solidFill>
                <a:effectLst/>
                <a:latin typeface="Body"/>
              </a:rPr>
              <a:t> </a:t>
            </a:r>
            <a:r>
              <a:rPr lang="en-GB" sz="1200" b="0" i="0" baseline="0" dirty="0" err="1">
                <a:solidFill>
                  <a:srgbClr val="313537"/>
                </a:solidFill>
                <a:effectLst/>
                <a:latin typeface="Body"/>
              </a:rPr>
              <a:t>leidt</a:t>
            </a:r>
            <a:r>
              <a:rPr lang="en-GB" sz="1200" b="0" i="0" baseline="0" dirty="0">
                <a:solidFill>
                  <a:srgbClr val="313537"/>
                </a:solidFill>
                <a:effectLst/>
                <a:latin typeface="Body"/>
              </a:rPr>
              <a:t> </a:t>
            </a:r>
            <a:r>
              <a:rPr lang="en-GB" sz="1200" b="0" i="0" baseline="0" dirty="0" err="1">
                <a:solidFill>
                  <a:srgbClr val="313537"/>
                </a:solidFill>
                <a:effectLst/>
                <a:latin typeface="Body"/>
              </a:rPr>
              <a:t>niet</a:t>
            </a:r>
            <a:r>
              <a:rPr lang="en-GB" sz="1200" b="0" i="0" baseline="0" dirty="0">
                <a:solidFill>
                  <a:srgbClr val="313537"/>
                </a:solidFill>
                <a:effectLst/>
                <a:latin typeface="Body"/>
              </a:rPr>
              <a:t> tot </a:t>
            </a:r>
            <a:r>
              <a:rPr lang="en-GB" sz="1200" b="0" i="0" baseline="0" dirty="0" err="1">
                <a:solidFill>
                  <a:srgbClr val="313537"/>
                </a:solidFill>
                <a:effectLst/>
                <a:latin typeface="Body"/>
              </a:rPr>
              <a:t>gegevensverlies</a:t>
            </a:r>
            <a:r>
              <a:rPr lang="en-GB" sz="1200" b="0" i="0" baseline="0" dirty="0">
                <a:solidFill>
                  <a:srgbClr val="313537"/>
                </a:solidFill>
                <a:effectLst/>
                <a:latin typeface="Body"/>
              </a:rPr>
              <a:t>. nodes die </a:t>
            </a:r>
            <a:r>
              <a:rPr lang="en-GB" sz="1200" b="0" i="0" baseline="0" dirty="0" err="1">
                <a:solidFill>
                  <a:srgbClr val="313537"/>
                </a:solidFill>
                <a:effectLst/>
                <a:latin typeface="Body"/>
              </a:rPr>
              <a:t>alleen</a:t>
            </a:r>
            <a:r>
              <a:rPr lang="en-GB" sz="1200" b="0" i="0" baseline="0" dirty="0">
                <a:solidFill>
                  <a:srgbClr val="313537"/>
                </a:solidFill>
                <a:effectLst/>
                <a:latin typeface="Body"/>
              </a:rPr>
              <a:t> SSD-</a:t>
            </a:r>
            <a:r>
              <a:rPr lang="en-GB" sz="1200" b="0" i="0" baseline="0" dirty="0" err="1">
                <a:solidFill>
                  <a:srgbClr val="313537"/>
                </a:solidFill>
                <a:effectLst/>
                <a:latin typeface="Body"/>
              </a:rPr>
              <a:t>schijven</a:t>
            </a:r>
            <a:r>
              <a:rPr lang="en-GB" sz="1200" b="0" i="0" baseline="0" dirty="0">
                <a:solidFill>
                  <a:srgbClr val="313537"/>
                </a:solidFill>
                <a:effectLst/>
                <a:latin typeface="Body"/>
              </a:rPr>
              <a:t> </a:t>
            </a:r>
            <a:r>
              <a:rPr lang="en-GB" sz="1200" b="0" i="0" baseline="0" dirty="0" err="1">
                <a:solidFill>
                  <a:srgbClr val="313537"/>
                </a:solidFill>
                <a:effectLst/>
                <a:latin typeface="Body"/>
              </a:rPr>
              <a:t>bevatten</a:t>
            </a:r>
            <a:r>
              <a:rPr lang="en-GB" sz="1200" b="0" i="0" baseline="0" dirty="0">
                <a:solidFill>
                  <a:srgbClr val="313537"/>
                </a:solidFill>
                <a:effectLst/>
                <a:latin typeface="Body"/>
              </a:rPr>
              <a:t>, </a:t>
            </a:r>
            <a:r>
              <a:rPr lang="en-GB" sz="1200" b="0" i="0" baseline="0" dirty="0" err="1">
                <a:solidFill>
                  <a:srgbClr val="313537"/>
                </a:solidFill>
                <a:effectLst/>
                <a:latin typeface="Body"/>
              </a:rPr>
              <a:t>hebben</a:t>
            </a:r>
            <a:r>
              <a:rPr lang="en-GB" sz="1200" b="0" i="0" baseline="0" dirty="0">
                <a:solidFill>
                  <a:srgbClr val="313537"/>
                </a:solidFill>
                <a:effectLst/>
                <a:latin typeface="Body"/>
              </a:rPr>
              <a:t> </a:t>
            </a:r>
            <a:r>
              <a:rPr lang="en-GB" sz="1200" b="0" i="0" baseline="0" dirty="0" err="1">
                <a:solidFill>
                  <a:srgbClr val="313537"/>
                </a:solidFill>
                <a:effectLst/>
                <a:latin typeface="Body"/>
              </a:rPr>
              <a:t>alleen</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hot tier.</a:t>
            </a:r>
          </a:p>
          <a:p>
            <a:pPr algn="l" fontAlgn="base"/>
            <a:endParaRPr lang="en-GB" sz="1200" b="0" i="0" baseline="0" dirty="0">
              <a:solidFill>
                <a:srgbClr val="313537"/>
              </a:solidFill>
              <a:effectLst/>
              <a:latin typeface="Body"/>
            </a:endParaRPr>
          </a:p>
          <a:p>
            <a:pPr algn="l" fontAlgn="base"/>
            <a:r>
              <a:rPr lang="en-GB" sz="1200" b="0" i="0" baseline="0" dirty="0" err="1">
                <a:solidFill>
                  <a:srgbClr val="313537"/>
                </a:solidFill>
                <a:effectLst/>
                <a:latin typeface="Body"/>
              </a:rPr>
              <a:t>Wanneer</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gegevensschijf</a:t>
            </a:r>
            <a:r>
              <a:rPr lang="en-GB" sz="1200" b="0" i="0" baseline="0" dirty="0">
                <a:solidFill>
                  <a:srgbClr val="313537"/>
                </a:solidFill>
                <a:effectLst/>
                <a:latin typeface="Body"/>
              </a:rPr>
              <a:t> (HDD/SSD) </a:t>
            </a:r>
            <a:r>
              <a:rPr lang="en-GB" sz="1200" b="0" i="0" baseline="0" dirty="0" err="1">
                <a:solidFill>
                  <a:srgbClr val="313537"/>
                </a:solidFill>
                <a:effectLst/>
                <a:latin typeface="Body"/>
              </a:rPr>
              <a:t>uitvalt</a:t>
            </a:r>
            <a:r>
              <a:rPr lang="en-GB" sz="1200" b="0" i="0" baseline="0" dirty="0">
                <a:solidFill>
                  <a:srgbClr val="313537"/>
                </a:solidFill>
                <a:effectLst/>
                <a:latin typeface="Body"/>
              </a:rPr>
              <a:t>, </a:t>
            </a:r>
            <a:r>
              <a:rPr lang="en-GB" sz="1200" b="0" i="0" baseline="0" dirty="0" err="1">
                <a:solidFill>
                  <a:srgbClr val="313537"/>
                </a:solidFill>
                <a:effectLst/>
                <a:latin typeface="Body"/>
              </a:rPr>
              <a:t>ontvangt</a:t>
            </a:r>
            <a:r>
              <a:rPr lang="en-GB" sz="1200" b="0" i="0" baseline="0" dirty="0">
                <a:solidFill>
                  <a:srgbClr val="313537"/>
                </a:solidFill>
                <a:effectLst/>
                <a:latin typeface="Body"/>
              </a:rPr>
              <a:t> het cluster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waarschuwing</a:t>
            </a:r>
            <a:r>
              <a:rPr lang="en-GB" sz="1200" b="0" i="0" baseline="0" dirty="0">
                <a:solidFill>
                  <a:srgbClr val="313537"/>
                </a:solidFill>
                <a:effectLst/>
                <a:latin typeface="Body"/>
              </a:rPr>
              <a:t> van de host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begint</a:t>
            </a:r>
            <a:r>
              <a:rPr lang="en-GB" sz="1200" b="0" i="0" baseline="0" dirty="0">
                <a:solidFill>
                  <a:srgbClr val="313537"/>
                </a:solidFill>
                <a:effectLst/>
                <a:latin typeface="Body"/>
              </a:rPr>
              <a:t> het </a:t>
            </a:r>
            <a:r>
              <a:rPr lang="en-GB" sz="1200" b="0" i="0" baseline="0" dirty="0" err="1">
                <a:solidFill>
                  <a:srgbClr val="313537"/>
                </a:solidFill>
                <a:effectLst/>
                <a:latin typeface="Body"/>
              </a:rPr>
              <a:t>onmiddellijk</a:t>
            </a:r>
            <a:r>
              <a:rPr lang="en-GB" sz="1200" b="0" i="0" baseline="0" dirty="0">
                <a:solidFill>
                  <a:srgbClr val="313537"/>
                </a:solidFill>
                <a:effectLst/>
                <a:latin typeface="Body"/>
              </a:rPr>
              <a:t>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werken</a:t>
            </a:r>
            <a:r>
              <a:rPr lang="en-GB" sz="1200" b="0" i="0" baseline="0" dirty="0">
                <a:solidFill>
                  <a:srgbClr val="313537"/>
                </a:solidFill>
                <a:effectLst/>
                <a:latin typeface="Body"/>
              </a:rPr>
              <a:t> om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tweede</a:t>
            </a:r>
            <a:r>
              <a:rPr lang="en-GB" sz="1200" b="0" i="0" baseline="0" dirty="0">
                <a:solidFill>
                  <a:srgbClr val="313537"/>
                </a:solidFill>
                <a:effectLst/>
                <a:latin typeface="Body"/>
              </a:rPr>
              <a:t> replica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maken</a:t>
            </a:r>
            <a:r>
              <a:rPr lang="en-GB" sz="1200" b="0" i="0" baseline="0" dirty="0">
                <a:solidFill>
                  <a:srgbClr val="313537"/>
                </a:solidFill>
                <a:effectLst/>
                <a:latin typeface="Body"/>
              </a:rPr>
              <a:t> van alle </a:t>
            </a:r>
            <a:r>
              <a:rPr lang="en-GB" sz="1200" b="0" i="0" baseline="0" dirty="0" err="1">
                <a:solidFill>
                  <a:srgbClr val="313537"/>
                </a:solidFill>
                <a:effectLst/>
                <a:latin typeface="Body"/>
              </a:rPr>
              <a:t>gast</a:t>
            </a:r>
            <a:r>
              <a:rPr lang="en-GB" sz="1200" b="0" i="0" baseline="0" dirty="0">
                <a:solidFill>
                  <a:srgbClr val="313537"/>
                </a:solidFill>
                <a:effectLst/>
                <a:latin typeface="Body"/>
              </a:rPr>
              <a:t>-VM-</a:t>
            </a:r>
            <a:r>
              <a:rPr lang="en-GB" sz="1200" b="0" i="0" baseline="0" dirty="0" err="1">
                <a:solidFill>
                  <a:srgbClr val="313537"/>
                </a:solidFill>
                <a:effectLst/>
                <a:latin typeface="Body"/>
              </a:rPr>
              <a:t>gegevens</a:t>
            </a:r>
            <a:r>
              <a:rPr lang="en-GB" sz="1200" b="0" i="0" baseline="0" dirty="0">
                <a:solidFill>
                  <a:srgbClr val="313537"/>
                </a:solidFill>
                <a:effectLst/>
                <a:latin typeface="Body"/>
              </a:rPr>
              <a:t> die op de </a:t>
            </a:r>
            <a:r>
              <a:rPr lang="en-GB" sz="1200" b="0" i="0" baseline="0" dirty="0" err="1">
                <a:solidFill>
                  <a:srgbClr val="313537"/>
                </a:solidFill>
                <a:effectLst/>
                <a:latin typeface="Body"/>
              </a:rPr>
              <a:t>schijf</a:t>
            </a:r>
            <a:r>
              <a:rPr lang="en-GB" sz="1200" b="0" i="0" baseline="0" dirty="0">
                <a:solidFill>
                  <a:srgbClr val="313537"/>
                </a:solidFill>
                <a:effectLst/>
                <a:latin typeface="Body"/>
              </a:rPr>
              <a:t> </a:t>
            </a:r>
            <a:r>
              <a:rPr lang="en-GB" sz="1200" b="0" i="0" baseline="0" dirty="0" err="1">
                <a:solidFill>
                  <a:srgbClr val="313537"/>
                </a:solidFill>
                <a:effectLst/>
                <a:latin typeface="Body"/>
              </a:rPr>
              <a:t>waren</a:t>
            </a:r>
            <a:r>
              <a:rPr lang="en-GB" sz="1200" b="0" i="0" baseline="0" dirty="0">
                <a:solidFill>
                  <a:srgbClr val="313537"/>
                </a:solidFill>
                <a:effectLst/>
                <a:latin typeface="Body"/>
              </a:rPr>
              <a:t> </a:t>
            </a:r>
            <a:r>
              <a:rPr lang="en-GB" sz="1200" b="0" i="0" baseline="0" dirty="0" err="1">
                <a:solidFill>
                  <a:srgbClr val="313537"/>
                </a:solidFill>
                <a:effectLst/>
                <a:latin typeface="Body"/>
              </a:rPr>
              <a:t>opgeslagen</a:t>
            </a:r>
            <a:r>
              <a:rPr lang="en-GB" sz="1200" b="0" i="0" baseline="0" dirty="0">
                <a:solidFill>
                  <a:srgbClr val="313537"/>
                </a:solidFill>
                <a:effectLst/>
                <a:latin typeface="Body"/>
              </a:rPr>
              <a:t>. </a:t>
            </a:r>
            <a:r>
              <a:rPr lang="en-GB" sz="1200" b="0" i="0" baseline="0" dirty="0" err="1">
                <a:solidFill>
                  <a:srgbClr val="313537"/>
                </a:solidFill>
                <a:effectLst/>
                <a:latin typeface="Body"/>
              </a:rPr>
              <a:t>Gedurende</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korte</a:t>
            </a:r>
            <a:r>
              <a:rPr lang="en-GB" sz="1200" b="0" i="0" baseline="0" dirty="0">
                <a:solidFill>
                  <a:srgbClr val="313537"/>
                </a:solidFill>
                <a:effectLst/>
                <a:latin typeface="Body"/>
              </a:rPr>
              <a:t> </a:t>
            </a:r>
            <a:r>
              <a:rPr lang="en-GB" sz="1200" b="0" i="0" baseline="0" dirty="0" err="1">
                <a:solidFill>
                  <a:srgbClr val="313537"/>
                </a:solidFill>
                <a:effectLst/>
                <a:latin typeface="Body"/>
              </a:rPr>
              <a:t>periode</a:t>
            </a:r>
            <a:r>
              <a:rPr lang="en-GB" sz="1200" b="0" i="0" baseline="0" dirty="0">
                <a:solidFill>
                  <a:srgbClr val="313537"/>
                </a:solidFill>
                <a:effectLst/>
                <a:latin typeface="Body"/>
              </a:rPr>
              <a:t> </a:t>
            </a:r>
            <a:r>
              <a:rPr lang="en-GB" sz="1200" b="0" i="0" baseline="0" dirty="0" err="1">
                <a:solidFill>
                  <a:srgbClr val="313537"/>
                </a:solidFill>
                <a:effectLst/>
                <a:latin typeface="Body"/>
              </a:rPr>
              <a:t>moeten</a:t>
            </a:r>
            <a:r>
              <a:rPr lang="en-GB" sz="1200" b="0" i="0" baseline="0" dirty="0">
                <a:solidFill>
                  <a:srgbClr val="313537"/>
                </a:solidFill>
                <a:effectLst/>
                <a:latin typeface="Body"/>
              </a:rPr>
              <a:t> </a:t>
            </a:r>
            <a:r>
              <a:rPr lang="en-GB" sz="1200" b="0" i="0" baseline="0" dirty="0" err="1">
                <a:solidFill>
                  <a:srgbClr val="313537"/>
                </a:solidFill>
                <a:effectLst/>
                <a:latin typeface="Body"/>
              </a:rPr>
              <a:t>gast</a:t>
            </a:r>
            <a:r>
              <a:rPr lang="en-GB" sz="1200" b="0" i="0" baseline="0" dirty="0">
                <a:solidFill>
                  <a:srgbClr val="313537"/>
                </a:solidFill>
                <a:effectLst/>
                <a:latin typeface="Body"/>
              </a:rPr>
              <a:t>-VM's met </a:t>
            </a:r>
            <a:r>
              <a:rPr lang="en-GB" sz="1200" b="0" i="0" baseline="0" dirty="0" err="1">
                <a:solidFill>
                  <a:srgbClr val="313537"/>
                </a:solidFill>
                <a:effectLst/>
                <a:latin typeface="Body"/>
              </a:rPr>
              <a:t>bestanden</a:t>
            </a:r>
            <a:r>
              <a:rPr lang="en-GB" sz="1200" b="0" i="0" baseline="0" dirty="0">
                <a:solidFill>
                  <a:srgbClr val="313537"/>
                </a:solidFill>
                <a:effectLst/>
                <a:latin typeface="Body"/>
              </a:rPr>
              <a:t> op de </a:t>
            </a:r>
            <a:r>
              <a:rPr lang="en-GB" sz="1200" b="0" i="0" baseline="0" dirty="0" err="1">
                <a:solidFill>
                  <a:srgbClr val="313537"/>
                </a:solidFill>
                <a:effectLst/>
                <a:latin typeface="Body"/>
              </a:rPr>
              <a:t>defecte</a:t>
            </a:r>
            <a:r>
              <a:rPr lang="en-GB" sz="1200" b="0" i="0" baseline="0" dirty="0">
                <a:solidFill>
                  <a:srgbClr val="313537"/>
                </a:solidFill>
                <a:effectLst/>
                <a:latin typeface="Body"/>
              </a:rPr>
              <a:t> </a:t>
            </a:r>
            <a:r>
              <a:rPr lang="en-GB" sz="1200" b="0" i="0" baseline="0" dirty="0" err="1">
                <a:solidFill>
                  <a:srgbClr val="313537"/>
                </a:solidFill>
                <a:effectLst/>
                <a:latin typeface="Body"/>
              </a:rPr>
              <a:t>gegevensschijf</a:t>
            </a:r>
            <a:r>
              <a:rPr lang="en-GB" sz="1200" b="0" i="0" baseline="0" dirty="0">
                <a:solidFill>
                  <a:srgbClr val="313537"/>
                </a:solidFill>
                <a:effectLst/>
                <a:latin typeface="Body"/>
              </a:rPr>
              <a:t> via het </a:t>
            </a:r>
            <a:r>
              <a:rPr lang="en-GB" sz="1200" b="0" i="0" baseline="0" dirty="0" err="1">
                <a:solidFill>
                  <a:srgbClr val="313537"/>
                </a:solidFill>
                <a:effectLst/>
                <a:latin typeface="Body"/>
              </a:rPr>
              <a:t>netwerk</a:t>
            </a:r>
            <a:r>
              <a:rPr lang="en-GB" sz="1200" b="0" i="0" baseline="0" dirty="0">
                <a:solidFill>
                  <a:srgbClr val="313537"/>
                </a:solidFill>
                <a:effectLst/>
                <a:latin typeface="Body"/>
              </a:rPr>
              <a:t> </a:t>
            </a:r>
            <a:r>
              <a:rPr lang="en-GB" sz="1200" b="0" i="0" baseline="0" dirty="0" err="1">
                <a:solidFill>
                  <a:srgbClr val="313537"/>
                </a:solidFill>
                <a:effectLst/>
                <a:latin typeface="Body"/>
              </a:rPr>
              <a:t>lezen</a:t>
            </a:r>
            <a:r>
              <a:rPr lang="en-GB" sz="1200" b="0" i="0" baseline="0" dirty="0">
                <a:solidFill>
                  <a:srgbClr val="313537"/>
                </a:solidFill>
                <a:effectLst/>
                <a:latin typeface="Body"/>
              </a:rPr>
              <a:t>.</a:t>
            </a:r>
          </a:p>
          <a:p>
            <a:pPr algn="l" fontAlgn="base"/>
            <a:endParaRPr lang="en-GB" sz="1200" b="0" i="0" baseline="0" dirty="0">
              <a:solidFill>
                <a:srgbClr val="313537"/>
              </a:solidFill>
              <a:effectLst/>
              <a:latin typeface="Body"/>
            </a:endParaRPr>
          </a:p>
          <a:p>
            <a:pPr algn="l" fontAlgn="base"/>
            <a:endParaRPr lang="en-GB" sz="1200" b="0" i="0" baseline="0" dirty="0">
              <a:solidFill>
                <a:srgbClr val="313537"/>
              </a:solidFill>
              <a:effectLst/>
              <a:latin typeface="Body"/>
            </a:endParaRPr>
          </a:p>
          <a:p>
            <a:pPr algn="l" fontAlgn="base"/>
            <a:r>
              <a:rPr lang="en-GB" sz="1200" b="0" i="0" baseline="0" dirty="0">
                <a:solidFill>
                  <a:srgbClr val="313537"/>
                </a:solidFill>
                <a:effectLst/>
                <a:latin typeface="Body"/>
              </a:rPr>
              <a:t>In </a:t>
            </a:r>
            <a:r>
              <a:rPr lang="en-GB" sz="1200" b="0" i="0" baseline="0" dirty="0" err="1">
                <a:solidFill>
                  <a:srgbClr val="313537"/>
                </a:solidFill>
                <a:effectLst/>
                <a:latin typeface="Body"/>
              </a:rPr>
              <a:t>een</a:t>
            </a:r>
            <a:r>
              <a:rPr lang="en-GB" sz="1200" b="0" i="0" baseline="0" dirty="0">
                <a:solidFill>
                  <a:srgbClr val="313537"/>
                </a:solidFill>
                <a:effectLst/>
                <a:latin typeface="Body"/>
              </a:rPr>
              <a:t> cluster met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replicatiefactor</a:t>
            </a:r>
            <a:r>
              <a:rPr lang="en-GB" sz="1200" b="0" i="0" baseline="0" dirty="0">
                <a:solidFill>
                  <a:srgbClr val="313537"/>
                </a:solidFill>
                <a:effectLst/>
                <a:latin typeface="Body"/>
              </a:rPr>
              <a:t> 2 </a:t>
            </a:r>
            <a:r>
              <a:rPr lang="en-GB" sz="1200" b="0" i="0" baseline="0" dirty="0" err="1">
                <a:solidFill>
                  <a:srgbClr val="313537"/>
                </a:solidFill>
                <a:effectLst/>
                <a:latin typeface="Body"/>
              </a:rPr>
              <a:t>kan</a:t>
            </a:r>
            <a:r>
              <a:rPr lang="en-GB" sz="1200" b="0" i="0" baseline="0" dirty="0">
                <a:solidFill>
                  <a:srgbClr val="313537"/>
                </a:solidFill>
                <a:effectLst/>
                <a:latin typeface="Body"/>
              </a:rPr>
              <a:t> het </a:t>
            </a:r>
            <a:r>
              <a:rPr lang="en-GB" sz="1200" b="0" i="0" baseline="0" dirty="0" err="1">
                <a:solidFill>
                  <a:srgbClr val="313537"/>
                </a:solidFill>
                <a:effectLst/>
                <a:latin typeface="Body"/>
              </a:rPr>
              <a:t>verlies</a:t>
            </a:r>
            <a:r>
              <a:rPr lang="en-GB" sz="1200" b="0" i="0" baseline="0" dirty="0">
                <a:solidFill>
                  <a:srgbClr val="313537"/>
                </a:solidFill>
                <a:effectLst/>
                <a:latin typeface="Body"/>
              </a:rPr>
              <a:t> van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tweede</a:t>
            </a:r>
            <a:r>
              <a:rPr lang="en-GB" sz="1200" b="0" i="0" baseline="0" dirty="0">
                <a:solidFill>
                  <a:srgbClr val="313537"/>
                </a:solidFill>
                <a:effectLst/>
                <a:latin typeface="Body"/>
              </a:rPr>
              <a:t> </a:t>
            </a:r>
            <a:r>
              <a:rPr lang="en-GB" sz="1200" b="0" i="0" baseline="0" dirty="0" err="1">
                <a:solidFill>
                  <a:srgbClr val="313537"/>
                </a:solidFill>
                <a:effectLst/>
                <a:latin typeface="Body"/>
              </a:rPr>
              <a:t>schijf</a:t>
            </a:r>
            <a:r>
              <a:rPr lang="en-GB" sz="1200" b="0" i="0" baseline="0" dirty="0">
                <a:solidFill>
                  <a:srgbClr val="313537"/>
                </a:solidFill>
                <a:effectLst/>
                <a:latin typeface="Body"/>
              </a:rPr>
              <a:t> in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ander</a:t>
            </a:r>
            <a:r>
              <a:rPr lang="en-GB" sz="1200" b="0" i="0" baseline="0" dirty="0">
                <a:solidFill>
                  <a:srgbClr val="313537"/>
                </a:solidFill>
                <a:effectLst/>
                <a:latin typeface="Body"/>
              </a:rPr>
              <a:t> </a:t>
            </a:r>
            <a:r>
              <a:rPr lang="en-GB" sz="1200" b="0" i="0" baseline="0" dirty="0" err="1">
                <a:solidFill>
                  <a:srgbClr val="313537"/>
                </a:solidFill>
                <a:effectLst/>
                <a:latin typeface="Body"/>
              </a:rPr>
              <a:t>domein</a:t>
            </a:r>
            <a:r>
              <a:rPr lang="en-GB" sz="1200" b="0" i="0" baseline="0" dirty="0">
                <a:solidFill>
                  <a:srgbClr val="313537"/>
                </a:solidFill>
                <a:effectLst/>
                <a:latin typeface="Body"/>
              </a:rPr>
              <a:t> (node, </a:t>
            </a:r>
            <a:r>
              <a:rPr lang="en-GB" sz="1200" b="0" i="0" baseline="0" dirty="0" err="1">
                <a:solidFill>
                  <a:srgbClr val="313537"/>
                </a:solidFill>
                <a:effectLst/>
                <a:latin typeface="Body"/>
              </a:rPr>
              <a:t>blok</a:t>
            </a:r>
            <a:r>
              <a:rPr lang="en-GB" sz="1200" b="0" i="0" baseline="0" dirty="0">
                <a:solidFill>
                  <a:srgbClr val="313537"/>
                </a:solidFill>
                <a:effectLst/>
                <a:latin typeface="Body"/>
              </a:rPr>
              <a:t> of rack) </a:t>
            </a:r>
            <a:r>
              <a:rPr lang="en-GB" sz="1200" b="0" i="0" baseline="0" dirty="0" err="1">
                <a:solidFill>
                  <a:srgbClr val="313537"/>
                </a:solidFill>
                <a:effectLst/>
                <a:latin typeface="Body"/>
              </a:rPr>
              <a:t>voordat</a:t>
            </a:r>
            <a:r>
              <a:rPr lang="en-GB" sz="1200" b="0" i="0" baseline="0" dirty="0">
                <a:solidFill>
                  <a:srgbClr val="313537"/>
                </a:solidFill>
                <a:effectLst/>
                <a:latin typeface="Body"/>
              </a:rPr>
              <a:t> het cluster </a:t>
            </a:r>
            <a:r>
              <a:rPr lang="en-GB" sz="1200" b="0" i="0" baseline="0" dirty="0" err="1">
                <a:solidFill>
                  <a:srgbClr val="313537"/>
                </a:solidFill>
                <a:effectLst/>
                <a:latin typeface="Body"/>
              </a:rPr>
              <a:t>herstelt</a:t>
            </a:r>
            <a:r>
              <a:rPr lang="en-GB" sz="1200" b="0" i="0" baseline="0" dirty="0">
                <a:solidFill>
                  <a:srgbClr val="313537"/>
                </a:solidFill>
                <a:effectLst/>
                <a:latin typeface="Body"/>
              </a:rPr>
              <a:t>, </a:t>
            </a:r>
            <a:r>
              <a:rPr lang="en-GB" sz="1200" b="0" i="0" baseline="0" dirty="0" err="1">
                <a:solidFill>
                  <a:srgbClr val="313537"/>
                </a:solidFill>
                <a:effectLst/>
                <a:latin typeface="Body"/>
              </a:rPr>
              <a:t>resulteren</a:t>
            </a:r>
            <a:r>
              <a:rPr lang="en-GB" sz="1200" b="0" i="0" baseline="0" dirty="0">
                <a:solidFill>
                  <a:srgbClr val="313537"/>
                </a:solidFill>
                <a:effectLst/>
                <a:latin typeface="Body"/>
              </a:rPr>
              <a:t> in </a:t>
            </a:r>
            <a:r>
              <a:rPr lang="en-GB" sz="1200" b="0" i="0" baseline="0" dirty="0" err="1">
                <a:solidFill>
                  <a:srgbClr val="313537"/>
                </a:solidFill>
                <a:effectLst/>
                <a:latin typeface="Body"/>
              </a:rPr>
              <a:t>verlies</a:t>
            </a:r>
            <a:r>
              <a:rPr lang="en-GB" sz="1200" b="0" i="0" baseline="0" dirty="0">
                <a:solidFill>
                  <a:srgbClr val="313537"/>
                </a:solidFill>
                <a:effectLst/>
                <a:latin typeface="Body"/>
              </a:rPr>
              <a:t> van VM-</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voor</a:t>
            </a:r>
            <a:r>
              <a:rPr lang="en-GB" sz="1200" b="0" i="0" baseline="0" dirty="0">
                <a:solidFill>
                  <a:srgbClr val="313537"/>
                </a:solidFill>
                <a:effectLst/>
                <a:latin typeface="Body"/>
              </a:rPr>
              <a:t> </a:t>
            </a:r>
            <a:r>
              <a:rPr lang="en-GB" sz="1200" b="0" i="0" baseline="0" dirty="0" err="1">
                <a:solidFill>
                  <a:srgbClr val="313537"/>
                </a:solidFill>
                <a:effectLst/>
                <a:latin typeface="Body"/>
              </a:rPr>
              <a:t>beide</a:t>
            </a:r>
            <a:r>
              <a:rPr lang="en-GB" sz="1200" b="0" i="0" baseline="0" dirty="0">
                <a:solidFill>
                  <a:srgbClr val="313537"/>
                </a:solidFill>
                <a:effectLst/>
                <a:latin typeface="Body"/>
              </a:rPr>
              <a:t> replica's. </a:t>
            </a:r>
            <a:r>
              <a:rPr lang="en-GB" sz="1200" b="0" i="0" baseline="0" dirty="0" err="1">
                <a:solidFill>
                  <a:srgbClr val="313537"/>
                </a:solidFill>
                <a:effectLst/>
                <a:latin typeface="Body"/>
              </a:rPr>
              <a:t>Hoewel</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enkele</a:t>
            </a:r>
            <a:r>
              <a:rPr lang="en-GB" sz="1200" b="0" i="0" baseline="0" dirty="0">
                <a:solidFill>
                  <a:srgbClr val="313537"/>
                </a:solidFill>
                <a:effectLst/>
                <a:latin typeface="Body"/>
              </a:rPr>
              <a:t> </a:t>
            </a:r>
            <a:r>
              <a:rPr lang="en-GB" sz="1200" b="0" i="0" baseline="0" dirty="0" err="1">
                <a:solidFill>
                  <a:srgbClr val="313537"/>
                </a:solidFill>
                <a:effectLst/>
                <a:latin typeface="Body"/>
              </a:rPr>
              <a:t>schijffout</a:t>
            </a:r>
            <a:r>
              <a:rPr lang="en-GB" sz="1200" b="0" i="0" baseline="0" dirty="0">
                <a:solidFill>
                  <a:srgbClr val="313537"/>
                </a:solidFill>
                <a:effectLst/>
                <a:latin typeface="Body"/>
              </a:rPr>
              <a:t> </a:t>
            </a:r>
            <a:r>
              <a:rPr lang="en-GB" sz="1200" b="0" i="0" baseline="0" dirty="0" err="1">
                <a:solidFill>
                  <a:srgbClr val="313537"/>
                </a:solidFill>
                <a:effectLst/>
                <a:latin typeface="Body"/>
              </a:rPr>
              <a:t>niet</a:t>
            </a:r>
            <a:r>
              <a:rPr lang="en-GB" sz="1200" b="0" i="0" baseline="0" dirty="0">
                <a:solidFill>
                  <a:srgbClr val="313537"/>
                </a:solidFill>
                <a:effectLst/>
                <a:latin typeface="Body"/>
              </a:rPr>
              <a:t> </a:t>
            </a:r>
            <a:r>
              <a:rPr lang="en-GB" sz="1200" b="0" i="0" baseline="0" dirty="0" err="1">
                <a:solidFill>
                  <a:srgbClr val="313537"/>
                </a:solidFill>
                <a:effectLst/>
                <a:latin typeface="Body"/>
              </a:rPr>
              <a:t>dezelfde</a:t>
            </a:r>
            <a:r>
              <a:rPr lang="en-GB" sz="1200" b="0" i="0" baseline="0" dirty="0">
                <a:solidFill>
                  <a:srgbClr val="313537"/>
                </a:solidFill>
                <a:effectLst/>
                <a:latin typeface="Body"/>
              </a:rPr>
              <a:t> impact </a:t>
            </a:r>
            <a:r>
              <a:rPr lang="en-GB" sz="1200" b="0" i="0" baseline="0" dirty="0" err="1">
                <a:solidFill>
                  <a:srgbClr val="313537"/>
                </a:solidFill>
                <a:effectLst/>
                <a:latin typeface="Body"/>
              </a:rPr>
              <a:t>heeft</a:t>
            </a:r>
            <a:r>
              <a:rPr lang="en-GB" sz="1200" b="0" i="0" baseline="0" dirty="0">
                <a:solidFill>
                  <a:srgbClr val="313537"/>
                </a:solidFill>
                <a:effectLst/>
                <a:latin typeface="Body"/>
              </a:rPr>
              <a:t> </a:t>
            </a:r>
            <a:r>
              <a:rPr lang="en-GB" sz="1200" b="0" i="0" baseline="0" dirty="0" err="1">
                <a:solidFill>
                  <a:srgbClr val="313537"/>
                </a:solidFill>
                <a:effectLst/>
                <a:latin typeface="Body"/>
              </a:rPr>
              <a:t>als</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hostfout</a:t>
            </a:r>
            <a:r>
              <a:rPr lang="en-GB" sz="1200" b="0" i="0" baseline="0" dirty="0">
                <a:solidFill>
                  <a:srgbClr val="313537"/>
                </a:solidFill>
                <a:effectLst/>
                <a:latin typeface="Body"/>
              </a:rPr>
              <a:t>, is het </a:t>
            </a:r>
            <a:r>
              <a:rPr lang="en-GB" sz="1200" b="0" i="0" baseline="0" dirty="0" err="1">
                <a:solidFill>
                  <a:srgbClr val="313537"/>
                </a:solidFill>
                <a:effectLst/>
                <a:latin typeface="Body"/>
              </a:rPr>
              <a:t>belangrijk</a:t>
            </a:r>
            <a:r>
              <a:rPr lang="en-GB" sz="1200" b="0" i="0" baseline="0" dirty="0">
                <a:solidFill>
                  <a:srgbClr val="313537"/>
                </a:solidFill>
                <a:effectLst/>
                <a:latin typeface="Body"/>
              </a:rPr>
              <a:t> om de </a:t>
            </a:r>
            <a:r>
              <a:rPr lang="en-GB" sz="1200" b="0" i="0" baseline="0" dirty="0" err="1">
                <a:solidFill>
                  <a:srgbClr val="313537"/>
                </a:solidFill>
                <a:effectLst/>
                <a:latin typeface="Body"/>
              </a:rPr>
              <a:t>defecte</a:t>
            </a:r>
            <a:r>
              <a:rPr lang="en-GB" sz="1200" b="0" i="0" baseline="0" dirty="0">
                <a:solidFill>
                  <a:srgbClr val="313537"/>
                </a:solidFill>
                <a:effectLst/>
                <a:latin typeface="Body"/>
              </a:rPr>
              <a:t> </a:t>
            </a:r>
            <a:r>
              <a:rPr lang="en-GB" sz="1200" b="0" i="0" baseline="0" dirty="0" err="1">
                <a:solidFill>
                  <a:srgbClr val="313537"/>
                </a:solidFill>
                <a:effectLst/>
                <a:latin typeface="Body"/>
              </a:rPr>
              <a:t>schijf</a:t>
            </a:r>
            <a:r>
              <a:rPr lang="en-GB" sz="1200" b="0" i="0" baseline="0" dirty="0">
                <a:solidFill>
                  <a:srgbClr val="313537"/>
                </a:solidFill>
                <a:effectLst/>
                <a:latin typeface="Body"/>
              </a:rPr>
              <a:t> zo </a:t>
            </a:r>
            <a:r>
              <a:rPr lang="en-GB" sz="1200" b="0" i="0" baseline="0" dirty="0" err="1">
                <a:solidFill>
                  <a:srgbClr val="313537"/>
                </a:solidFill>
                <a:effectLst/>
                <a:latin typeface="Body"/>
              </a:rPr>
              <a:t>snel</a:t>
            </a:r>
            <a:r>
              <a:rPr lang="en-GB" sz="1200" b="0" i="0" baseline="0" dirty="0">
                <a:solidFill>
                  <a:srgbClr val="313537"/>
                </a:solidFill>
                <a:effectLst/>
                <a:latin typeface="Body"/>
              </a:rPr>
              <a:t> </a:t>
            </a:r>
            <a:r>
              <a:rPr lang="en-GB" sz="1200" b="0" i="0" baseline="0" dirty="0" err="1">
                <a:solidFill>
                  <a:srgbClr val="313537"/>
                </a:solidFill>
                <a:effectLst/>
                <a:latin typeface="Body"/>
              </a:rPr>
              <a:t>mogelijk</a:t>
            </a:r>
            <a:r>
              <a:rPr lang="en-GB" sz="1200" b="0" i="0" baseline="0" dirty="0">
                <a:solidFill>
                  <a:srgbClr val="313537"/>
                </a:solidFill>
                <a:effectLst/>
                <a:latin typeface="Body"/>
              </a:rPr>
              <a:t>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vervangen</a:t>
            </a:r>
            <a:r>
              <a:rPr lang="en-GB" sz="1200" b="0" i="0" baseline="0" dirty="0">
                <a:solidFill>
                  <a:srgbClr val="313537"/>
                </a:solidFill>
                <a:effectLst/>
                <a:latin typeface="Body"/>
              </a:rPr>
              <a:t>.</a:t>
            </a:r>
          </a:p>
        </p:txBody>
      </p:sp>
      <p:sp>
        <p:nvSpPr>
          <p:cNvPr id="4" name="Slide Number Placeholder 3"/>
          <p:cNvSpPr>
            <a:spLocks noGrp="1"/>
          </p:cNvSpPr>
          <p:nvPr>
            <p:ph type="sldNum" sz="quarter" idx="5"/>
          </p:nvPr>
        </p:nvSpPr>
        <p:spPr/>
        <p:txBody>
          <a:bodyPr/>
          <a:lstStyle/>
          <a:p>
            <a:fld id="{212985E4-63A6-42C5-B555-D36F14EDE62F}" type="slidenum">
              <a:rPr lang="en-US" smtClean="0"/>
              <a:t>15</a:t>
            </a:fld>
            <a:endParaRPr lang="en-US"/>
          </a:p>
        </p:txBody>
      </p:sp>
    </p:spTree>
    <p:extLst>
      <p:ext uri="{BB962C8B-B14F-4D97-AF65-F5344CB8AC3E}">
        <p14:creationId xmlns:p14="http://schemas.microsoft.com/office/powerpoint/2010/main" val="10293185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sz="1200" b="0" i="0" baseline="0" dirty="0">
                <a:solidFill>
                  <a:srgbClr val="313537"/>
                </a:solidFill>
                <a:effectLst/>
                <a:latin typeface="Body"/>
              </a:rPr>
              <a:t>In het </a:t>
            </a:r>
            <a:r>
              <a:rPr lang="en-GB" sz="1200" b="0" i="0" baseline="0" dirty="0" err="1">
                <a:solidFill>
                  <a:srgbClr val="313537"/>
                </a:solidFill>
                <a:effectLst/>
                <a:latin typeface="Body"/>
              </a:rPr>
              <a:t>geval</a:t>
            </a:r>
            <a:r>
              <a:rPr lang="en-GB" sz="1200" b="0" i="0" baseline="0" dirty="0">
                <a:solidFill>
                  <a:srgbClr val="313537"/>
                </a:solidFill>
                <a:effectLst/>
                <a:latin typeface="Body"/>
              </a:rPr>
              <a:t> van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lokale</a:t>
            </a:r>
            <a:r>
              <a:rPr lang="en-GB" sz="1200" b="0" i="0" baseline="0" dirty="0">
                <a:solidFill>
                  <a:srgbClr val="313537"/>
                </a:solidFill>
                <a:effectLst/>
                <a:latin typeface="Body"/>
              </a:rPr>
              <a:t> CVM-storing, </a:t>
            </a:r>
            <a:r>
              <a:rPr lang="en-GB" sz="1200" b="0" i="0" baseline="0" dirty="0" err="1">
                <a:solidFill>
                  <a:srgbClr val="313537"/>
                </a:solidFill>
                <a:effectLst/>
                <a:latin typeface="Body"/>
              </a:rPr>
              <a:t>zijn</a:t>
            </a:r>
            <a:r>
              <a:rPr lang="en-GB" sz="1200" b="0" i="0" baseline="0" dirty="0">
                <a:solidFill>
                  <a:srgbClr val="313537"/>
                </a:solidFill>
                <a:effectLst/>
                <a:latin typeface="Body"/>
              </a:rPr>
              <a:t> de </a:t>
            </a:r>
            <a:r>
              <a:rPr lang="en-GB" sz="1200" b="0" i="0" baseline="0" dirty="0" err="1">
                <a:solidFill>
                  <a:srgbClr val="313537"/>
                </a:solidFill>
                <a:effectLst/>
                <a:latin typeface="Body"/>
              </a:rPr>
              <a:t>lokale</a:t>
            </a:r>
            <a:r>
              <a:rPr lang="en-GB" sz="1200" b="0" i="0" baseline="0" dirty="0">
                <a:solidFill>
                  <a:srgbClr val="313537"/>
                </a:solidFill>
                <a:effectLst/>
                <a:latin typeface="Body"/>
              </a:rPr>
              <a:t> </a:t>
            </a:r>
            <a:r>
              <a:rPr lang="en-GB" sz="1200" b="0" i="0" baseline="0" dirty="0" err="1">
                <a:solidFill>
                  <a:srgbClr val="313537"/>
                </a:solidFill>
                <a:effectLst/>
                <a:latin typeface="Body"/>
              </a:rPr>
              <a:t>adressen</a:t>
            </a:r>
            <a:r>
              <a:rPr lang="en-GB" sz="1200" b="0" i="0" baseline="0" dirty="0">
                <a:solidFill>
                  <a:srgbClr val="313537"/>
                </a:solidFill>
                <a:effectLst/>
                <a:latin typeface="Body"/>
              </a:rPr>
              <a:t> die </a:t>
            </a:r>
            <a:r>
              <a:rPr lang="en-GB" sz="1200" b="0" i="0" baseline="0" dirty="0" err="1">
                <a:solidFill>
                  <a:srgbClr val="313537"/>
                </a:solidFill>
                <a:effectLst/>
                <a:latin typeface="Body"/>
              </a:rPr>
              <a:t>eerder</a:t>
            </a:r>
            <a:r>
              <a:rPr lang="en-GB" sz="1200" b="0" i="0" baseline="0" dirty="0">
                <a:solidFill>
                  <a:srgbClr val="313537"/>
                </a:solidFill>
                <a:effectLst/>
                <a:latin typeface="Body"/>
              </a:rPr>
              <a:t> door de </a:t>
            </a:r>
            <a:r>
              <a:rPr lang="en-GB" sz="1200" b="0" i="0" baseline="0" dirty="0" err="1">
                <a:solidFill>
                  <a:srgbClr val="313537"/>
                </a:solidFill>
                <a:effectLst/>
                <a:latin typeface="Body"/>
              </a:rPr>
              <a:t>lokale</a:t>
            </a:r>
            <a:r>
              <a:rPr lang="en-GB" sz="1200" b="0" i="0" baseline="0" dirty="0">
                <a:solidFill>
                  <a:srgbClr val="313537"/>
                </a:solidFill>
                <a:effectLst/>
                <a:latin typeface="Body"/>
              </a:rPr>
              <a:t> CVM </a:t>
            </a:r>
            <a:r>
              <a:rPr lang="en-GB" sz="1200" b="0" i="0" baseline="0" dirty="0" err="1">
                <a:solidFill>
                  <a:srgbClr val="313537"/>
                </a:solidFill>
                <a:effectLst/>
                <a:latin typeface="Body"/>
              </a:rPr>
              <a:t>werden</a:t>
            </a:r>
            <a:r>
              <a:rPr lang="en-GB" sz="1200" b="0" i="0" baseline="0" dirty="0">
                <a:solidFill>
                  <a:srgbClr val="313537"/>
                </a:solidFill>
                <a:effectLst/>
                <a:latin typeface="Body"/>
              </a:rPr>
              <a:t> </a:t>
            </a:r>
            <a:r>
              <a:rPr lang="en-GB" sz="1200" b="0" i="0" baseline="0" dirty="0" err="1">
                <a:solidFill>
                  <a:srgbClr val="313537"/>
                </a:solidFill>
                <a:effectLst/>
                <a:latin typeface="Body"/>
              </a:rPr>
              <a:t>gebruikt</a:t>
            </a:r>
            <a:r>
              <a:rPr lang="en-GB" sz="1200" b="0" i="0" baseline="0" dirty="0">
                <a:solidFill>
                  <a:srgbClr val="313537"/>
                </a:solidFill>
                <a:effectLst/>
                <a:latin typeface="Body"/>
              </a:rPr>
              <a:t> </a:t>
            </a:r>
            <a:r>
              <a:rPr lang="en-GB" sz="1200" b="0" i="0" baseline="0" dirty="0" err="1">
                <a:solidFill>
                  <a:srgbClr val="313537"/>
                </a:solidFill>
                <a:effectLst/>
                <a:latin typeface="Body"/>
              </a:rPr>
              <a:t>niet</a:t>
            </a:r>
            <a:r>
              <a:rPr lang="en-GB" sz="1200" b="0" i="0" baseline="0" dirty="0">
                <a:solidFill>
                  <a:srgbClr val="313537"/>
                </a:solidFill>
                <a:effectLst/>
                <a:latin typeface="Body"/>
              </a:rPr>
              <a:t> </a:t>
            </a:r>
            <a:r>
              <a:rPr lang="en-GB" sz="1200" b="0" i="0" baseline="0" dirty="0" err="1">
                <a:solidFill>
                  <a:srgbClr val="313537"/>
                </a:solidFill>
                <a:effectLst/>
                <a:latin typeface="Body"/>
              </a:rPr>
              <a:t>meer</a:t>
            </a:r>
            <a:r>
              <a:rPr lang="en-GB" sz="1200" b="0" i="0" baseline="0" dirty="0">
                <a:solidFill>
                  <a:srgbClr val="313537"/>
                </a:solidFill>
                <a:effectLst/>
                <a:latin typeface="Body"/>
              </a:rPr>
              <a:t> </a:t>
            </a:r>
            <a:r>
              <a:rPr lang="en-GB" sz="1200" b="0" i="0" baseline="0" dirty="0" err="1">
                <a:solidFill>
                  <a:srgbClr val="313537"/>
                </a:solidFill>
                <a:effectLst/>
                <a:latin typeface="Body"/>
              </a:rPr>
              <a:t>beschikbaar</a:t>
            </a:r>
            <a:r>
              <a:rPr lang="en-GB" sz="1200" b="0" i="0" baseline="0" dirty="0">
                <a:solidFill>
                  <a:srgbClr val="313537"/>
                </a:solidFill>
                <a:effectLst/>
                <a:latin typeface="Body"/>
              </a:rPr>
              <a:t>. In </a:t>
            </a:r>
            <a:r>
              <a:rPr lang="en-GB" sz="1200" b="0" i="0" baseline="0" dirty="0" err="1">
                <a:solidFill>
                  <a:srgbClr val="313537"/>
                </a:solidFill>
                <a:effectLst/>
                <a:latin typeface="Body"/>
              </a:rPr>
              <a:t>dit</a:t>
            </a:r>
            <a:r>
              <a:rPr lang="en-GB" sz="1200" b="0" i="0" baseline="0" dirty="0">
                <a:solidFill>
                  <a:srgbClr val="313537"/>
                </a:solidFill>
                <a:effectLst/>
                <a:latin typeface="Body"/>
              </a:rPr>
              <a:t> </a:t>
            </a:r>
            <a:r>
              <a:rPr lang="en-GB" sz="1200" b="0" i="0" baseline="0" dirty="0" err="1">
                <a:solidFill>
                  <a:srgbClr val="313537"/>
                </a:solidFill>
                <a:effectLst/>
                <a:latin typeface="Body"/>
              </a:rPr>
              <a:t>geval</a:t>
            </a:r>
            <a:r>
              <a:rPr lang="en-GB" sz="1200" b="0" i="0" baseline="0" dirty="0">
                <a:solidFill>
                  <a:srgbClr val="313537"/>
                </a:solidFill>
                <a:effectLst/>
                <a:latin typeface="Body"/>
              </a:rPr>
              <a:t> </a:t>
            </a:r>
            <a:r>
              <a:rPr lang="en-GB" sz="1200" b="0" i="0" baseline="0" dirty="0" err="1">
                <a:solidFill>
                  <a:srgbClr val="313537"/>
                </a:solidFill>
                <a:effectLst/>
                <a:latin typeface="Body"/>
              </a:rPr>
              <a:t>detecteert</a:t>
            </a:r>
            <a:r>
              <a:rPr lang="en-GB" sz="1200" b="0" i="0" baseline="0" dirty="0">
                <a:solidFill>
                  <a:srgbClr val="313537"/>
                </a:solidFill>
                <a:effectLst/>
                <a:latin typeface="Body"/>
              </a:rPr>
              <a:t> AOS Distributed Storage </a:t>
            </a:r>
            <a:r>
              <a:rPr lang="en-GB" sz="1200" b="0" i="0" baseline="0" dirty="0" err="1">
                <a:solidFill>
                  <a:srgbClr val="313537"/>
                </a:solidFill>
                <a:effectLst/>
                <a:latin typeface="Body"/>
              </a:rPr>
              <a:t>automatisch</a:t>
            </a:r>
            <a:r>
              <a:rPr lang="en-GB" sz="1200" b="0" i="0" baseline="0" dirty="0">
                <a:solidFill>
                  <a:srgbClr val="313537"/>
                </a:solidFill>
                <a:effectLst/>
                <a:latin typeface="Body"/>
              </a:rPr>
              <a:t> de storing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leidt</a:t>
            </a:r>
            <a:r>
              <a:rPr lang="en-GB" sz="1200" b="0" i="0" baseline="0" dirty="0">
                <a:solidFill>
                  <a:srgbClr val="313537"/>
                </a:solidFill>
                <a:effectLst/>
                <a:latin typeface="Body"/>
              </a:rPr>
              <a:t> het </a:t>
            </a:r>
            <a:r>
              <a:rPr lang="en-GB" sz="1200" b="0" i="0" baseline="0" dirty="0" err="1">
                <a:solidFill>
                  <a:srgbClr val="313537"/>
                </a:solidFill>
                <a:effectLst/>
                <a:latin typeface="Body"/>
              </a:rPr>
              <a:t>opslagverkeer</a:t>
            </a:r>
            <a:r>
              <a:rPr lang="en-GB" sz="1200" b="0" i="0" baseline="0" dirty="0">
                <a:solidFill>
                  <a:srgbClr val="313537"/>
                </a:solidFill>
                <a:effectLst/>
                <a:latin typeface="Body"/>
              </a:rPr>
              <a:t> via het </a:t>
            </a:r>
            <a:r>
              <a:rPr lang="en-GB" sz="1200" b="0" i="0" baseline="0" dirty="0" err="1">
                <a:solidFill>
                  <a:srgbClr val="313537"/>
                </a:solidFill>
                <a:effectLst/>
                <a:latin typeface="Body"/>
              </a:rPr>
              <a:t>netwerk</a:t>
            </a:r>
            <a:r>
              <a:rPr lang="en-GB" sz="1200" b="0" i="0" baseline="0" dirty="0">
                <a:solidFill>
                  <a:srgbClr val="313537"/>
                </a:solidFill>
                <a:effectLst/>
                <a:latin typeface="Body"/>
              </a:rPr>
              <a:t> om </a:t>
            </a:r>
            <a:r>
              <a:rPr lang="en-GB" sz="1200" b="0" i="0" baseline="0" dirty="0" err="1">
                <a:solidFill>
                  <a:srgbClr val="313537"/>
                </a:solidFill>
                <a:effectLst/>
                <a:latin typeface="Body"/>
              </a:rPr>
              <a:t>naar</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andere</a:t>
            </a:r>
            <a:r>
              <a:rPr lang="en-GB" sz="1200" b="0" i="0" baseline="0" dirty="0">
                <a:solidFill>
                  <a:srgbClr val="313537"/>
                </a:solidFill>
                <a:effectLst/>
                <a:latin typeface="Body"/>
              </a:rPr>
              <a:t> CVM in het cluster. De </a:t>
            </a:r>
            <a:r>
              <a:rPr lang="en-GB" sz="1200" b="0" i="0" baseline="0" dirty="0" err="1">
                <a:solidFill>
                  <a:srgbClr val="313537"/>
                </a:solidFill>
                <a:effectLst/>
                <a:latin typeface="Body"/>
              </a:rPr>
              <a:t>omleiding</a:t>
            </a:r>
            <a:r>
              <a:rPr lang="en-GB" sz="1200" b="0" i="0" baseline="0" dirty="0">
                <a:solidFill>
                  <a:srgbClr val="313537"/>
                </a:solidFill>
                <a:effectLst/>
                <a:latin typeface="Body"/>
              </a:rPr>
              <a:t> </a:t>
            </a:r>
            <a:r>
              <a:rPr lang="en-GB" sz="1200" b="0" i="0" baseline="0" dirty="0" err="1">
                <a:solidFill>
                  <a:srgbClr val="313537"/>
                </a:solidFill>
                <a:effectLst/>
                <a:latin typeface="Body"/>
              </a:rPr>
              <a:t>gebeurt</a:t>
            </a:r>
            <a:r>
              <a:rPr lang="en-GB" sz="1200" b="0" i="0" baseline="0" dirty="0">
                <a:solidFill>
                  <a:srgbClr val="313537"/>
                </a:solidFill>
                <a:effectLst/>
                <a:latin typeface="Body"/>
              </a:rPr>
              <a:t> </a:t>
            </a:r>
            <a:r>
              <a:rPr lang="en-GB" sz="1200" b="0" i="0" baseline="0" dirty="0" err="1">
                <a:solidFill>
                  <a:srgbClr val="313537"/>
                </a:solidFill>
                <a:effectLst/>
                <a:latin typeface="Body"/>
              </a:rPr>
              <a:t>transparant</a:t>
            </a:r>
            <a:r>
              <a:rPr lang="en-GB" sz="1200" b="0" i="0" baseline="0" dirty="0">
                <a:solidFill>
                  <a:srgbClr val="313537"/>
                </a:solidFill>
                <a:effectLst/>
                <a:latin typeface="Body"/>
              </a:rPr>
              <a:t> </a:t>
            </a:r>
            <a:r>
              <a:rPr lang="en-GB" sz="1200" b="0" i="0" baseline="0" dirty="0" err="1">
                <a:solidFill>
                  <a:srgbClr val="313537"/>
                </a:solidFill>
                <a:effectLst/>
                <a:latin typeface="Body"/>
              </a:rPr>
              <a:t>naar</a:t>
            </a:r>
            <a:r>
              <a:rPr lang="en-GB" sz="1200" b="0" i="0" baseline="0" dirty="0">
                <a:solidFill>
                  <a:srgbClr val="313537"/>
                </a:solidFill>
                <a:effectLst/>
                <a:latin typeface="Body"/>
              </a:rPr>
              <a:t> de hypervisor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naar</a:t>
            </a:r>
            <a:r>
              <a:rPr lang="en-GB" sz="1200" b="0" i="0" baseline="0" dirty="0">
                <a:solidFill>
                  <a:srgbClr val="313537"/>
                </a:solidFill>
                <a:effectLst/>
                <a:latin typeface="Body"/>
              </a:rPr>
              <a:t> de VM's die op de host </a:t>
            </a:r>
            <a:r>
              <a:rPr lang="en-GB" sz="1200" b="0" i="0" baseline="0" dirty="0" err="1">
                <a:solidFill>
                  <a:srgbClr val="313537"/>
                </a:solidFill>
                <a:effectLst/>
                <a:latin typeface="Body"/>
              </a:rPr>
              <a:t>draaien</a:t>
            </a:r>
            <a:r>
              <a:rPr lang="en-GB" sz="1200" b="0" i="0" baseline="0" dirty="0">
                <a:solidFill>
                  <a:srgbClr val="313537"/>
                </a:solidFill>
                <a:effectLst/>
                <a:latin typeface="Body"/>
              </a:rPr>
              <a:t>. </a:t>
            </a:r>
            <a:r>
              <a:rPr lang="en-GB" sz="1200" b="0" i="0" baseline="0" dirty="0" err="1">
                <a:solidFill>
                  <a:srgbClr val="313537"/>
                </a:solidFill>
                <a:effectLst/>
                <a:latin typeface="Body"/>
              </a:rPr>
              <a:t>Dus</a:t>
            </a:r>
            <a:r>
              <a:rPr lang="en-GB" sz="1200" b="0" i="0" baseline="0" dirty="0">
                <a:solidFill>
                  <a:srgbClr val="313537"/>
                </a:solidFill>
                <a:effectLst/>
                <a:latin typeface="Body"/>
              </a:rPr>
              <a:t> </a:t>
            </a:r>
            <a:r>
              <a:rPr lang="en-GB" sz="1200" b="0" i="0" baseline="0" dirty="0" err="1">
                <a:solidFill>
                  <a:srgbClr val="313537"/>
                </a:solidFill>
                <a:effectLst/>
                <a:latin typeface="Body"/>
              </a:rPr>
              <a:t>zelfs</a:t>
            </a:r>
            <a:r>
              <a:rPr lang="en-GB" sz="1200" b="0" i="0" baseline="0" dirty="0">
                <a:solidFill>
                  <a:srgbClr val="313537"/>
                </a:solidFill>
                <a:effectLst/>
                <a:latin typeface="Body"/>
              </a:rPr>
              <a:t> </a:t>
            </a:r>
            <a:r>
              <a:rPr lang="en-GB" sz="1200" b="0" i="0" baseline="0" dirty="0" err="1">
                <a:solidFill>
                  <a:srgbClr val="313537"/>
                </a:solidFill>
                <a:effectLst/>
                <a:latin typeface="Body"/>
              </a:rPr>
              <a:t>als</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CVM is </a:t>
            </a:r>
            <a:r>
              <a:rPr lang="en-GB" sz="1200" b="0" i="0" baseline="0" dirty="0" err="1">
                <a:solidFill>
                  <a:srgbClr val="313537"/>
                </a:solidFill>
                <a:effectLst/>
                <a:latin typeface="Body"/>
              </a:rPr>
              <a:t>uitgeschakeld</a:t>
            </a:r>
            <a:r>
              <a:rPr lang="en-GB" sz="1200" b="0" i="0" baseline="0" dirty="0">
                <a:solidFill>
                  <a:srgbClr val="313537"/>
                </a:solidFill>
                <a:effectLst/>
                <a:latin typeface="Body"/>
              </a:rPr>
              <a:t>, </a:t>
            </a:r>
            <a:r>
              <a:rPr lang="en-GB" sz="1200" b="0" i="0" baseline="0" dirty="0" err="1">
                <a:solidFill>
                  <a:srgbClr val="313537"/>
                </a:solidFill>
                <a:effectLst/>
                <a:latin typeface="Body"/>
              </a:rPr>
              <a:t>blijven</a:t>
            </a:r>
            <a:r>
              <a:rPr lang="en-GB" sz="1200" b="0" i="0" baseline="0" dirty="0">
                <a:solidFill>
                  <a:srgbClr val="313537"/>
                </a:solidFill>
                <a:effectLst/>
                <a:latin typeface="Body"/>
              </a:rPr>
              <a:t> VM's I/O-</a:t>
            </a:r>
            <a:r>
              <a:rPr lang="en-GB" sz="1200" b="0" i="0" baseline="0" dirty="0" err="1">
                <a:solidFill>
                  <a:srgbClr val="313537"/>
                </a:solidFill>
                <a:effectLst/>
                <a:latin typeface="Body"/>
              </a:rPr>
              <a:t>bewerkingen</a:t>
            </a:r>
            <a:r>
              <a:rPr lang="en-GB" sz="1200" b="0" i="0" baseline="0" dirty="0">
                <a:solidFill>
                  <a:srgbClr val="313537"/>
                </a:solidFill>
                <a:effectLst/>
                <a:latin typeface="Body"/>
              </a:rPr>
              <a:t> </a:t>
            </a:r>
            <a:r>
              <a:rPr lang="en-GB" sz="1200" b="0" i="0" baseline="0" dirty="0" err="1">
                <a:solidFill>
                  <a:srgbClr val="313537"/>
                </a:solidFill>
                <a:effectLst/>
                <a:latin typeface="Body"/>
              </a:rPr>
              <a:t>uitvoeren</a:t>
            </a:r>
            <a:r>
              <a:rPr lang="en-GB" sz="1200" b="0" i="0" baseline="0" dirty="0">
                <a:solidFill>
                  <a:srgbClr val="313537"/>
                </a:solidFill>
                <a:effectLst/>
                <a:latin typeface="Body"/>
              </a:rPr>
              <a:t>.</a:t>
            </a:r>
          </a:p>
          <a:p>
            <a:pPr algn="l" fontAlgn="base"/>
            <a:endParaRPr lang="en-GB" sz="6600" b="0" i="0" dirty="0">
              <a:solidFill>
                <a:srgbClr val="313537"/>
              </a:solidFill>
              <a:effectLst/>
              <a:latin typeface="Body"/>
            </a:endParaRPr>
          </a:p>
          <a:p>
            <a:pPr algn="l" fontAlgn="base"/>
            <a:r>
              <a:rPr lang="en-GB" sz="1200" b="0" i="0" baseline="0" dirty="0">
                <a:solidFill>
                  <a:srgbClr val="313537"/>
                </a:solidFill>
                <a:effectLst/>
                <a:latin typeface="Body"/>
              </a:rPr>
              <a:t>AOS Distributed Storage is </a:t>
            </a:r>
            <a:r>
              <a:rPr lang="en-GB" sz="1200" b="0" i="0" baseline="0" dirty="0" err="1">
                <a:solidFill>
                  <a:srgbClr val="313537"/>
                </a:solidFill>
                <a:effectLst/>
                <a:latin typeface="Body"/>
              </a:rPr>
              <a:t>ook</a:t>
            </a:r>
            <a:r>
              <a:rPr lang="en-GB" sz="1200" b="0" i="0" baseline="0" dirty="0">
                <a:solidFill>
                  <a:srgbClr val="313537"/>
                </a:solidFill>
                <a:effectLst/>
                <a:latin typeface="Body"/>
              </a:rPr>
              <a:t> </a:t>
            </a:r>
            <a:r>
              <a:rPr lang="en-GB" sz="1200" b="0" i="0" baseline="0" dirty="0" err="1">
                <a:solidFill>
                  <a:srgbClr val="313537"/>
                </a:solidFill>
                <a:effectLst/>
                <a:latin typeface="Body"/>
              </a:rPr>
              <a:t>zelfherstellend</a:t>
            </a:r>
            <a:r>
              <a:rPr lang="en-GB" sz="1200" b="0" i="0" baseline="0" dirty="0">
                <a:solidFill>
                  <a:srgbClr val="313537"/>
                </a:solidFill>
                <a:effectLst/>
                <a:latin typeface="Body"/>
              </a:rPr>
              <a:t>, wat </a:t>
            </a:r>
            <a:r>
              <a:rPr lang="en-GB" sz="1200" b="0" i="0" baseline="0" dirty="0" err="1">
                <a:solidFill>
                  <a:srgbClr val="313537"/>
                </a:solidFill>
                <a:effectLst/>
                <a:latin typeface="Body"/>
              </a:rPr>
              <a:t>betekent</a:t>
            </a:r>
            <a:r>
              <a:rPr lang="en-GB" sz="1200" b="0" i="0" baseline="0" dirty="0">
                <a:solidFill>
                  <a:srgbClr val="313537"/>
                </a:solidFill>
                <a:effectLst/>
                <a:latin typeface="Body"/>
              </a:rPr>
              <a:t> </a:t>
            </a:r>
            <a:r>
              <a:rPr lang="en-GB" sz="1200" b="0" i="0" baseline="0" dirty="0" err="1">
                <a:solidFill>
                  <a:srgbClr val="313537"/>
                </a:solidFill>
                <a:effectLst/>
                <a:latin typeface="Body"/>
              </a:rPr>
              <a:t>dat</a:t>
            </a:r>
            <a:r>
              <a:rPr lang="en-GB" sz="1200" b="0" i="0" baseline="0" dirty="0">
                <a:solidFill>
                  <a:srgbClr val="313537"/>
                </a:solidFill>
                <a:effectLst/>
                <a:latin typeface="Body"/>
              </a:rPr>
              <a:t> het </a:t>
            </a:r>
            <a:r>
              <a:rPr lang="en-GB" sz="1200" b="0" i="0" baseline="0" dirty="0" err="1">
                <a:solidFill>
                  <a:srgbClr val="313537"/>
                </a:solidFill>
                <a:effectLst/>
                <a:latin typeface="Body"/>
              </a:rPr>
              <a:t>detecteert</a:t>
            </a:r>
            <a:r>
              <a:rPr lang="en-GB" sz="1200" b="0" i="0" baseline="0" dirty="0">
                <a:solidFill>
                  <a:srgbClr val="313537"/>
                </a:solidFill>
                <a:effectLst/>
                <a:latin typeface="Body"/>
              </a:rPr>
              <a:t> </a:t>
            </a:r>
            <a:r>
              <a:rPr lang="en-GB" sz="1200" b="0" i="0" baseline="0" dirty="0" err="1">
                <a:solidFill>
                  <a:srgbClr val="313537"/>
                </a:solidFill>
                <a:effectLst/>
                <a:latin typeface="Body"/>
              </a:rPr>
              <a:t>wanneer</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CVM is </a:t>
            </a:r>
            <a:r>
              <a:rPr lang="en-GB" sz="1200" b="0" i="0" baseline="0" dirty="0" err="1">
                <a:solidFill>
                  <a:srgbClr val="313537"/>
                </a:solidFill>
                <a:effectLst/>
                <a:latin typeface="Body"/>
              </a:rPr>
              <a:t>uitgeschakeld</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automatisch</a:t>
            </a:r>
            <a:r>
              <a:rPr lang="en-GB" sz="1200" b="0" i="0" baseline="0" dirty="0">
                <a:solidFill>
                  <a:srgbClr val="313537"/>
                </a:solidFill>
                <a:effectLst/>
                <a:latin typeface="Body"/>
              </a:rPr>
              <a:t> de </a:t>
            </a:r>
            <a:r>
              <a:rPr lang="en-GB" sz="1200" b="0" i="0" baseline="0" dirty="0" err="1">
                <a:solidFill>
                  <a:srgbClr val="313537"/>
                </a:solidFill>
                <a:effectLst/>
                <a:latin typeface="Body"/>
              </a:rPr>
              <a:t>lokale</a:t>
            </a:r>
            <a:r>
              <a:rPr lang="en-GB" sz="1200" b="0" i="0" baseline="0" dirty="0">
                <a:solidFill>
                  <a:srgbClr val="313537"/>
                </a:solidFill>
                <a:effectLst/>
                <a:latin typeface="Body"/>
              </a:rPr>
              <a:t> CVM </a:t>
            </a:r>
            <a:r>
              <a:rPr lang="en-GB" sz="1200" b="0" i="0" baseline="0" dirty="0" err="1">
                <a:solidFill>
                  <a:srgbClr val="313537"/>
                </a:solidFill>
                <a:effectLst/>
                <a:latin typeface="Body"/>
              </a:rPr>
              <a:t>opnieuw</a:t>
            </a:r>
            <a:r>
              <a:rPr lang="en-GB" sz="1200" b="0" i="0" baseline="0" dirty="0">
                <a:solidFill>
                  <a:srgbClr val="313537"/>
                </a:solidFill>
                <a:effectLst/>
                <a:latin typeface="Body"/>
              </a:rPr>
              <a:t> </a:t>
            </a:r>
            <a:r>
              <a:rPr lang="en-GB" sz="1200" b="0" i="0" baseline="0" dirty="0" err="1">
                <a:solidFill>
                  <a:srgbClr val="313537"/>
                </a:solidFill>
                <a:effectLst/>
                <a:latin typeface="Body"/>
              </a:rPr>
              <a:t>opstart</a:t>
            </a:r>
            <a:r>
              <a:rPr lang="en-GB" sz="1200" b="0" i="0" baseline="0" dirty="0">
                <a:solidFill>
                  <a:srgbClr val="313537"/>
                </a:solidFill>
                <a:effectLst/>
                <a:latin typeface="Body"/>
              </a:rPr>
              <a:t>. </a:t>
            </a:r>
            <a:r>
              <a:rPr lang="en-GB" sz="1200" b="0" i="0" baseline="0" dirty="0" err="1">
                <a:solidFill>
                  <a:srgbClr val="313537"/>
                </a:solidFill>
                <a:effectLst/>
                <a:latin typeface="Body"/>
              </a:rPr>
              <a:t>Zodra</a:t>
            </a:r>
            <a:r>
              <a:rPr lang="en-GB" sz="1200" b="0" i="0" baseline="0" dirty="0">
                <a:solidFill>
                  <a:srgbClr val="313537"/>
                </a:solidFill>
                <a:effectLst/>
                <a:latin typeface="Body"/>
              </a:rPr>
              <a:t> de </a:t>
            </a:r>
            <a:r>
              <a:rPr lang="en-GB" sz="1200" b="0" i="0" baseline="0" dirty="0" err="1">
                <a:solidFill>
                  <a:srgbClr val="313537"/>
                </a:solidFill>
                <a:effectLst/>
                <a:latin typeface="Body"/>
              </a:rPr>
              <a:t>lokale</a:t>
            </a:r>
            <a:r>
              <a:rPr lang="en-GB" sz="1200" b="0" i="0" baseline="0" dirty="0">
                <a:solidFill>
                  <a:srgbClr val="313537"/>
                </a:solidFill>
                <a:effectLst/>
                <a:latin typeface="Body"/>
              </a:rPr>
              <a:t> CVM </a:t>
            </a:r>
            <a:r>
              <a:rPr lang="en-GB" sz="1200" b="0" i="0" baseline="0" dirty="0" err="1">
                <a:solidFill>
                  <a:srgbClr val="313537"/>
                </a:solidFill>
                <a:effectLst/>
                <a:latin typeface="Body"/>
              </a:rPr>
              <a:t>beschikbaar</a:t>
            </a:r>
            <a:r>
              <a:rPr lang="en-GB" sz="1200" b="0" i="0" baseline="0" dirty="0">
                <a:solidFill>
                  <a:srgbClr val="313537"/>
                </a:solidFill>
                <a:effectLst/>
                <a:latin typeface="Body"/>
              </a:rPr>
              <a:t> is, </a:t>
            </a:r>
            <a:r>
              <a:rPr lang="en-GB" sz="1200" b="0" i="0" baseline="0" dirty="0" err="1">
                <a:solidFill>
                  <a:srgbClr val="313537"/>
                </a:solidFill>
                <a:effectLst/>
                <a:latin typeface="Body"/>
              </a:rPr>
              <a:t>wordt</a:t>
            </a:r>
            <a:r>
              <a:rPr lang="en-GB" sz="1200" b="0" i="0" baseline="0" dirty="0">
                <a:solidFill>
                  <a:srgbClr val="313537"/>
                </a:solidFill>
                <a:effectLst/>
                <a:latin typeface="Body"/>
              </a:rPr>
              <a:t> het </a:t>
            </a:r>
            <a:r>
              <a:rPr lang="en-GB" sz="1200" b="0" i="0" baseline="0" dirty="0" err="1">
                <a:solidFill>
                  <a:srgbClr val="313537"/>
                </a:solidFill>
                <a:effectLst/>
                <a:latin typeface="Body"/>
              </a:rPr>
              <a:t>verkeer</a:t>
            </a:r>
            <a:r>
              <a:rPr lang="en-GB" sz="1200" b="0" i="0" baseline="0" dirty="0">
                <a:solidFill>
                  <a:srgbClr val="313537"/>
                </a:solidFill>
                <a:effectLst/>
                <a:latin typeface="Body"/>
              </a:rPr>
              <a:t> </a:t>
            </a:r>
            <a:r>
              <a:rPr lang="en-GB" sz="1200" b="0" i="0" baseline="0" dirty="0" err="1">
                <a:solidFill>
                  <a:srgbClr val="313537"/>
                </a:solidFill>
                <a:effectLst/>
                <a:latin typeface="Body"/>
              </a:rPr>
              <a:t>naadloos</a:t>
            </a:r>
            <a:r>
              <a:rPr lang="en-GB" sz="1200" b="0" i="0" baseline="0" dirty="0">
                <a:solidFill>
                  <a:srgbClr val="313537"/>
                </a:solidFill>
                <a:effectLst/>
                <a:latin typeface="Body"/>
              </a:rPr>
              <a:t> </a:t>
            </a:r>
            <a:r>
              <a:rPr lang="en-GB" sz="1200" b="0" i="0" baseline="0" dirty="0" err="1">
                <a:solidFill>
                  <a:srgbClr val="313537"/>
                </a:solidFill>
                <a:effectLst/>
                <a:latin typeface="Body"/>
              </a:rPr>
              <a:t>teruggestuurd</a:t>
            </a:r>
            <a:r>
              <a:rPr lang="en-GB" sz="1200" b="0" i="0" baseline="0" dirty="0">
                <a:solidFill>
                  <a:srgbClr val="313537"/>
                </a:solidFill>
                <a:effectLst/>
                <a:latin typeface="Body"/>
              </a:rPr>
              <a:t> om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bediend</a:t>
            </a:r>
            <a:r>
              <a:rPr lang="en-GB" sz="1200" b="0" i="0" baseline="0" dirty="0">
                <a:solidFill>
                  <a:srgbClr val="313537"/>
                </a:solidFill>
                <a:effectLst/>
                <a:latin typeface="Body"/>
              </a:rPr>
              <a:t> door de </a:t>
            </a:r>
            <a:r>
              <a:rPr lang="en-GB" sz="1200" b="0" i="0" baseline="0" dirty="0" err="1">
                <a:solidFill>
                  <a:srgbClr val="313537"/>
                </a:solidFill>
                <a:effectLst/>
                <a:latin typeface="Body"/>
              </a:rPr>
              <a:t>lokale</a:t>
            </a:r>
            <a:r>
              <a:rPr lang="en-GB" sz="1200" b="0" i="0" baseline="0" dirty="0">
                <a:solidFill>
                  <a:srgbClr val="313537"/>
                </a:solidFill>
                <a:effectLst/>
                <a:latin typeface="Body"/>
              </a:rPr>
              <a:t> CVM.</a:t>
            </a:r>
          </a:p>
          <a:p>
            <a:pPr algn="l" fontAlgn="base"/>
            <a:endParaRPr lang="en-GB" sz="1200" b="0" i="0" baseline="0" dirty="0">
              <a:solidFill>
                <a:srgbClr val="313537"/>
              </a:solidFill>
              <a:effectLst/>
              <a:latin typeface="Body"/>
            </a:endParaRPr>
          </a:p>
          <a:p>
            <a:pPr algn="l" fontAlgn="base"/>
            <a:r>
              <a:rPr lang="en-GB" sz="1200" b="0" i="0" baseline="0" dirty="0">
                <a:solidFill>
                  <a:srgbClr val="313537"/>
                </a:solidFill>
                <a:effectLst/>
                <a:latin typeface="Body"/>
              </a:rPr>
              <a:t>AOS Distributed Storage </a:t>
            </a:r>
            <a:r>
              <a:rPr lang="en-GB" sz="1200" b="0" i="0" baseline="0" dirty="0" err="1">
                <a:solidFill>
                  <a:srgbClr val="313537"/>
                </a:solidFill>
                <a:effectLst/>
                <a:latin typeface="Body"/>
              </a:rPr>
              <a:t>gebruikt</a:t>
            </a:r>
            <a:r>
              <a:rPr lang="en-GB" sz="1200" b="0" i="0" baseline="0" dirty="0">
                <a:solidFill>
                  <a:srgbClr val="313537"/>
                </a:solidFill>
                <a:effectLst/>
                <a:latin typeface="Body"/>
              </a:rPr>
              <a:t> </a:t>
            </a:r>
            <a:r>
              <a:rPr lang="en-GB" sz="1200" b="0" i="0" baseline="0" dirty="0" err="1">
                <a:solidFill>
                  <a:srgbClr val="313537"/>
                </a:solidFill>
                <a:effectLst/>
                <a:latin typeface="Body"/>
              </a:rPr>
              <a:t>replicatiefactor</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checksum om </a:t>
            </a:r>
            <a:r>
              <a:rPr lang="en-GB" sz="1200" b="0" i="0" baseline="0" dirty="0" err="1">
                <a:solidFill>
                  <a:srgbClr val="313537"/>
                </a:solidFill>
                <a:effectLst/>
                <a:latin typeface="Body"/>
              </a:rPr>
              <a:t>gegevensredundantie</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beschikbaarheid</a:t>
            </a:r>
            <a:r>
              <a:rPr lang="en-GB" sz="1200" b="0" i="0" baseline="0" dirty="0">
                <a:solidFill>
                  <a:srgbClr val="313537"/>
                </a:solidFill>
                <a:effectLst/>
                <a:latin typeface="Body"/>
              </a:rPr>
              <a:t>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garanderen</a:t>
            </a:r>
            <a:r>
              <a:rPr lang="en-GB" sz="1200" b="0" i="0" baseline="0" dirty="0">
                <a:solidFill>
                  <a:srgbClr val="313537"/>
                </a:solidFill>
                <a:effectLst/>
                <a:latin typeface="Body"/>
              </a:rPr>
              <a:t> in het </a:t>
            </a:r>
            <a:r>
              <a:rPr lang="en-GB" sz="1200" b="0" i="0" baseline="0" dirty="0" err="1">
                <a:solidFill>
                  <a:srgbClr val="313537"/>
                </a:solidFill>
                <a:effectLst/>
                <a:latin typeface="Body"/>
              </a:rPr>
              <a:t>geval</a:t>
            </a:r>
            <a:r>
              <a:rPr lang="en-GB" sz="1200" b="0" i="0" baseline="0" dirty="0">
                <a:solidFill>
                  <a:srgbClr val="313537"/>
                </a:solidFill>
                <a:effectLst/>
                <a:latin typeface="Body"/>
              </a:rPr>
              <a:t> van </a:t>
            </a:r>
            <a:r>
              <a:rPr lang="en-GB" sz="1200" b="0" i="0" baseline="0" dirty="0" err="1">
                <a:solidFill>
                  <a:srgbClr val="313537"/>
                </a:solidFill>
                <a:effectLst/>
                <a:latin typeface="Body"/>
              </a:rPr>
              <a:t>een</a:t>
            </a:r>
            <a:r>
              <a:rPr lang="en-GB" sz="1200" b="0" i="0" baseline="0" dirty="0">
                <a:solidFill>
                  <a:srgbClr val="313537"/>
                </a:solidFill>
                <a:effectLst/>
                <a:latin typeface="Body"/>
              </a:rPr>
              <a:t> node- of </a:t>
            </a:r>
            <a:r>
              <a:rPr lang="en-GB" sz="1200" b="0" i="0" baseline="0" dirty="0" err="1">
                <a:solidFill>
                  <a:srgbClr val="313537"/>
                </a:solidFill>
                <a:effectLst/>
                <a:latin typeface="Body"/>
              </a:rPr>
              <a:t>schijfstoring</a:t>
            </a:r>
            <a:r>
              <a:rPr lang="en-GB" sz="1200" b="0" i="0" baseline="0" dirty="0">
                <a:solidFill>
                  <a:srgbClr val="313537"/>
                </a:solidFill>
                <a:effectLst/>
                <a:latin typeface="Body"/>
              </a:rPr>
              <a:t> of </a:t>
            </a:r>
            <a:r>
              <a:rPr lang="en-GB" sz="1200" b="0" i="0" baseline="0" dirty="0" err="1">
                <a:solidFill>
                  <a:srgbClr val="313537"/>
                </a:solidFill>
                <a:effectLst/>
                <a:latin typeface="Body"/>
              </a:rPr>
              <a:t>beschadiging</a:t>
            </a:r>
            <a:r>
              <a:rPr lang="en-GB" sz="1200" b="0" i="0" baseline="0" dirty="0">
                <a:solidFill>
                  <a:srgbClr val="313537"/>
                </a:solidFill>
                <a:effectLst/>
                <a:latin typeface="Body"/>
              </a:rPr>
              <a:t>. In het </a:t>
            </a:r>
            <a:r>
              <a:rPr lang="en-GB" sz="1200" b="0" i="0" baseline="0" dirty="0" err="1">
                <a:solidFill>
                  <a:srgbClr val="313537"/>
                </a:solidFill>
                <a:effectLst/>
                <a:latin typeface="Body"/>
              </a:rPr>
              <a:t>geval</a:t>
            </a:r>
            <a:r>
              <a:rPr lang="en-GB" sz="1200" b="0" i="0" baseline="0" dirty="0">
                <a:solidFill>
                  <a:srgbClr val="313537"/>
                </a:solidFill>
                <a:effectLst/>
                <a:latin typeface="Body"/>
              </a:rPr>
              <a:t> van </a:t>
            </a:r>
            <a:r>
              <a:rPr lang="en-GB" sz="1200" b="0" i="0" baseline="0" dirty="0" err="1">
                <a:solidFill>
                  <a:srgbClr val="313537"/>
                </a:solidFill>
                <a:effectLst/>
                <a:latin typeface="Body"/>
              </a:rPr>
              <a:t>een</a:t>
            </a:r>
            <a:r>
              <a:rPr lang="en-GB" sz="1200" b="0" i="0" baseline="0" dirty="0">
                <a:solidFill>
                  <a:srgbClr val="313537"/>
                </a:solidFill>
                <a:effectLst/>
                <a:latin typeface="Body"/>
              </a:rPr>
              <a:t> node- of </a:t>
            </a:r>
            <a:r>
              <a:rPr lang="en-GB" sz="1200" b="0" i="0" baseline="0" dirty="0" err="1">
                <a:solidFill>
                  <a:srgbClr val="313537"/>
                </a:solidFill>
                <a:effectLst/>
                <a:latin typeface="Body"/>
              </a:rPr>
              <a:t>schijfstoring</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de </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vervolgens</a:t>
            </a:r>
            <a:r>
              <a:rPr lang="en-GB" sz="1200" b="0" i="0" baseline="0" dirty="0">
                <a:solidFill>
                  <a:srgbClr val="313537"/>
                </a:solidFill>
                <a:effectLst/>
                <a:latin typeface="Body"/>
              </a:rPr>
              <a:t> </a:t>
            </a:r>
            <a:r>
              <a:rPr lang="en-GB" sz="1200" b="0" i="0" baseline="0" dirty="0" err="1">
                <a:solidFill>
                  <a:srgbClr val="313537"/>
                </a:solidFill>
                <a:effectLst/>
                <a:latin typeface="Body"/>
              </a:rPr>
              <a:t>opnieuw</a:t>
            </a:r>
            <a:r>
              <a:rPr lang="en-GB" sz="1200" b="0" i="0" baseline="0" dirty="0">
                <a:solidFill>
                  <a:srgbClr val="313537"/>
                </a:solidFill>
                <a:effectLst/>
                <a:latin typeface="Body"/>
              </a:rPr>
              <a:t> </a:t>
            </a:r>
            <a:r>
              <a:rPr lang="en-GB" sz="1200" b="0" i="0" baseline="0" dirty="0" err="1">
                <a:solidFill>
                  <a:srgbClr val="313537"/>
                </a:solidFill>
                <a:effectLst/>
                <a:latin typeface="Body"/>
              </a:rPr>
              <a:t>gerepliceerd</a:t>
            </a:r>
            <a:r>
              <a:rPr lang="en-GB" sz="1200" b="0" i="0" baseline="0" dirty="0">
                <a:solidFill>
                  <a:srgbClr val="313537"/>
                </a:solidFill>
                <a:effectLst/>
                <a:latin typeface="Body"/>
              </a:rPr>
              <a:t> </a:t>
            </a:r>
            <a:r>
              <a:rPr lang="en-GB" sz="1200" b="0" i="0" baseline="0" dirty="0" err="1">
                <a:solidFill>
                  <a:srgbClr val="313537"/>
                </a:solidFill>
                <a:effectLst/>
                <a:latin typeface="Body"/>
              </a:rPr>
              <a:t>tussen</a:t>
            </a:r>
            <a:r>
              <a:rPr lang="en-GB" sz="1200" b="0" i="0" baseline="0" dirty="0">
                <a:solidFill>
                  <a:srgbClr val="313537"/>
                </a:solidFill>
                <a:effectLst/>
                <a:latin typeface="Body"/>
              </a:rPr>
              <a:t> alle nodes in het cluster om de RF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behouden</a:t>
            </a:r>
            <a:r>
              <a:rPr lang="en-GB" sz="1200" b="0" i="0" baseline="0" dirty="0">
                <a:solidFill>
                  <a:srgbClr val="313537"/>
                </a:solidFill>
                <a:effectLst/>
                <a:latin typeface="Body"/>
              </a:rPr>
              <a:t>, wat </a:t>
            </a:r>
            <a:r>
              <a:rPr lang="en-GB" sz="1200" b="0" i="0" baseline="0" dirty="0" err="1">
                <a:solidFill>
                  <a:srgbClr val="313537"/>
                </a:solidFill>
                <a:effectLst/>
                <a:latin typeface="Body"/>
              </a:rPr>
              <a:t>herbeveiliging</a:t>
            </a:r>
            <a:r>
              <a:rPr lang="en-GB" sz="1200" b="0" i="0" baseline="0" dirty="0">
                <a:solidFill>
                  <a:srgbClr val="313537"/>
                </a:solidFill>
                <a:effectLst/>
                <a:latin typeface="Body"/>
              </a:rPr>
              <a:t> </a:t>
            </a:r>
            <a:r>
              <a:rPr lang="en-GB" sz="1200" b="0" i="0" baseline="0" dirty="0" err="1">
                <a:solidFill>
                  <a:srgbClr val="313537"/>
                </a:solidFill>
                <a:effectLst/>
                <a:latin typeface="Body"/>
              </a:rPr>
              <a:t>wordt</a:t>
            </a:r>
            <a:r>
              <a:rPr lang="en-GB" sz="1200" b="0" i="0" baseline="0" dirty="0">
                <a:solidFill>
                  <a:srgbClr val="313537"/>
                </a:solidFill>
                <a:effectLst/>
                <a:latin typeface="Body"/>
              </a:rPr>
              <a:t> </a:t>
            </a:r>
            <a:r>
              <a:rPr lang="en-GB" sz="1200" b="0" i="0" baseline="0" dirty="0" err="1">
                <a:solidFill>
                  <a:srgbClr val="313537"/>
                </a:solidFill>
                <a:effectLst/>
                <a:latin typeface="Body"/>
              </a:rPr>
              <a:t>genoemd</a:t>
            </a:r>
            <a:r>
              <a:rPr lang="en-GB" sz="1200" b="0" i="0" baseline="0" dirty="0">
                <a:solidFill>
                  <a:srgbClr val="313537"/>
                </a:solidFill>
                <a:effectLst/>
                <a:latin typeface="Body"/>
              </a:rPr>
              <a:t>. </a:t>
            </a:r>
            <a:r>
              <a:rPr lang="en-GB" sz="1200" b="0" i="0" baseline="0" dirty="0" err="1">
                <a:solidFill>
                  <a:srgbClr val="313537"/>
                </a:solidFill>
                <a:effectLst/>
                <a:latin typeface="Body"/>
              </a:rPr>
              <a:t>Herbescherming</a:t>
            </a:r>
            <a:r>
              <a:rPr lang="en-GB" sz="1200" b="0" i="0" baseline="0" dirty="0">
                <a:solidFill>
                  <a:srgbClr val="313537"/>
                </a:solidFill>
                <a:effectLst/>
                <a:latin typeface="Body"/>
              </a:rPr>
              <a:t> </a:t>
            </a:r>
            <a:r>
              <a:rPr lang="en-GB" sz="1200" b="0" i="0" baseline="0" dirty="0" err="1">
                <a:solidFill>
                  <a:srgbClr val="313537"/>
                </a:solidFill>
                <a:effectLst/>
                <a:latin typeface="Body"/>
              </a:rPr>
              <a:t>kan</a:t>
            </a:r>
            <a:r>
              <a:rPr lang="en-GB" sz="1200" b="0" i="0" baseline="0" dirty="0">
                <a:solidFill>
                  <a:srgbClr val="313537"/>
                </a:solidFill>
                <a:effectLst/>
                <a:latin typeface="Body"/>
              </a:rPr>
              <a:t> het </a:t>
            </a:r>
            <a:r>
              <a:rPr lang="en-GB" sz="1200" b="0" i="0" baseline="0" dirty="0" err="1">
                <a:solidFill>
                  <a:srgbClr val="313537"/>
                </a:solidFill>
                <a:effectLst/>
                <a:latin typeface="Body"/>
              </a:rPr>
              <a:t>gevolg</a:t>
            </a:r>
            <a:r>
              <a:rPr lang="en-GB" sz="1200" b="0" i="0" baseline="0" dirty="0">
                <a:solidFill>
                  <a:srgbClr val="313537"/>
                </a:solidFill>
                <a:effectLst/>
                <a:latin typeface="Body"/>
              </a:rPr>
              <a:t> </a:t>
            </a:r>
            <a:r>
              <a:rPr lang="en-GB" sz="1200" b="0" i="0" baseline="0" dirty="0" err="1">
                <a:solidFill>
                  <a:srgbClr val="313537"/>
                </a:solidFill>
                <a:effectLst/>
                <a:latin typeface="Body"/>
              </a:rPr>
              <a:t>zijn</a:t>
            </a:r>
            <a:r>
              <a:rPr lang="en-GB" sz="1200" b="0" i="0" baseline="0" dirty="0">
                <a:solidFill>
                  <a:srgbClr val="313537"/>
                </a:solidFill>
                <a:effectLst/>
                <a:latin typeface="Body"/>
              </a:rPr>
              <a:t> </a:t>
            </a:r>
            <a:r>
              <a:rPr lang="en-GB" sz="1200" b="0" i="0" baseline="0" dirty="0" err="1">
                <a:solidFill>
                  <a:srgbClr val="313537"/>
                </a:solidFill>
                <a:effectLst/>
                <a:latin typeface="Body"/>
              </a:rPr>
              <a:t>nadat</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CVM is </a:t>
            </a:r>
            <a:r>
              <a:rPr lang="en-GB" sz="1200" b="0" i="0" baseline="0" dirty="0" err="1">
                <a:solidFill>
                  <a:srgbClr val="313537"/>
                </a:solidFill>
                <a:effectLst/>
                <a:latin typeface="Body"/>
              </a:rPr>
              <a:t>uitgeschakeld</a:t>
            </a:r>
            <a:r>
              <a:rPr lang="en-GB" sz="1200" b="0" i="0" baseline="0" dirty="0">
                <a:solidFill>
                  <a:srgbClr val="313537"/>
                </a:solidFill>
                <a:effectLst/>
                <a:latin typeface="Body"/>
              </a:rPr>
              <a:t>.</a:t>
            </a:r>
          </a:p>
          <a:p>
            <a:pPr algn="l" fontAlgn="base"/>
            <a:endParaRPr lang="en-GB" sz="6600" b="0" i="0" dirty="0">
              <a:solidFill>
                <a:srgbClr val="313537"/>
              </a:solidFill>
              <a:effectLst/>
              <a:latin typeface="Body"/>
            </a:endParaRPr>
          </a:p>
          <a:p>
            <a:pPr algn="l" fontAlgn="base"/>
            <a:endParaRPr lang="en-GB" sz="1600" b="0" i="0" dirty="0">
              <a:solidFill>
                <a:srgbClr val="313537"/>
              </a:solidFill>
              <a:effectLst/>
              <a:latin typeface="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16</a:t>
            </a:fld>
            <a:endParaRPr lang="en-US"/>
          </a:p>
        </p:txBody>
      </p:sp>
    </p:spTree>
    <p:extLst>
      <p:ext uri="{BB962C8B-B14F-4D97-AF65-F5344CB8AC3E}">
        <p14:creationId xmlns:p14="http://schemas.microsoft.com/office/powerpoint/2010/main" val="3599985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sz="1200" b="0" i="0" baseline="0" dirty="0">
                <a:solidFill>
                  <a:srgbClr val="313537"/>
                </a:solidFill>
                <a:effectLst/>
                <a:latin typeface="Body"/>
              </a:rPr>
              <a:t>De </a:t>
            </a:r>
            <a:r>
              <a:rPr lang="en-GB" sz="1200" b="0" i="0" baseline="0" dirty="0" err="1">
                <a:solidFill>
                  <a:srgbClr val="313537"/>
                </a:solidFill>
                <a:effectLst/>
                <a:latin typeface="Body"/>
              </a:rPr>
              <a:t>ingebouwde</a:t>
            </a:r>
            <a:r>
              <a:rPr lang="en-GB" sz="1200" b="0" i="0" baseline="0" dirty="0">
                <a:solidFill>
                  <a:srgbClr val="313537"/>
                </a:solidFill>
                <a:effectLst/>
                <a:latin typeface="Body"/>
              </a:rPr>
              <a:t> </a:t>
            </a:r>
            <a:r>
              <a:rPr lang="en-GB" sz="1200" b="0" i="0" baseline="0" dirty="0" err="1">
                <a:solidFill>
                  <a:srgbClr val="313537"/>
                </a:solidFill>
                <a:effectLst/>
                <a:latin typeface="Body"/>
              </a:rPr>
              <a:t>gegevensredundantie</a:t>
            </a:r>
            <a:r>
              <a:rPr lang="en-GB" sz="1200" b="0" i="0" baseline="0" dirty="0">
                <a:solidFill>
                  <a:srgbClr val="313537"/>
                </a:solidFill>
                <a:effectLst/>
                <a:latin typeface="Body"/>
              </a:rPr>
              <a:t> in </a:t>
            </a:r>
            <a:r>
              <a:rPr lang="en-GB" sz="1200" b="0" i="0" baseline="0" dirty="0" err="1">
                <a:solidFill>
                  <a:srgbClr val="313537"/>
                </a:solidFill>
                <a:effectLst/>
                <a:latin typeface="Body"/>
              </a:rPr>
              <a:t>een</a:t>
            </a:r>
            <a:r>
              <a:rPr lang="en-GB" sz="1200" b="0" i="0" baseline="0" dirty="0">
                <a:solidFill>
                  <a:srgbClr val="313537"/>
                </a:solidFill>
                <a:effectLst/>
                <a:latin typeface="Body"/>
              </a:rPr>
              <a:t> Nutanix-cluster </a:t>
            </a:r>
            <a:r>
              <a:rPr lang="en-GB" sz="1200" b="0" i="0" baseline="0" dirty="0" err="1">
                <a:solidFill>
                  <a:srgbClr val="313537"/>
                </a:solidFill>
                <a:effectLst/>
                <a:latin typeface="Body"/>
              </a:rPr>
              <a:t>ondersteunt</a:t>
            </a:r>
            <a:r>
              <a:rPr lang="en-GB" sz="1200" b="0" i="0" baseline="0" dirty="0">
                <a:solidFill>
                  <a:srgbClr val="313537"/>
                </a:solidFill>
                <a:effectLst/>
                <a:latin typeface="Body"/>
              </a:rPr>
              <a:t> de </a:t>
            </a:r>
            <a:r>
              <a:rPr lang="en-GB" sz="1200" b="0" i="0" baseline="0" dirty="0" err="1">
                <a:solidFill>
                  <a:srgbClr val="313537"/>
                </a:solidFill>
                <a:effectLst/>
                <a:latin typeface="Body"/>
              </a:rPr>
              <a:t>hoge</a:t>
            </a:r>
            <a:r>
              <a:rPr lang="en-GB" sz="1200" b="0" i="0" baseline="0" dirty="0">
                <a:solidFill>
                  <a:srgbClr val="313537"/>
                </a:solidFill>
                <a:effectLst/>
                <a:latin typeface="Body"/>
              </a:rPr>
              <a:t> </a:t>
            </a:r>
            <a:r>
              <a:rPr lang="en-GB" sz="1200" b="0" i="0" baseline="0" dirty="0" err="1">
                <a:solidFill>
                  <a:srgbClr val="313537"/>
                </a:solidFill>
                <a:effectLst/>
                <a:latin typeface="Body"/>
              </a:rPr>
              <a:t>beschikbaarheid</a:t>
            </a:r>
            <a:r>
              <a:rPr lang="en-GB" sz="1200" b="0" i="0" baseline="0" dirty="0">
                <a:solidFill>
                  <a:srgbClr val="313537"/>
                </a:solidFill>
                <a:effectLst/>
                <a:latin typeface="Body"/>
              </a:rPr>
              <a:t> van de hypervisor. Als </a:t>
            </a:r>
            <a:r>
              <a:rPr lang="en-GB" sz="1200" b="0" i="0" baseline="0" dirty="0" err="1">
                <a:solidFill>
                  <a:srgbClr val="313537"/>
                </a:solidFill>
                <a:effectLst/>
                <a:latin typeface="Body"/>
              </a:rPr>
              <a:t>een</a:t>
            </a:r>
            <a:r>
              <a:rPr lang="en-GB" sz="1200" b="0" i="0" baseline="0" dirty="0">
                <a:solidFill>
                  <a:srgbClr val="313537"/>
                </a:solidFill>
                <a:effectLst/>
                <a:latin typeface="Body"/>
              </a:rPr>
              <a:t> node </a:t>
            </a:r>
            <a:r>
              <a:rPr lang="en-GB" sz="1200" b="0" i="0" baseline="0" dirty="0" err="1">
                <a:solidFill>
                  <a:srgbClr val="313537"/>
                </a:solidFill>
                <a:effectLst/>
                <a:latin typeface="Body"/>
              </a:rPr>
              <a:t>uitvalt</a:t>
            </a:r>
            <a:r>
              <a:rPr lang="en-GB" sz="1200" b="0" i="0" baseline="0" dirty="0">
                <a:solidFill>
                  <a:srgbClr val="313537"/>
                </a:solidFill>
                <a:effectLst/>
                <a:latin typeface="Body"/>
              </a:rPr>
              <a:t>, </a:t>
            </a:r>
            <a:r>
              <a:rPr lang="en-GB" sz="1200" b="0" i="0" baseline="0" dirty="0" err="1">
                <a:solidFill>
                  <a:srgbClr val="313537"/>
                </a:solidFill>
                <a:effectLst/>
                <a:latin typeface="Body"/>
              </a:rPr>
              <a:t>kunnen</a:t>
            </a:r>
            <a:r>
              <a:rPr lang="en-GB" sz="1200" b="0" i="0" baseline="0" dirty="0">
                <a:solidFill>
                  <a:srgbClr val="313537"/>
                </a:solidFill>
                <a:effectLst/>
                <a:latin typeface="Body"/>
              </a:rPr>
              <a:t> alle HA-</a:t>
            </a:r>
            <a:r>
              <a:rPr lang="en-GB" sz="1200" b="0" i="0" baseline="0" dirty="0" err="1">
                <a:solidFill>
                  <a:srgbClr val="313537"/>
                </a:solidFill>
                <a:effectLst/>
                <a:latin typeface="Body"/>
              </a:rPr>
              <a:t>beveiligde</a:t>
            </a:r>
            <a:r>
              <a:rPr lang="en-GB" sz="1200" b="0" i="0" baseline="0" dirty="0">
                <a:solidFill>
                  <a:srgbClr val="313537"/>
                </a:solidFill>
                <a:effectLst/>
                <a:latin typeface="Body"/>
              </a:rPr>
              <a:t> VM's </a:t>
            </a:r>
            <a:r>
              <a:rPr lang="en-GB" sz="1200" b="0" i="0" baseline="0" dirty="0" err="1">
                <a:solidFill>
                  <a:srgbClr val="313537"/>
                </a:solidFill>
                <a:effectLst/>
                <a:latin typeface="Body"/>
              </a:rPr>
              <a:t>automatisch</a:t>
            </a:r>
            <a:r>
              <a:rPr lang="en-GB" sz="1200" b="0" i="0" baseline="0" dirty="0">
                <a:solidFill>
                  <a:srgbClr val="313537"/>
                </a:solidFill>
                <a:effectLst/>
                <a:latin typeface="Body"/>
              </a:rPr>
              <a:t> </a:t>
            </a:r>
            <a:r>
              <a:rPr lang="en-GB" sz="1200" b="0" i="0" baseline="0" dirty="0" err="1">
                <a:solidFill>
                  <a:srgbClr val="313537"/>
                </a:solidFill>
                <a:effectLst/>
                <a:latin typeface="Body"/>
              </a:rPr>
              <a:t>opnieuw</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opgestart</a:t>
            </a:r>
            <a:r>
              <a:rPr lang="en-GB" sz="1200" b="0" i="0" baseline="0" dirty="0">
                <a:solidFill>
                  <a:srgbClr val="313537"/>
                </a:solidFill>
                <a:effectLst/>
                <a:latin typeface="Body"/>
              </a:rPr>
              <a:t> op </a:t>
            </a:r>
            <a:r>
              <a:rPr lang="en-GB" sz="1200" b="0" i="0" baseline="0" dirty="0" err="1">
                <a:solidFill>
                  <a:srgbClr val="313537"/>
                </a:solidFill>
                <a:effectLst/>
                <a:latin typeface="Body"/>
              </a:rPr>
              <a:t>andere</a:t>
            </a:r>
            <a:r>
              <a:rPr lang="en-GB" sz="1200" b="0" i="0" baseline="0" dirty="0">
                <a:solidFill>
                  <a:srgbClr val="313537"/>
                </a:solidFill>
                <a:effectLst/>
                <a:latin typeface="Body"/>
              </a:rPr>
              <a:t> nodes in het cluster.</a:t>
            </a:r>
          </a:p>
          <a:p>
            <a:pPr algn="l" fontAlgn="base"/>
            <a:endParaRPr lang="en-GB" sz="1200" b="0" i="0" dirty="0">
              <a:solidFill>
                <a:srgbClr val="313537"/>
              </a:solidFill>
              <a:effectLst/>
              <a:latin typeface="Body"/>
            </a:endParaRPr>
          </a:p>
          <a:p>
            <a:pPr algn="l" fontAlgn="base"/>
            <a:r>
              <a:rPr lang="en-GB" sz="1200" b="0" i="0" dirty="0">
                <a:solidFill>
                  <a:srgbClr val="313537"/>
                </a:solidFill>
                <a:effectLst/>
                <a:latin typeface="Body"/>
              </a:rPr>
              <a:t>Twee Acropolis-services, Curator </a:t>
            </a:r>
            <a:r>
              <a:rPr lang="en-GB" sz="1200" b="0" i="0" dirty="0" err="1">
                <a:solidFill>
                  <a:srgbClr val="313537"/>
                </a:solidFill>
                <a:effectLst/>
                <a:latin typeface="Body"/>
              </a:rPr>
              <a:t>en</a:t>
            </a:r>
            <a:r>
              <a:rPr lang="en-GB" sz="1200" b="0" i="0" dirty="0">
                <a:solidFill>
                  <a:srgbClr val="313537"/>
                </a:solidFill>
                <a:effectLst/>
                <a:latin typeface="Body"/>
              </a:rPr>
              <a:t> Stargate, </a:t>
            </a:r>
            <a:r>
              <a:rPr lang="en-GB" sz="1200" b="0" i="0" dirty="0" err="1">
                <a:solidFill>
                  <a:srgbClr val="313537"/>
                </a:solidFill>
                <a:effectLst/>
                <a:latin typeface="Body"/>
              </a:rPr>
              <a:t>reageren</a:t>
            </a:r>
            <a:r>
              <a:rPr lang="en-GB" sz="1200" b="0" i="0" dirty="0">
                <a:solidFill>
                  <a:srgbClr val="313537"/>
                </a:solidFill>
                <a:effectLst/>
                <a:latin typeface="Body"/>
              </a:rPr>
              <a:t> op twee </a:t>
            </a:r>
            <a:r>
              <a:rPr lang="en-GB" sz="1200" b="0" i="0" dirty="0" err="1">
                <a:solidFill>
                  <a:srgbClr val="313537"/>
                </a:solidFill>
                <a:effectLst/>
                <a:latin typeface="Body"/>
              </a:rPr>
              <a:t>soorten</a:t>
            </a:r>
            <a:r>
              <a:rPr lang="en-GB" sz="1200" b="0" i="0" dirty="0">
                <a:solidFill>
                  <a:srgbClr val="313537"/>
                </a:solidFill>
                <a:effectLst/>
                <a:latin typeface="Body"/>
              </a:rPr>
              <a:t> </a:t>
            </a:r>
            <a:r>
              <a:rPr lang="en-GB" sz="1200" b="0" i="0" dirty="0" err="1">
                <a:solidFill>
                  <a:srgbClr val="313537"/>
                </a:solidFill>
                <a:effectLst/>
                <a:latin typeface="Body"/>
              </a:rPr>
              <a:t>problemen</a:t>
            </a:r>
            <a:r>
              <a:rPr lang="en-GB" sz="1200" b="0" i="0" dirty="0">
                <a:solidFill>
                  <a:srgbClr val="313537"/>
                </a:solidFill>
                <a:effectLst/>
                <a:latin typeface="Body"/>
              </a:rPr>
              <a:t> die </a:t>
            </a:r>
            <a:r>
              <a:rPr lang="en-GB" sz="1200" b="0" i="0" dirty="0" err="1">
                <a:solidFill>
                  <a:srgbClr val="313537"/>
                </a:solidFill>
                <a:effectLst/>
                <a:latin typeface="Body"/>
              </a:rPr>
              <a:t>voortkomen</a:t>
            </a:r>
            <a:r>
              <a:rPr lang="en-GB" sz="1200" b="0" i="0" dirty="0">
                <a:solidFill>
                  <a:srgbClr val="313537"/>
                </a:solidFill>
                <a:effectLst/>
                <a:latin typeface="Body"/>
              </a:rPr>
              <a:t> </a:t>
            </a:r>
            <a:r>
              <a:rPr lang="en-GB" sz="1200" b="0" i="0" dirty="0" err="1">
                <a:solidFill>
                  <a:srgbClr val="313537"/>
                </a:solidFill>
                <a:effectLst/>
                <a:latin typeface="Body"/>
              </a:rPr>
              <a:t>uit</a:t>
            </a:r>
            <a:r>
              <a:rPr lang="en-GB" sz="1200" b="0" i="0" dirty="0">
                <a:solidFill>
                  <a:srgbClr val="313537"/>
                </a:solidFill>
                <a:effectLst/>
                <a:latin typeface="Body"/>
              </a:rPr>
              <a:t> het </a:t>
            </a:r>
            <a:r>
              <a:rPr lang="en-GB" sz="1200" b="0" i="0" dirty="0" err="1">
                <a:solidFill>
                  <a:srgbClr val="313537"/>
                </a:solidFill>
                <a:effectLst/>
                <a:latin typeface="Body"/>
              </a:rPr>
              <a:t>falen</a:t>
            </a:r>
            <a:r>
              <a:rPr lang="en-GB" sz="1200" b="0" i="0" dirty="0">
                <a:solidFill>
                  <a:srgbClr val="313537"/>
                </a:solidFill>
                <a:effectLst/>
                <a:latin typeface="Body"/>
              </a:rPr>
              <a:t> van </a:t>
            </a:r>
            <a:r>
              <a:rPr lang="en-GB" sz="1200" b="0" i="0" dirty="0" err="1">
                <a:solidFill>
                  <a:srgbClr val="313537"/>
                </a:solidFill>
                <a:effectLst/>
                <a:latin typeface="Body"/>
              </a:rPr>
              <a:t>een</a:t>
            </a:r>
            <a:r>
              <a:rPr lang="en-GB" sz="1200" b="0" i="0" dirty="0">
                <a:solidFill>
                  <a:srgbClr val="313537"/>
                </a:solidFill>
                <a:effectLst/>
                <a:latin typeface="Body"/>
              </a:rPr>
              <a:t> host. Ten </a:t>
            </a:r>
            <a:r>
              <a:rPr lang="en-GB" sz="1200" b="0" i="0" dirty="0" err="1">
                <a:solidFill>
                  <a:srgbClr val="313537"/>
                </a:solidFill>
                <a:effectLst/>
                <a:latin typeface="Body"/>
              </a:rPr>
              <a:t>eerste</a:t>
            </a:r>
            <a:r>
              <a:rPr lang="en-GB" sz="1200" b="0" i="0" dirty="0">
                <a:solidFill>
                  <a:srgbClr val="313537"/>
                </a:solidFill>
                <a:effectLst/>
                <a:latin typeface="Body"/>
              </a:rPr>
              <a:t>, </a:t>
            </a:r>
            <a:r>
              <a:rPr lang="en-GB" sz="1200" b="0" i="0" dirty="0" err="1">
                <a:solidFill>
                  <a:srgbClr val="313537"/>
                </a:solidFill>
                <a:effectLst/>
                <a:latin typeface="Body"/>
              </a:rPr>
              <a:t>wanneer</a:t>
            </a:r>
            <a:r>
              <a:rPr lang="en-GB" sz="1200" b="0" i="0" dirty="0">
                <a:solidFill>
                  <a:srgbClr val="313537"/>
                </a:solidFill>
                <a:effectLst/>
                <a:latin typeface="Body"/>
              </a:rPr>
              <a:t> de </a:t>
            </a:r>
            <a:r>
              <a:rPr lang="en-GB" sz="1200" b="0" i="0" dirty="0" err="1">
                <a:solidFill>
                  <a:srgbClr val="313537"/>
                </a:solidFill>
                <a:effectLst/>
                <a:latin typeface="Body"/>
              </a:rPr>
              <a:t>gast</a:t>
            </a:r>
            <a:r>
              <a:rPr lang="en-GB" sz="1200" b="0" i="0" dirty="0">
                <a:solidFill>
                  <a:srgbClr val="313537"/>
                </a:solidFill>
                <a:effectLst/>
                <a:latin typeface="Body"/>
              </a:rPr>
              <a:t>-VM over het </a:t>
            </a:r>
            <a:r>
              <a:rPr lang="en-GB" sz="1200" b="0" i="0" dirty="0" err="1">
                <a:solidFill>
                  <a:srgbClr val="313537"/>
                </a:solidFill>
                <a:effectLst/>
                <a:latin typeface="Body"/>
              </a:rPr>
              <a:t>netwerk</a:t>
            </a:r>
            <a:r>
              <a:rPr lang="en-GB" sz="1200" b="0" i="0" dirty="0">
                <a:solidFill>
                  <a:srgbClr val="313537"/>
                </a:solidFill>
                <a:effectLst/>
                <a:latin typeface="Body"/>
              </a:rPr>
              <a:t> </a:t>
            </a:r>
            <a:r>
              <a:rPr lang="en-GB" sz="1200" b="0" i="0" dirty="0" err="1">
                <a:solidFill>
                  <a:srgbClr val="313537"/>
                </a:solidFill>
                <a:effectLst/>
                <a:latin typeface="Body"/>
              </a:rPr>
              <a:t>begint</a:t>
            </a:r>
            <a:r>
              <a:rPr lang="en-GB" sz="1200" b="0" i="0" dirty="0">
                <a:solidFill>
                  <a:srgbClr val="313537"/>
                </a:solidFill>
                <a:effectLst/>
                <a:latin typeface="Body"/>
              </a:rPr>
              <a:t> </a:t>
            </a:r>
            <a:r>
              <a:rPr lang="en-GB" sz="1200" b="0" i="0" dirty="0" err="1">
                <a:solidFill>
                  <a:srgbClr val="313537"/>
                </a:solidFill>
                <a:effectLst/>
                <a:latin typeface="Body"/>
              </a:rPr>
              <a:t>te</a:t>
            </a:r>
            <a:r>
              <a:rPr lang="en-GB" sz="1200" b="0" i="0" dirty="0">
                <a:solidFill>
                  <a:srgbClr val="313537"/>
                </a:solidFill>
                <a:effectLst/>
                <a:latin typeface="Body"/>
              </a:rPr>
              <a:t> </a:t>
            </a:r>
            <a:r>
              <a:rPr lang="en-GB" sz="1200" b="0" i="0" dirty="0" err="1">
                <a:solidFill>
                  <a:srgbClr val="313537"/>
                </a:solidFill>
                <a:effectLst/>
                <a:latin typeface="Body"/>
              </a:rPr>
              <a:t>lezen</a:t>
            </a:r>
            <a:r>
              <a:rPr lang="en-GB" sz="1200" b="0" i="0" dirty="0">
                <a:solidFill>
                  <a:srgbClr val="313537"/>
                </a:solidFill>
                <a:effectLst/>
                <a:latin typeface="Body"/>
              </a:rPr>
              <a:t>, </a:t>
            </a:r>
            <a:r>
              <a:rPr lang="en-GB" sz="1200" b="0" i="0" dirty="0" err="1">
                <a:solidFill>
                  <a:srgbClr val="313537"/>
                </a:solidFill>
                <a:effectLst/>
                <a:latin typeface="Body"/>
              </a:rPr>
              <a:t>begint</a:t>
            </a:r>
            <a:r>
              <a:rPr lang="en-GB" sz="1200" b="0" i="0" dirty="0">
                <a:solidFill>
                  <a:srgbClr val="313537"/>
                </a:solidFill>
                <a:effectLst/>
                <a:latin typeface="Body"/>
              </a:rPr>
              <a:t> Stargate met het </a:t>
            </a:r>
            <a:r>
              <a:rPr lang="en-GB" sz="1200" b="0" i="0" dirty="0" err="1">
                <a:solidFill>
                  <a:srgbClr val="313537"/>
                </a:solidFill>
                <a:effectLst/>
                <a:latin typeface="Body"/>
              </a:rPr>
              <a:t>migreren</a:t>
            </a:r>
            <a:r>
              <a:rPr lang="en-GB" sz="1200" b="0" i="0" dirty="0">
                <a:solidFill>
                  <a:srgbClr val="313537"/>
                </a:solidFill>
                <a:effectLst/>
                <a:latin typeface="Body"/>
              </a:rPr>
              <a:t> van die </a:t>
            </a:r>
            <a:r>
              <a:rPr lang="en-GB" sz="1200" b="0" i="0" dirty="0" err="1">
                <a:solidFill>
                  <a:srgbClr val="313537"/>
                </a:solidFill>
                <a:effectLst/>
                <a:latin typeface="Body"/>
              </a:rPr>
              <a:t>gebieden</a:t>
            </a:r>
            <a:r>
              <a:rPr lang="en-GB" sz="1200" b="0" i="0" dirty="0">
                <a:solidFill>
                  <a:srgbClr val="313537"/>
                </a:solidFill>
                <a:effectLst/>
                <a:latin typeface="Body"/>
              </a:rPr>
              <a:t> </a:t>
            </a:r>
            <a:r>
              <a:rPr lang="en-GB" sz="1200" b="0" i="0" dirty="0" err="1">
                <a:solidFill>
                  <a:srgbClr val="313537"/>
                </a:solidFill>
                <a:effectLst/>
                <a:latin typeface="Body"/>
              </a:rPr>
              <a:t>naar</a:t>
            </a:r>
            <a:r>
              <a:rPr lang="en-GB" sz="1200" b="0" i="0" dirty="0">
                <a:solidFill>
                  <a:srgbClr val="313537"/>
                </a:solidFill>
                <a:effectLst/>
                <a:latin typeface="Body"/>
              </a:rPr>
              <a:t> de </a:t>
            </a:r>
            <a:r>
              <a:rPr lang="en-GB" sz="1200" b="0" i="0" dirty="0" err="1">
                <a:solidFill>
                  <a:srgbClr val="313537"/>
                </a:solidFill>
                <a:effectLst/>
                <a:latin typeface="Body"/>
              </a:rPr>
              <a:t>nieuwe</a:t>
            </a:r>
            <a:r>
              <a:rPr lang="en-GB" sz="1200" b="0" i="0" dirty="0">
                <a:solidFill>
                  <a:srgbClr val="313537"/>
                </a:solidFill>
                <a:effectLst/>
                <a:latin typeface="Body"/>
              </a:rPr>
              <a:t> host. </a:t>
            </a:r>
            <a:r>
              <a:rPr lang="en-GB" sz="1200" b="0" i="0" dirty="0" err="1">
                <a:solidFill>
                  <a:srgbClr val="313537"/>
                </a:solidFill>
                <a:effectLst/>
                <a:latin typeface="Body"/>
              </a:rPr>
              <a:t>Dit</a:t>
            </a:r>
            <a:r>
              <a:rPr lang="en-GB" sz="1200" b="0" i="0" dirty="0">
                <a:solidFill>
                  <a:srgbClr val="313537"/>
                </a:solidFill>
                <a:effectLst/>
                <a:latin typeface="Body"/>
              </a:rPr>
              <a:t> </a:t>
            </a:r>
            <a:r>
              <a:rPr lang="en-GB" sz="1200" b="0" i="0" dirty="0" err="1">
                <a:solidFill>
                  <a:srgbClr val="313537"/>
                </a:solidFill>
                <a:effectLst/>
                <a:latin typeface="Body"/>
              </a:rPr>
              <a:t>verbetert</a:t>
            </a:r>
            <a:r>
              <a:rPr lang="en-GB" sz="1200" b="0" i="0" dirty="0">
                <a:solidFill>
                  <a:srgbClr val="313537"/>
                </a:solidFill>
                <a:effectLst/>
                <a:latin typeface="Body"/>
              </a:rPr>
              <a:t> de </a:t>
            </a:r>
            <a:r>
              <a:rPr lang="en-GB" sz="1200" b="0" i="0" dirty="0" err="1">
                <a:solidFill>
                  <a:srgbClr val="313537"/>
                </a:solidFill>
                <a:effectLst/>
                <a:latin typeface="Body"/>
              </a:rPr>
              <a:t>prestaties</a:t>
            </a:r>
            <a:r>
              <a:rPr lang="en-GB" sz="1200" b="0" i="0" dirty="0">
                <a:solidFill>
                  <a:srgbClr val="313537"/>
                </a:solidFill>
                <a:effectLst/>
                <a:latin typeface="Body"/>
              </a:rPr>
              <a:t> </a:t>
            </a:r>
            <a:r>
              <a:rPr lang="en-GB" sz="1200" b="0" i="0" dirty="0" err="1">
                <a:solidFill>
                  <a:srgbClr val="313537"/>
                </a:solidFill>
                <a:effectLst/>
                <a:latin typeface="Body"/>
              </a:rPr>
              <a:t>voor</a:t>
            </a:r>
            <a:r>
              <a:rPr lang="en-GB" sz="1200" b="0" i="0" dirty="0">
                <a:solidFill>
                  <a:srgbClr val="313537"/>
                </a:solidFill>
                <a:effectLst/>
                <a:latin typeface="Body"/>
              </a:rPr>
              <a:t> de </a:t>
            </a:r>
            <a:r>
              <a:rPr lang="en-GB" sz="1200" b="0" i="0" dirty="0" err="1">
                <a:solidFill>
                  <a:srgbClr val="313537"/>
                </a:solidFill>
                <a:effectLst/>
                <a:latin typeface="Body"/>
              </a:rPr>
              <a:t>gast</a:t>
            </a:r>
            <a:r>
              <a:rPr lang="en-GB" sz="1200" b="0" i="0" dirty="0">
                <a:solidFill>
                  <a:srgbClr val="313537"/>
                </a:solidFill>
                <a:effectLst/>
                <a:latin typeface="Body"/>
              </a:rPr>
              <a:t>-VM. Ten </a:t>
            </a:r>
            <a:r>
              <a:rPr lang="en-GB" sz="1200" b="0" i="0" dirty="0" err="1">
                <a:solidFill>
                  <a:srgbClr val="313537"/>
                </a:solidFill>
                <a:effectLst/>
                <a:latin typeface="Body"/>
              </a:rPr>
              <a:t>tweede</a:t>
            </a:r>
            <a:r>
              <a:rPr lang="en-GB" sz="1200" b="0" i="0" dirty="0">
                <a:solidFill>
                  <a:srgbClr val="313537"/>
                </a:solidFill>
                <a:effectLst/>
                <a:latin typeface="Body"/>
              </a:rPr>
              <a:t> </a:t>
            </a:r>
            <a:r>
              <a:rPr lang="en-GB" sz="1200" b="0" i="0" dirty="0" err="1">
                <a:solidFill>
                  <a:srgbClr val="313537"/>
                </a:solidFill>
                <a:effectLst/>
                <a:latin typeface="Body"/>
              </a:rPr>
              <a:t>zal</a:t>
            </a:r>
            <a:r>
              <a:rPr lang="en-GB" sz="1200" b="0" i="0" dirty="0">
                <a:solidFill>
                  <a:srgbClr val="313537"/>
                </a:solidFill>
                <a:effectLst/>
                <a:latin typeface="Body"/>
              </a:rPr>
              <a:t> Curator </a:t>
            </a:r>
            <a:r>
              <a:rPr lang="en-GB" sz="1200" b="0" i="0" dirty="0" err="1">
                <a:solidFill>
                  <a:srgbClr val="313537"/>
                </a:solidFill>
                <a:effectLst/>
                <a:latin typeface="Body"/>
              </a:rPr>
              <a:t>opmerken</a:t>
            </a:r>
            <a:r>
              <a:rPr lang="en-GB" sz="1200" b="0" i="0" dirty="0">
                <a:solidFill>
                  <a:srgbClr val="313537"/>
                </a:solidFill>
                <a:effectLst/>
                <a:latin typeface="Body"/>
              </a:rPr>
              <a:t> </a:t>
            </a:r>
            <a:r>
              <a:rPr lang="en-GB" sz="1200" b="0" i="0" dirty="0" err="1">
                <a:solidFill>
                  <a:srgbClr val="313537"/>
                </a:solidFill>
                <a:effectLst/>
                <a:latin typeface="Body"/>
              </a:rPr>
              <a:t>dat</a:t>
            </a:r>
            <a:r>
              <a:rPr lang="en-GB" sz="1200" b="0" i="0" dirty="0">
                <a:solidFill>
                  <a:srgbClr val="313537"/>
                </a:solidFill>
                <a:effectLst/>
                <a:latin typeface="Body"/>
              </a:rPr>
              <a:t> er </a:t>
            </a:r>
            <a:r>
              <a:rPr lang="en-GB" sz="1200" b="0" i="0" dirty="0" err="1">
                <a:solidFill>
                  <a:srgbClr val="313537"/>
                </a:solidFill>
                <a:effectLst/>
                <a:latin typeface="Body"/>
              </a:rPr>
              <a:t>een</a:t>
            </a:r>
            <a:r>
              <a:rPr lang="en-GB" sz="1200" b="0" i="0" dirty="0">
                <a:solidFill>
                  <a:srgbClr val="313537"/>
                </a:solidFill>
                <a:effectLst/>
                <a:latin typeface="Body"/>
              </a:rPr>
              <a:t> </a:t>
            </a:r>
            <a:r>
              <a:rPr lang="en-GB" sz="1200" b="0" i="0" dirty="0" err="1">
                <a:solidFill>
                  <a:srgbClr val="313537"/>
                </a:solidFill>
                <a:effectLst/>
                <a:latin typeface="Body"/>
              </a:rPr>
              <a:t>ontbrekende</a:t>
            </a:r>
            <a:r>
              <a:rPr lang="en-GB" sz="1200" b="0" i="0" dirty="0">
                <a:solidFill>
                  <a:srgbClr val="313537"/>
                </a:solidFill>
                <a:effectLst/>
                <a:latin typeface="Body"/>
              </a:rPr>
              <a:t> replica van die </a:t>
            </a:r>
            <a:r>
              <a:rPr lang="en-GB" sz="1200" b="0" i="0" dirty="0" err="1">
                <a:solidFill>
                  <a:srgbClr val="313537"/>
                </a:solidFill>
                <a:effectLst/>
                <a:latin typeface="Body"/>
              </a:rPr>
              <a:t>gebieden</a:t>
            </a:r>
            <a:r>
              <a:rPr lang="en-GB" sz="1200" b="0" i="0" dirty="0">
                <a:solidFill>
                  <a:srgbClr val="313537"/>
                </a:solidFill>
                <a:effectLst/>
                <a:latin typeface="Body"/>
              </a:rPr>
              <a:t> is, </a:t>
            </a:r>
            <a:r>
              <a:rPr lang="en-GB" sz="1200" b="0" i="0" dirty="0" err="1">
                <a:solidFill>
                  <a:srgbClr val="313537"/>
                </a:solidFill>
                <a:effectLst/>
                <a:latin typeface="Body"/>
              </a:rPr>
              <a:t>en</a:t>
            </a:r>
            <a:r>
              <a:rPr lang="en-GB" sz="1200" b="0" i="0" dirty="0">
                <a:solidFill>
                  <a:srgbClr val="313537"/>
                </a:solidFill>
                <a:effectLst/>
                <a:latin typeface="Body"/>
              </a:rPr>
              <a:t> Stargate </a:t>
            </a:r>
            <a:r>
              <a:rPr lang="en-GB" sz="1200" b="0" i="0" dirty="0" err="1">
                <a:solidFill>
                  <a:srgbClr val="313537"/>
                </a:solidFill>
                <a:effectLst/>
                <a:latin typeface="Body"/>
              </a:rPr>
              <a:t>instrueren</a:t>
            </a:r>
            <a:r>
              <a:rPr lang="en-GB" sz="1200" b="0" i="0" dirty="0">
                <a:solidFill>
                  <a:srgbClr val="313537"/>
                </a:solidFill>
                <a:effectLst/>
                <a:latin typeface="Body"/>
              </a:rPr>
              <a:t> om </a:t>
            </a:r>
            <a:r>
              <a:rPr lang="en-GB" sz="1200" b="0" i="0" dirty="0" err="1">
                <a:solidFill>
                  <a:srgbClr val="313537"/>
                </a:solidFill>
                <a:effectLst/>
                <a:latin typeface="Body"/>
              </a:rPr>
              <a:t>een</a:t>
            </a:r>
            <a:r>
              <a:rPr lang="en-GB" sz="1200" b="0" i="0" dirty="0">
                <a:solidFill>
                  <a:srgbClr val="313537"/>
                </a:solidFill>
                <a:effectLst/>
                <a:latin typeface="Body"/>
              </a:rPr>
              <a:t> ​​</a:t>
            </a:r>
            <a:r>
              <a:rPr lang="en-GB" sz="1200" b="0" i="0" dirty="0" err="1">
                <a:solidFill>
                  <a:srgbClr val="313537"/>
                </a:solidFill>
                <a:effectLst/>
                <a:latin typeface="Body"/>
              </a:rPr>
              <a:t>tweede</a:t>
            </a:r>
            <a:r>
              <a:rPr lang="en-GB" sz="1200" b="0" i="0" dirty="0">
                <a:solidFill>
                  <a:srgbClr val="313537"/>
                </a:solidFill>
                <a:effectLst/>
                <a:latin typeface="Body"/>
              </a:rPr>
              <a:t> replica </a:t>
            </a:r>
            <a:r>
              <a:rPr lang="en-GB" sz="1200" b="0" i="0" dirty="0" err="1">
                <a:solidFill>
                  <a:srgbClr val="313537"/>
                </a:solidFill>
                <a:effectLst/>
                <a:latin typeface="Body"/>
              </a:rPr>
              <a:t>te</a:t>
            </a:r>
            <a:r>
              <a:rPr lang="en-GB" sz="1200" b="0" i="0" dirty="0">
                <a:solidFill>
                  <a:srgbClr val="313537"/>
                </a:solidFill>
                <a:effectLst/>
                <a:latin typeface="Body"/>
              </a:rPr>
              <a:t> </a:t>
            </a:r>
            <a:r>
              <a:rPr lang="en-GB" sz="1200" b="0" i="0" dirty="0" err="1">
                <a:solidFill>
                  <a:srgbClr val="313537"/>
                </a:solidFill>
                <a:effectLst/>
                <a:latin typeface="Body"/>
              </a:rPr>
              <a:t>maken</a:t>
            </a:r>
            <a:r>
              <a:rPr lang="en-GB" sz="1200" b="0" i="0" dirty="0">
                <a:solidFill>
                  <a:srgbClr val="313537"/>
                </a:solidFill>
                <a:effectLst/>
                <a:latin typeface="Body"/>
              </a:rPr>
              <a:t>.</a:t>
            </a:r>
          </a:p>
          <a:p>
            <a:pPr algn="l" fontAlgn="base"/>
            <a:endParaRPr lang="en-GB" sz="1200" b="0" i="0" dirty="0">
              <a:solidFill>
                <a:srgbClr val="313537"/>
              </a:solidFill>
              <a:effectLst/>
              <a:latin typeface="Body"/>
            </a:endParaRPr>
          </a:p>
          <a:p>
            <a:pPr algn="l" fontAlgn="base"/>
            <a:r>
              <a:rPr lang="en-GB" sz="1200" b="0" i="0" dirty="0">
                <a:solidFill>
                  <a:srgbClr val="313537"/>
                </a:solidFill>
                <a:effectLst/>
                <a:latin typeface="Body"/>
              </a:rPr>
              <a:t>In het </a:t>
            </a:r>
            <a:r>
              <a:rPr lang="en-GB" sz="1200" b="0" i="0" dirty="0" err="1">
                <a:solidFill>
                  <a:srgbClr val="313537"/>
                </a:solidFill>
                <a:effectLst/>
                <a:latin typeface="Body"/>
              </a:rPr>
              <a:t>geval</a:t>
            </a:r>
            <a:r>
              <a:rPr lang="en-GB" sz="1200" b="0" i="0" dirty="0">
                <a:solidFill>
                  <a:srgbClr val="313537"/>
                </a:solidFill>
                <a:effectLst/>
                <a:latin typeface="Body"/>
              </a:rPr>
              <a:t> van </a:t>
            </a:r>
            <a:r>
              <a:rPr lang="en-GB" sz="1200" b="0" i="0" dirty="0" err="1">
                <a:solidFill>
                  <a:srgbClr val="313537"/>
                </a:solidFill>
                <a:effectLst/>
                <a:latin typeface="Body"/>
              </a:rPr>
              <a:t>een</a:t>
            </a:r>
            <a:r>
              <a:rPr lang="en-GB" sz="1200" b="0" i="0" dirty="0">
                <a:solidFill>
                  <a:srgbClr val="313537"/>
                </a:solidFill>
                <a:effectLst/>
                <a:latin typeface="Body"/>
              </a:rPr>
              <a:t> </a:t>
            </a:r>
            <a:r>
              <a:rPr lang="en-GB" sz="1200" b="0" i="0" dirty="0" err="1">
                <a:solidFill>
                  <a:srgbClr val="313537"/>
                </a:solidFill>
                <a:effectLst/>
                <a:latin typeface="Body"/>
              </a:rPr>
              <a:t>hoststoring</a:t>
            </a:r>
            <a:r>
              <a:rPr lang="en-GB" sz="1200" b="0" i="0" dirty="0">
                <a:solidFill>
                  <a:srgbClr val="313537"/>
                </a:solidFill>
                <a:effectLst/>
                <a:latin typeface="Body"/>
              </a:rPr>
              <a:t> </a:t>
            </a:r>
            <a:r>
              <a:rPr lang="en-GB" sz="1200" b="0" i="0" dirty="0" err="1">
                <a:solidFill>
                  <a:srgbClr val="313537"/>
                </a:solidFill>
                <a:effectLst/>
                <a:latin typeface="Body"/>
              </a:rPr>
              <a:t>kan</a:t>
            </a:r>
            <a:r>
              <a:rPr lang="en-GB" sz="1200" b="0" i="0" dirty="0">
                <a:solidFill>
                  <a:srgbClr val="313537"/>
                </a:solidFill>
                <a:effectLst/>
                <a:latin typeface="Body"/>
              </a:rPr>
              <a:t> er </a:t>
            </a:r>
            <a:r>
              <a:rPr lang="en-GB" sz="1200" b="0" i="0" dirty="0" err="1">
                <a:solidFill>
                  <a:srgbClr val="313537"/>
                </a:solidFill>
                <a:effectLst/>
                <a:latin typeface="Body"/>
              </a:rPr>
              <a:t>een</a:t>
            </a:r>
            <a:r>
              <a:rPr lang="en-GB" sz="1200" b="0" i="0" dirty="0">
                <a:solidFill>
                  <a:srgbClr val="313537"/>
                </a:solidFill>
                <a:effectLst/>
                <a:latin typeface="Body"/>
              </a:rPr>
              <a:t> </a:t>
            </a:r>
            <a:r>
              <a:rPr lang="en-GB" sz="1200" b="0" i="0" dirty="0" err="1">
                <a:solidFill>
                  <a:srgbClr val="313537"/>
                </a:solidFill>
                <a:effectLst/>
                <a:latin typeface="Body"/>
              </a:rPr>
              <a:t>kleine</a:t>
            </a:r>
            <a:r>
              <a:rPr lang="en-GB" sz="1200" b="0" i="0" dirty="0">
                <a:solidFill>
                  <a:srgbClr val="313537"/>
                </a:solidFill>
                <a:effectLst/>
                <a:latin typeface="Body"/>
              </a:rPr>
              <a:t> </a:t>
            </a:r>
            <a:r>
              <a:rPr lang="en-GB" sz="1200" b="0" i="0" dirty="0" err="1">
                <a:solidFill>
                  <a:srgbClr val="313537"/>
                </a:solidFill>
                <a:effectLst/>
                <a:latin typeface="Body"/>
              </a:rPr>
              <a:t>verstoring</a:t>
            </a:r>
            <a:r>
              <a:rPr lang="en-GB" sz="1200" b="0" i="0" dirty="0">
                <a:solidFill>
                  <a:srgbClr val="313537"/>
                </a:solidFill>
                <a:effectLst/>
                <a:latin typeface="Body"/>
              </a:rPr>
              <a:t> </a:t>
            </a:r>
            <a:r>
              <a:rPr lang="en-GB" sz="1200" b="0" i="0" dirty="0" err="1">
                <a:solidFill>
                  <a:srgbClr val="313537"/>
                </a:solidFill>
                <a:effectLst/>
                <a:latin typeface="Body"/>
              </a:rPr>
              <a:t>zijn</a:t>
            </a:r>
            <a:r>
              <a:rPr lang="en-GB" sz="1200" b="0" i="0" dirty="0">
                <a:solidFill>
                  <a:srgbClr val="313537"/>
                </a:solidFill>
                <a:effectLst/>
                <a:latin typeface="Body"/>
              </a:rPr>
              <a:t> </a:t>
            </a:r>
            <a:r>
              <a:rPr lang="en-GB" sz="1200" b="0" i="0" dirty="0" err="1">
                <a:solidFill>
                  <a:srgbClr val="313537"/>
                </a:solidFill>
                <a:effectLst/>
                <a:latin typeface="Body"/>
              </a:rPr>
              <a:t>voor</a:t>
            </a:r>
            <a:r>
              <a:rPr lang="en-GB" sz="1200" b="0" i="0" dirty="0">
                <a:solidFill>
                  <a:srgbClr val="313537"/>
                </a:solidFill>
                <a:effectLst/>
                <a:latin typeface="Body"/>
              </a:rPr>
              <a:t> </a:t>
            </a:r>
            <a:r>
              <a:rPr lang="en-GB" sz="1200" b="0" i="0" dirty="0" err="1">
                <a:solidFill>
                  <a:srgbClr val="313537"/>
                </a:solidFill>
                <a:effectLst/>
                <a:latin typeface="Body"/>
              </a:rPr>
              <a:t>gebruikers</a:t>
            </a:r>
            <a:r>
              <a:rPr lang="en-GB" sz="1200" b="0" i="0" dirty="0">
                <a:solidFill>
                  <a:srgbClr val="313537"/>
                </a:solidFill>
                <a:effectLst/>
                <a:latin typeface="Body"/>
              </a:rPr>
              <a:t> die </a:t>
            </a:r>
            <a:r>
              <a:rPr lang="en-GB" sz="1200" b="0" i="0" dirty="0" err="1">
                <a:solidFill>
                  <a:srgbClr val="313537"/>
                </a:solidFill>
                <a:effectLst/>
                <a:latin typeface="Body"/>
              </a:rPr>
              <a:t>gast</a:t>
            </a:r>
            <a:r>
              <a:rPr lang="en-GB" sz="1200" b="0" i="0" dirty="0">
                <a:solidFill>
                  <a:srgbClr val="313537"/>
                </a:solidFill>
                <a:effectLst/>
                <a:latin typeface="Body"/>
              </a:rPr>
              <a:t>-VM's </a:t>
            </a:r>
            <a:r>
              <a:rPr lang="en-GB" sz="1200" b="0" i="0" dirty="0" err="1">
                <a:solidFill>
                  <a:srgbClr val="313537"/>
                </a:solidFill>
                <a:effectLst/>
                <a:latin typeface="Body"/>
              </a:rPr>
              <a:t>uitvoeren</a:t>
            </a:r>
            <a:r>
              <a:rPr lang="en-GB" sz="1200" b="0" i="0" dirty="0">
                <a:solidFill>
                  <a:srgbClr val="313537"/>
                </a:solidFill>
                <a:effectLst/>
                <a:latin typeface="Body"/>
              </a:rPr>
              <a:t>. </a:t>
            </a:r>
            <a:r>
              <a:rPr lang="en-GB" sz="1200" b="0" i="0" dirty="0" err="1">
                <a:solidFill>
                  <a:srgbClr val="313537"/>
                </a:solidFill>
                <a:effectLst/>
                <a:latin typeface="Body"/>
              </a:rPr>
              <a:t>Gebruikers</a:t>
            </a:r>
            <a:r>
              <a:rPr lang="en-GB" sz="1200" b="0" i="0" dirty="0">
                <a:solidFill>
                  <a:srgbClr val="313537"/>
                </a:solidFill>
                <a:effectLst/>
                <a:latin typeface="Body"/>
              </a:rPr>
              <a:t> die </a:t>
            </a:r>
            <a:r>
              <a:rPr lang="en-GB" sz="1200" b="0" i="0" dirty="0" err="1">
                <a:solidFill>
                  <a:srgbClr val="313537"/>
                </a:solidFill>
                <a:effectLst/>
                <a:latin typeface="Body"/>
              </a:rPr>
              <a:t>toegang</a:t>
            </a:r>
            <a:r>
              <a:rPr lang="en-GB" sz="1200" b="0" i="0" dirty="0">
                <a:solidFill>
                  <a:srgbClr val="313537"/>
                </a:solidFill>
                <a:effectLst/>
                <a:latin typeface="Body"/>
              </a:rPr>
              <a:t> </a:t>
            </a:r>
            <a:r>
              <a:rPr lang="en-GB" sz="1200" b="0" i="0" dirty="0" err="1">
                <a:solidFill>
                  <a:srgbClr val="313537"/>
                </a:solidFill>
                <a:effectLst/>
                <a:latin typeface="Body"/>
              </a:rPr>
              <a:t>hebben</a:t>
            </a:r>
            <a:r>
              <a:rPr lang="en-GB" sz="1200" b="0" i="0" dirty="0">
                <a:solidFill>
                  <a:srgbClr val="313537"/>
                </a:solidFill>
                <a:effectLst/>
                <a:latin typeface="Body"/>
              </a:rPr>
              <a:t> tot HA-</a:t>
            </a:r>
            <a:r>
              <a:rPr lang="en-GB" sz="1200" b="0" i="0" dirty="0" err="1">
                <a:solidFill>
                  <a:srgbClr val="313537"/>
                </a:solidFill>
                <a:effectLst/>
                <a:latin typeface="Body"/>
              </a:rPr>
              <a:t>beveiligde</a:t>
            </a:r>
            <a:r>
              <a:rPr lang="en-GB" sz="1200" b="0" i="0" dirty="0">
                <a:solidFill>
                  <a:srgbClr val="313537"/>
                </a:solidFill>
                <a:effectLst/>
                <a:latin typeface="Body"/>
              </a:rPr>
              <a:t> VM's </a:t>
            </a:r>
            <a:r>
              <a:rPr lang="en-GB" sz="1200" b="0" i="0" dirty="0" err="1">
                <a:solidFill>
                  <a:srgbClr val="313537"/>
                </a:solidFill>
                <a:effectLst/>
                <a:latin typeface="Body"/>
              </a:rPr>
              <a:t>zullen</a:t>
            </a:r>
            <a:r>
              <a:rPr lang="en-GB" sz="1200" b="0" i="0" dirty="0">
                <a:solidFill>
                  <a:srgbClr val="313537"/>
                </a:solidFill>
                <a:effectLst/>
                <a:latin typeface="Body"/>
              </a:rPr>
              <a:t> </a:t>
            </a:r>
            <a:r>
              <a:rPr lang="en-GB" sz="1200" b="0" i="0" dirty="0" err="1">
                <a:solidFill>
                  <a:srgbClr val="313537"/>
                </a:solidFill>
                <a:effectLst/>
                <a:latin typeface="Body"/>
              </a:rPr>
              <a:t>merken</a:t>
            </a:r>
            <a:r>
              <a:rPr lang="en-GB" sz="1200" b="0" i="0" dirty="0">
                <a:solidFill>
                  <a:srgbClr val="313537"/>
                </a:solidFill>
                <a:effectLst/>
                <a:latin typeface="Body"/>
              </a:rPr>
              <a:t> </a:t>
            </a:r>
            <a:r>
              <a:rPr lang="en-GB" sz="1200" b="0" i="0" dirty="0" err="1">
                <a:solidFill>
                  <a:srgbClr val="313537"/>
                </a:solidFill>
                <a:effectLst/>
                <a:latin typeface="Body"/>
              </a:rPr>
              <a:t>dat</a:t>
            </a:r>
            <a:r>
              <a:rPr lang="en-GB" sz="1200" b="0" i="0" dirty="0">
                <a:solidFill>
                  <a:srgbClr val="313537"/>
                </a:solidFill>
                <a:effectLst/>
                <a:latin typeface="Body"/>
              </a:rPr>
              <a:t> </a:t>
            </a:r>
            <a:r>
              <a:rPr lang="en-GB" sz="1200" b="0" i="0" dirty="0" err="1">
                <a:solidFill>
                  <a:srgbClr val="313537"/>
                </a:solidFill>
                <a:effectLst/>
                <a:latin typeface="Body"/>
              </a:rPr>
              <a:t>hun</a:t>
            </a:r>
            <a:r>
              <a:rPr lang="en-GB" sz="1200" b="0" i="0" dirty="0">
                <a:solidFill>
                  <a:srgbClr val="313537"/>
                </a:solidFill>
                <a:effectLst/>
                <a:latin typeface="Body"/>
              </a:rPr>
              <a:t> VM's </a:t>
            </a:r>
            <a:r>
              <a:rPr lang="en-GB" sz="1200" b="0" i="0" dirty="0" err="1">
                <a:solidFill>
                  <a:srgbClr val="313537"/>
                </a:solidFill>
                <a:effectLst/>
                <a:latin typeface="Body"/>
              </a:rPr>
              <a:t>niet</a:t>
            </a:r>
            <a:r>
              <a:rPr lang="en-GB" sz="1200" b="0" i="0" dirty="0">
                <a:solidFill>
                  <a:srgbClr val="313537"/>
                </a:solidFill>
                <a:effectLst/>
                <a:latin typeface="Body"/>
              </a:rPr>
              <a:t> </a:t>
            </a:r>
            <a:r>
              <a:rPr lang="en-GB" sz="1200" b="0" i="0" dirty="0" err="1">
                <a:solidFill>
                  <a:srgbClr val="313537"/>
                </a:solidFill>
                <a:effectLst/>
                <a:latin typeface="Body"/>
              </a:rPr>
              <a:t>beschikbaar</a:t>
            </a:r>
            <a:r>
              <a:rPr lang="en-GB" sz="1200" b="0" i="0" dirty="0">
                <a:solidFill>
                  <a:srgbClr val="313537"/>
                </a:solidFill>
                <a:effectLst/>
                <a:latin typeface="Body"/>
              </a:rPr>
              <a:t> </a:t>
            </a:r>
            <a:r>
              <a:rPr lang="en-GB" sz="1200" b="0" i="0" dirty="0" err="1">
                <a:solidFill>
                  <a:srgbClr val="313537"/>
                </a:solidFill>
                <a:effectLst/>
                <a:latin typeface="Body"/>
              </a:rPr>
              <a:t>zijn</a:t>
            </a:r>
            <a:r>
              <a:rPr lang="en-GB" sz="1200" b="0" i="0" dirty="0">
                <a:solidFill>
                  <a:srgbClr val="313537"/>
                </a:solidFill>
                <a:effectLst/>
                <a:latin typeface="Body"/>
              </a:rPr>
              <a:t> </a:t>
            </a:r>
            <a:r>
              <a:rPr lang="en-GB" sz="1200" b="0" i="0" dirty="0" err="1">
                <a:solidFill>
                  <a:srgbClr val="313537"/>
                </a:solidFill>
                <a:effectLst/>
                <a:latin typeface="Body"/>
              </a:rPr>
              <a:t>terwijl</a:t>
            </a:r>
            <a:r>
              <a:rPr lang="en-GB" sz="1200" b="0" i="0" dirty="0">
                <a:solidFill>
                  <a:srgbClr val="313537"/>
                </a:solidFill>
                <a:effectLst/>
                <a:latin typeface="Body"/>
              </a:rPr>
              <a:t> ze </a:t>
            </a:r>
            <a:r>
              <a:rPr lang="en-GB" sz="1200" b="0" i="0" dirty="0" err="1">
                <a:solidFill>
                  <a:srgbClr val="313537"/>
                </a:solidFill>
                <a:effectLst/>
                <a:latin typeface="Body"/>
              </a:rPr>
              <a:t>opnieuw</a:t>
            </a:r>
            <a:r>
              <a:rPr lang="en-GB" sz="1200" b="0" i="0" dirty="0">
                <a:solidFill>
                  <a:srgbClr val="313537"/>
                </a:solidFill>
                <a:effectLst/>
                <a:latin typeface="Body"/>
              </a:rPr>
              <a:t> </a:t>
            </a:r>
            <a:r>
              <a:rPr lang="en-GB" sz="1200" b="0" i="0" dirty="0" err="1">
                <a:solidFill>
                  <a:srgbClr val="313537"/>
                </a:solidFill>
                <a:effectLst/>
                <a:latin typeface="Body"/>
              </a:rPr>
              <a:t>worden</a:t>
            </a:r>
            <a:r>
              <a:rPr lang="en-GB" sz="1200" b="0" i="0" dirty="0">
                <a:solidFill>
                  <a:srgbClr val="313537"/>
                </a:solidFill>
                <a:effectLst/>
                <a:latin typeface="Body"/>
              </a:rPr>
              <a:t> </a:t>
            </a:r>
            <a:r>
              <a:rPr lang="en-GB" sz="1200" b="0" i="0" dirty="0" err="1">
                <a:solidFill>
                  <a:srgbClr val="313537"/>
                </a:solidFill>
                <a:effectLst/>
                <a:latin typeface="Body"/>
              </a:rPr>
              <a:t>opgestart</a:t>
            </a:r>
            <a:r>
              <a:rPr lang="en-GB" sz="1200" b="0" i="0" dirty="0">
                <a:solidFill>
                  <a:srgbClr val="313537"/>
                </a:solidFill>
                <a:effectLst/>
                <a:latin typeface="Body"/>
              </a:rPr>
              <a:t> op de </a:t>
            </a:r>
            <a:r>
              <a:rPr lang="en-GB" sz="1200" b="0" i="0" dirty="0" err="1">
                <a:solidFill>
                  <a:srgbClr val="313537"/>
                </a:solidFill>
                <a:effectLst/>
                <a:latin typeface="Body"/>
              </a:rPr>
              <a:t>nieuwe</a:t>
            </a:r>
            <a:r>
              <a:rPr lang="en-GB" sz="1200" b="0" i="0" dirty="0">
                <a:solidFill>
                  <a:srgbClr val="313537"/>
                </a:solidFill>
                <a:effectLst/>
                <a:latin typeface="Body"/>
              </a:rPr>
              <a:t> host. Alle VM's die </a:t>
            </a:r>
            <a:r>
              <a:rPr lang="en-GB" sz="1200" b="0" i="0" dirty="0" err="1">
                <a:solidFill>
                  <a:srgbClr val="313537"/>
                </a:solidFill>
                <a:effectLst/>
                <a:latin typeface="Body"/>
              </a:rPr>
              <a:t>niet</a:t>
            </a:r>
            <a:r>
              <a:rPr lang="en-GB" sz="1200" b="0" i="0" dirty="0">
                <a:solidFill>
                  <a:srgbClr val="313537"/>
                </a:solidFill>
                <a:effectLst/>
                <a:latin typeface="Body"/>
              </a:rPr>
              <a:t> door HA </a:t>
            </a:r>
            <a:r>
              <a:rPr lang="en-GB" sz="1200" b="0" i="0" dirty="0" err="1">
                <a:solidFill>
                  <a:srgbClr val="313537"/>
                </a:solidFill>
                <a:effectLst/>
                <a:latin typeface="Body"/>
              </a:rPr>
              <a:t>worden</a:t>
            </a:r>
            <a:r>
              <a:rPr lang="en-GB" sz="1200" b="0" i="0" dirty="0">
                <a:solidFill>
                  <a:srgbClr val="313537"/>
                </a:solidFill>
                <a:effectLst/>
                <a:latin typeface="Body"/>
              </a:rPr>
              <a:t> </a:t>
            </a:r>
            <a:r>
              <a:rPr lang="en-GB" sz="1200" b="0" i="0" dirty="0" err="1">
                <a:solidFill>
                  <a:srgbClr val="313537"/>
                </a:solidFill>
                <a:effectLst/>
                <a:latin typeface="Body"/>
              </a:rPr>
              <a:t>beschermd</a:t>
            </a:r>
            <a:r>
              <a:rPr lang="en-GB" sz="1200" b="0" i="0" dirty="0">
                <a:solidFill>
                  <a:srgbClr val="313537"/>
                </a:solidFill>
                <a:effectLst/>
                <a:latin typeface="Body"/>
              </a:rPr>
              <a:t>, </a:t>
            </a:r>
            <a:r>
              <a:rPr lang="en-GB" sz="1200" b="0" i="0" dirty="0" err="1">
                <a:solidFill>
                  <a:srgbClr val="313537"/>
                </a:solidFill>
                <a:effectLst/>
                <a:latin typeface="Body"/>
              </a:rPr>
              <a:t>moeten</a:t>
            </a:r>
            <a:r>
              <a:rPr lang="en-GB" sz="1200" b="0" i="0" dirty="0">
                <a:solidFill>
                  <a:srgbClr val="313537"/>
                </a:solidFill>
                <a:effectLst/>
                <a:latin typeface="Body"/>
              </a:rPr>
              <a:t> </a:t>
            </a:r>
            <a:r>
              <a:rPr lang="en-GB" sz="1200" b="0" i="0" dirty="0" err="1">
                <a:solidFill>
                  <a:srgbClr val="313537"/>
                </a:solidFill>
                <a:effectLst/>
                <a:latin typeface="Body"/>
              </a:rPr>
              <a:t>handmatig</a:t>
            </a:r>
            <a:r>
              <a:rPr lang="en-GB" sz="1200" b="0" i="0" dirty="0">
                <a:solidFill>
                  <a:srgbClr val="313537"/>
                </a:solidFill>
                <a:effectLst/>
                <a:latin typeface="Body"/>
              </a:rPr>
              <a:t> </a:t>
            </a:r>
            <a:r>
              <a:rPr lang="en-GB" sz="1200" b="0" i="0" dirty="0" err="1">
                <a:solidFill>
                  <a:srgbClr val="313537"/>
                </a:solidFill>
                <a:effectLst/>
                <a:latin typeface="Body"/>
              </a:rPr>
              <a:t>opnieuw</a:t>
            </a:r>
            <a:r>
              <a:rPr lang="en-GB" sz="1200" b="0" i="0" dirty="0">
                <a:solidFill>
                  <a:srgbClr val="313537"/>
                </a:solidFill>
                <a:effectLst/>
                <a:latin typeface="Body"/>
              </a:rPr>
              <a:t> </a:t>
            </a:r>
            <a:r>
              <a:rPr lang="en-GB" sz="1200" b="0" i="0" dirty="0" err="1">
                <a:solidFill>
                  <a:srgbClr val="313537"/>
                </a:solidFill>
                <a:effectLst/>
                <a:latin typeface="Body"/>
              </a:rPr>
              <a:t>worden</a:t>
            </a:r>
            <a:r>
              <a:rPr lang="en-GB" sz="1200" b="0" i="0" dirty="0">
                <a:solidFill>
                  <a:srgbClr val="313537"/>
                </a:solidFill>
                <a:effectLst/>
                <a:latin typeface="Body"/>
              </a:rPr>
              <a:t> </a:t>
            </a:r>
            <a:r>
              <a:rPr lang="en-GB" sz="1200" b="0" i="0" dirty="0" err="1">
                <a:solidFill>
                  <a:srgbClr val="313537"/>
                </a:solidFill>
                <a:effectLst/>
                <a:latin typeface="Body"/>
              </a:rPr>
              <a:t>opgestart</a:t>
            </a:r>
            <a:r>
              <a:rPr lang="en-GB" sz="1200" b="0" i="0" dirty="0">
                <a:solidFill>
                  <a:srgbClr val="313537"/>
                </a:solidFill>
                <a:effectLst/>
                <a:latin typeface="Body"/>
              </a:rPr>
              <a:t>.</a:t>
            </a:r>
          </a:p>
          <a:p>
            <a:pPr algn="l" fontAlgn="base"/>
            <a:endParaRPr lang="en-GB" sz="1200" b="0" i="0" dirty="0">
              <a:solidFill>
                <a:srgbClr val="313537"/>
              </a:solidFill>
              <a:effectLst/>
              <a:latin typeface="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17</a:t>
            </a:fld>
            <a:endParaRPr lang="en-US"/>
          </a:p>
        </p:txBody>
      </p:sp>
    </p:spTree>
    <p:extLst>
      <p:ext uri="{BB962C8B-B14F-4D97-AF65-F5344CB8AC3E}">
        <p14:creationId xmlns:p14="http://schemas.microsoft.com/office/powerpoint/2010/main" val="30069390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sz="1200" b="0" i="0" baseline="0" dirty="0" err="1">
                <a:solidFill>
                  <a:srgbClr val="313537"/>
                </a:solidFill>
                <a:effectLst/>
                <a:latin typeface="Body"/>
              </a:rPr>
              <a:t>Standaard</a:t>
            </a:r>
            <a:r>
              <a:rPr lang="en-GB" sz="1200" b="0" i="0" baseline="0" dirty="0">
                <a:solidFill>
                  <a:srgbClr val="313537"/>
                </a:solidFill>
                <a:effectLst/>
                <a:latin typeface="Body"/>
              </a:rPr>
              <a:t> </a:t>
            </a:r>
            <a:r>
              <a:rPr lang="en-GB" sz="1200" b="0" i="0" baseline="0" dirty="0" err="1">
                <a:solidFill>
                  <a:srgbClr val="313537"/>
                </a:solidFill>
                <a:effectLst/>
                <a:latin typeface="Body"/>
              </a:rPr>
              <a:t>wordt</a:t>
            </a:r>
            <a:r>
              <a:rPr lang="en-GB" sz="1200" b="0" i="0" baseline="0" dirty="0">
                <a:solidFill>
                  <a:srgbClr val="313537"/>
                </a:solidFill>
                <a:effectLst/>
                <a:latin typeface="Body"/>
              </a:rPr>
              <a:t> er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opslagpool</a:t>
            </a:r>
            <a:r>
              <a:rPr lang="en-GB" sz="1200" b="0" i="0" baseline="0" dirty="0">
                <a:solidFill>
                  <a:srgbClr val="313537"/>
                </a:solidFill>
                <a:effectLst/>
                <a:latin typeface="Body"/>
              </a:rPr>
              <a:t> </a:t>
            </a:r>
            <a:r>
              <a:rPr lang="en-GB" sz="1200" b="0" i="0" baseline="0" dirty="0" err="1">
                <a:solidFill>
                  <a:srgbClr val="313537"/>
                </a:solidFill>
                <a:effectLst/>
                <a:latin typeface="Body"/>
              </a:rPr>
              <a:t>gemaakt</a:t>
            </a:r>
            <a:r>
              <a:rPr lang="en-GB" sz="1200" b="0" i="0" baseline="0" dirty="0">
                <a:solidFill>
                  <a:srgbClr val="313537"/>
                </a:solidFill>
                <a:effectLst/>
                <a:latin typeface="Body"/>
              </a:rPr>
              <a:t> </a:t>
            </a:r>
            <a:r>
              <a:rPr lang="en-GB" sz="1200" b="0" i="0" baseline="0" dirty="0" err="1">
                <a:solidFill>
                  <a:srgbClr val="313537"/>
                </a:solidFill>
                <a:effectLst/>
                <a:latin typeface="Body"/>
              </a:rPr>
              <a:t>wanneer</a:t>
            </a:r>
            <a:r>
              <a:rPr lang="en-GB" sz="1200" b="0" i="0" baseline="0" dirty="0">
                <a:solidFill>
                  <a:srgbClr val="313537"/>
                </a:solidFill>
                <a:effectLst/>
                <a:latin typeface="Body"/>
              </a:rPr>
              <a:t> het cluster </a:t>
            </a:r>
            <a:r>
              <a:rPr lang="en-GB" sz="1200" b="0" i="0" baseline="0" dirty="0" err="1">
                <a:solidFill>
                  <a:srgbClr val="313537"/>
                </a:solidFill>
                <a:effectLst/>
                <a:latin typeface="Body"/>
              </a:rPr>
              <a:t>wordt</a:t>
            </a:r>
            <a:r>
              <a:rPr lang="en-GB" sz="1200" b="0" i="0" baseline="0" dirty="0">
                <a:solidFill>
                  <a:srgbClr val="313537"/>
                </a:solidFill>
                <a:effectLst/>
                <a:latin typeface="Body"/>
              </a:rPr>
              <a:t> </a:t>
            </a:r>
            <a:r>
              <a:rPr lang="en-GB" sz="1200" b="0" i="0" baseline="0" dirty="0" err="1">
                <a:solidFill>
                  <a:srgbClr val="313537"/>
                </a:solidFill>
                <a:effectLst/>
                <a:latin typeface="Body"/>
              </a:rPr>
              <a:t>geconfigureerd</a:t>
            </a:r>
            <a:r>
              <a:rPr lang="en-GB" sz="1200" b="0" i="0" baseline="0" dirty="0">
                <a:solidFill>
                  <a:srgbClr val="313537"/>
                </a:solidFill>
                <a:effectLst/>
                <a:latin typeface="Body"/>
              </a:rPr>
              <a:t>, </a:t>
            </a:r>
            <a:r>
              <a:rPr lang="en-GB" sz="1200" b="0" i="0" baseline="0" dirty="0" err="1">
                <a:solidFill>
                  <a:srgbClr val="313537"/>
                </a:solidFill>
                <a:effectLst/>
                <a:latin typeface="Body"/>
              </a:rPr>
              <a:t>samen</a:t>
            </a:r>
            <a:r>
              <a:rPr lang="en-GB" sz="1200" b="0" i="0" baseline="0" dirty="0">
                <a:solidFill>
                  <a:srgbClr val="313537"/>
                </a:solidFill>
                <a:effectLst/>
                <a:latin typeface="Body"/>
              </a:rPr>
              <a:t> met </a:t>
            </a:r>
            <a:r>
              <a:rPr lang="en-GB" sz="1200" b="0" i="0" baseline="0" dirty="0" err="1">
                <a:solidFill>
                  <a:srgbClr val="313537"/>
                </a:solidFill>
                <a:effectLst/>
                <a:latin typeface="Body"/>
              </a:rPr>
              <a:t>drie</a:t>
            </a:r>
            <a:r>
              <a:rPr lang="en-GB" sz="1200" b="0" i="0" baseline="0" dirty="0">
                <a:solidFill>
                  <a:srgbClr val="313537"/>
                </a:solidFill>
                <a:effectLst/>
                <a:latin typeface="Body"/>
              </a:rPr>
              <a:t> </a:t>
            </a:r>
            <a:r>
              <a:rPr lang="en-GB" sz="1200" b="0" i="0" baseline="0" dirty="0" err="1">
                <a:solidFill>
                  <a:srgbClr val="313537"/>
                </a:solidFill>
                <a:effectLst/>
                <a:latin typeface="Body"/>
              </a:rPr>
              <a:t>opslagcontainers</a:t>
            </a:r>
            <a:r>
              <a:rPr lang="en-GB" sz="1200" b="0" i="0" baseline="0" dirty="0">
                <a:solidFill>
                  <a:srgbClr val="313537"/>
                </a:solidFill>
                <a:effectLst/>
                <a:latin typeface="Body"/>
              </a:rPr>
              <a:t>. De </a:t>
            </a:r>
            <a:r>
              <a:rPr lang="en-GB" sz="1200" b="0" i="0" baseline="0" dirty="0" err="1">
                <a:solidFill>
                  <a:srgbClr val="313537"/>
                </a:solidFill>
                <a:effectLst/>
                <a:latin typeface="Body"/>
              </a:rPr>
              <a:t>standaardcontainers</a:t>
            </a:r>
            <a:r>
              <a:rPr lang="en-GB" sz="1200" b="0" i="0" baseline="0" dirty="0">
                <a:solidFill>
                  <a:srgbClr val="313537"/>
                </a:solidFill>
                <a:effectLst/>
                <a:latin typeface="Body"/>
              </a:rPr>
              <a:t> </a:t>
            </a:r>
            <a:r>
              <a:rPr lang="en-GB" sz="1200" b="0" i="0" baseline="0" dirty="0" err="1">
                <a:solidFill>
                  <a:srgbClr val="313537"/>
                </a:solidFill>
                <a:effectLst/>
                <a:latin typeface="Body"/>
              </a:rPr>
              <a:t>zijn</a:t>
            </a:r>
            <a:r>
              <a:rPr lang="en-GB" sz="1200" b="0" i="0" baseline="0" dirty="0">
                <a:solidFill>
                  <a:srgbClr val="313537"/>
                </a:solidFill>
                <a:effectLst/>
                <a:latin typeface="Body"/>
              </a:rPr>
              <a:t>:</a:t>
            </a:r>
          </a:p>
          <a:p>
            <a:pPr algn="l" fontAlgn="base"/>
            <a:endParaRPr lang="en-GB" sz="1200" b="0" i="0" baseline="0" dirty="0">
              <a:solidFill>
                <a:srgbClr val="313537"/>
              </a:solidFill>
              <a:effectLst/>
              <a:latin typeface="Body"/>
            </a:endParaRPr>
          </a:p>
          <a:p>
            <a:pPr algn="l" fontAlgn="base"/>
            <a:r>
              <a:rPr lang="en-GB" sz="1200" b="0" i="0" baseline="0" dirty="0" err="1">
                <a:solidFill>
                  <a:srgbClr val="313537"/>
                </a:solidFill>
                <a:effectLst/>
                <a:latin typeface="Body"/>
              </a:rPr>
              <a:t>NutanixManagementShare</a:t>
            </a:r>
            <a:r>
              <a:rPr lang="en-GB" sz="1200" b="0" i="0" baseline="0" dirty="0">
                <a:solidFill>
                  <a:srgbClr val="313537"/>
                </a:solidFill>
                <a:effectLst/>
                <a:latin typeface="Body"/>
              </a:rPr>
              <a:t>. </a:t>
            </a:r>
            <a:r>
              <a:rPr lang="en-GB" sz="1200" b="0" i="0" baseline="0" dirty="0" err="1">
                <a:solidFill>
                  <a:srgbClr val="313537"/>
                </a:solidFill>
                <a:effectLst/>
                <a:latin typeface="Body"/>
              </a:rPr>
              <a:t>Dit</a:t>
            </a:r>
            <a:r>
              <a:rPr lang="en-GB" sz="1200" b="0" i="0" baseline="0" dirty="0">
                <a:solidFill>
                  <a:srgbClr val="313537"/>
                </a:solidFill>
                <a:effectLst/>
                <a:latin typeface="Body"/>
              </a:rPr>
              <a:t> is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ingebouwde</a:t>
            </a:r>
            <a:r>
              <a:rPr lang="en-GB" sz="1200" b="0" i="0" baseline="0" dirty="0">
                <a:solidFill>
                  <a:srgbClr val="313537"/>
                </a:solidFill>
                <a:effectLst/>
                <a:latin typeface="Body"/>
              </a:rPr>
              <a:t> </a:t>
            </a:r>
            <a:r>
              <a:rPr lang="en-GB" sz="1200" b="0" i="0" baseline="0" dirty="0" err="1">
                <a:solidFill>
                  <a:srgbClr val="313537"/>
                </a:solidFill>
                <a:effectLst/>
                <a:latin typeface="Body"/>
              </a:rPr>
              <a:t>opslagcontainer</a:t>
            </a:r>
            <a:r>
              <a:rPr lang="en-GB" sz="1200" b="0" i="0" baseline="0" dirty="0">
                <a:solidFill>
                  <a:srgbClr val="313537"/>
                </a:solidFill>
                <a:effectLst/>
                <a:latin typeface="Body"/>
              </a:rPr>
              <a:t> die </a:t>
            </a:r>
            <a:r>
              <a:rPr lang="en-GB" sz="1200" b="0" i="0" baseline="0" dirty="0" err="1">
                <a:solidFill>
                  <a:srgbClr val="313537"/>
                </a:solidFill>
                <a:effectLst/>
                <a:latin typeface="Body"/>
              </a:rPr>
              <a:t>wordt</a:t>
            </a:r>
            <a:r>
              <a:rPr lang="en-GB" sz="1200" b="0" i="0" baseline="0" dirty="0">
                <a:solidFill>
                  <a:srgbClr val="313537"/>
                </a:solidFill>
                <a:effectLst/>
                <a:latin typeface="Body"/>
              </a:rPr>
              <a:t> </a:t>
            </a:r>
            <a:r>
              <a:rPr lang="en-GB" sz="1200" b="0" i="0" baseline="0" dirty="0" err="1">
                <a:solidFill>
                  <a:srgbClr val="313537"/>
                </a:solidFill>
                <a:effectLst/>
                <a:latin typeface="Body"/>
              </a:rPr>
              <a:t>gebruikt</a:t>
            </a:r>
            <a:r>
              <a:rPr lang="en-GB" sz="1200" b="0" i="0" baseline="0" dirty="0">
                <a:solidFill>
                  <a:srgbClr val="313537"/>
                </a:solidFill>
                <a:effectLst/>
                <a:latin typeface="Body"/>
              </a:rPr>
              <a:t> door Nutanix Files </a:t>
            </a:r>
            <a:r>
              <a:rPr lang="en-GB" sz="1200" b="0" i="0" baseline="0" dirty="0" err="1">
                <a:solidFill>
                  <a:srgbClr val="313537"/>
                </a:solidFill>
                <a:effectLst/>
                <a:latin typeface="Body"/>
              </a:rPr>
              <a:t>en</a:t>
            </a:r>
            <a:r>
              <a:rPr lang="en-GB" sz="1200" b="0" i="0" baseline="0" dirty="0">
                <a:solidFill>
                  <a:srgbClr val="313537"/>
                </a:solidFill>
                <a:effectLst/>
                <a:latin typeface="Body"/>
              </a:rPr>
              <a:t> Self-Service Portal (SSP) </a:t>
            </a:r>
            <a:r>
              <a:rPr lang="en-GB" sz="1200" b="0" i="0" baseline="0" dirty="0" err="1">
                <a:solidFill>
                  <a:srgbClr val="313537"/>
                </a:solidFill>
                <a:effectLst/>
                <a:latin typeface="Body"/>
              </a:rPr>
              <a:t>bestandsopslag</a:t>
            </a:r>
            <a:r>
              <a:rPr lang="en-GB" sz="1200" b="0" i="0" baseline="0" dirty="0">
                <a:solidFill>
                  <a:srgbClr val="313537"/>
                </a:solidFill>
                <a:effectLst/>
                <a:latin typeface="Body"/>
              </a:rPr>
              <a:t>, </a:t>
            </a:r>
            <a:r>
              <a:rPr lang="en-GB" sz="1200" b="0" i="0" baseline="0" dirty="0" err="1">
                <a:solidFill>
                  <a:srgbClr val="313537"/>
                </a:solidFill>
                <a:effectLst/>
                <a:latin typeface="Body"/>
              </a:rPr>
              <a:t>functie</a:t>
            </a:r>
            <a:r>
              <a:rPr lang="en-GB" sz="1200" b="0" i="0" baseline="0" dirty="0">
                <a:solidFill>
                  <a:srgbClr val="313537"/>
                </a:solidFill>
                <a:effectLst/>
                <a:latin typeface="Body"/>
              </a:rPr>
              <a:t>-upgrades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andere</a:t>
            </a:r>
            <a:r>
              <a:rPr lang="en-GB" sz="1200" b="0" i="0" baseline="0" dirty="0">
                <a:solidFill>
                  <a:srgbClr val="313537"/>
                </a:solidFill>
                <a:effectLst/>
                <a:latin typeface="Body"/>
              </a:rPr>
              <a:t> </a:t>
            </a:r>
            <a:r>
              <a:rPr lang="en-GB" sz="1200" b="0" i="0" baseline="0" dirty="0" err="1">
                <a:solidFill>
                  <a:srgbClr val="313537"/>
                </a:solidFill>
                <a:effectLst/>
                <a:latin typeface="Body"/>
              </a:rPr>
              <a:t>bewerkingen</a:t>
            </a:r>
            <a:r>
              <a:rPr lang="en-GB" sz="1200" b="0" i="0" baseline="0" dirty="0">
                <a:solidFill>
                  <a:srgbClr val="313537"/>
                </a:solidFill>
                <a:effectLst/>
                <a:latin typeface="Body"/>
              </a:rPr>
              <a:t>. De </a:t>
            </a:r>
            <a:r>
              <a:rPr lang="en-GB" sz="1200" b="0" i="0" baseline="0" dirty="0" err="1">
                <a:solidFill>
                  <a:srgbClr val="313537"/>
                </a:solidFill>
                <a:effectLst/>
                <a:latin typeface="Body"/>
              </a:rPr>
              <a:t>NutanixManagementShare-opslagcontainer</a:t>
            </a:r>
            <a:r>
              <a:rPr lang="en-GB" sz="1200" b="0" i="0" baseline="0" dirty="0">
                <a:solidFill>
                  <a:srgbClr val="313537"/>
                </a:solidFill>
                <a:effectLst/>
                <a:latin typeface="Body"/>
              </a:rPr>
              <a:t> is </a:t>
            </a:r>
            <a:r>
              <a:rPr lang="en-GB" sz="1200" b="0" i="0" baseline="0" dirty="0" err="1">
                <a:solidFill>
                  <a:srgbClr val="313537"/>
                </a:solidFill>
                <a:effectLst/>
                <a:latin typeface="Body"/>
              </a:rPr>
              <a:t>niet</a:t>
            </a:r>
            <a:r>
              <a:rPr lang="en-GB" sz="1200" b="0" i="0" baseline="0" dirty="0">
                <a:solidFill>
                  <a:srgbClr val="313537"/>
                </a:solidFill>
                <a:effectLst/>
                <a:latin typeface="Body"/>
              </a:rPr>
              <a:t> </a:t>
            </a:r>
            <a:r>
              <a:rPr lang="en-GB" sz="1200" b="0" i="0" baseline="0" dirty="0" err="1">
                <a:solidFill>
                  <a:srgbClr val="313537"/>
                </a:solidFill>
                <a:effectLst/>
                <a:latin typeface="Body"/>
              </a:rPr>
              <a:t>bedoeld</a:t>
            </a:r>
            <a:r>
              <a:rPr lang="en-GB" sz="1200" b="0" i="0" baseline="0" dirty="0">
                <a:solidFill>
                  <a:srgbClr val="313537"/>
                </a:solidFill>
                <a:effectLst/>
                <a:latin typeface="Body"/>
              </a:rPr>
              <a:t> om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gebruikt</a:t>
            </a:r>
            <a:r>
              <a:rPr lang="en-GB" sz="1200" b="0" i="0" baseline="0" dirty="0">
                <a:solidFill>
                  <a:srgbClr val="313537"/>
                </a:solidFill>
                <a:effectLst/>
                <a:latin typeface="Body"/>
              </a:rPr>
              <a:t> </a:t>
            </a:r>
            <a:r>
              <a:rPr lang="en-GB" sz="1200" b="0" i="0" baseline="0" dirty="0" err="1">
                <a:solidFill>
                  <a:srgbClr val="313537"/>
                </a:solidFill>
                <a:effectLst/>
                <a:latin typeface="Body"/>
              </a:rPr>
              <a:t>als</a:t>
            </a:r>
            <a:r>
              <a:rPr lang="en-GB" sz="1200" b="0" i="0" baseline="0" dirty="0">
                <a:solidFill>
                  <a:srgbClr val="313537"/>
                </a:solidFill>
                <a:effectLst/>
                <a:latin typeface="Body"/>
              </a:rPr>
              <a:t> </a:t>
            </a:r>
            <a:r>
              <a:rPr lang="en-GB" sz="1200" b="0" i="0" baseline="0" dirty="0" err="1">
                <a:solidFill>
                  <a:srgbClr val="313537"/>
                </a:solidFill>
                <a:effectLst/>
                <a:latin typeface="Body"/>
              </a:rPr>
              <a:t>opslag</a:t>
            </a:r>
            <a:r>
              <a:rPr lang="en-GB" sz="1200" b="0" i="0" baseline="0" dirty="0">
                <a:solidFill>
                  <a:srgbClr val="313537"/>
                </a:solidFill>
                <a:effectLst/>
                <a:latin typeface="Body"/>
              </a:rPr>
              <a:t> </a:t>
            </a:r>
            <a:r>
              <a:rPr lang="en-GB" sz="1200" b="0" i="0" baseline="0" dirty="0" err="1">
                <a:solidFill>
                  <a:srgbClr val="313537"/>
                </a:solidFill>
                <a:effectLst/>
                <a:latin typeface="Body"/>
              </a:rPr>
              <a:t>voor</a:t>
            </a:r>
            <a:r>
              <a:rPr lang="en-GB" sz="1200" b="0" i="0" baseline="0" dirty="0">
                <a:solidFill>
                  <a:srgbClr val="313537"/>
                </a:solidFill>
                <a:effectLst/>
                <a:latin typeface="Body"/>
              </a:rPr>
              <a:t> </a:t>
            </a:r>
            <a:r>
              <a:rPr lang="en-GB" sz="1200" b="0" i="0" baseline="0" dirty="0" err="1">
                <a:solidFill>
                  <a:srgbClr val="313537"/>
                </a:solidFill>
                <a:effectLst/>
                <a:latin typeface="Body"/>
              </a:rPr>
              <a:t>vDisks</a:t>
            </a:r>
            <a:r>
              <a:rPr lang="en-GB" sz="1200" b="0" i="0" baseline="0" dirty="0">
                <a:solidFill>
                  <a:srgbClr val="313537"/>
                </a:solidFill>
                <a:effectLst/>
                <a:latin typeface="Body"/>
              </a:rPr>
              <a:t>.</a:t>
            </a:r>
          </a:p>
          <a:p>
            <a:pPr algn="l" fontAlgn="base"/>
            <a:endParaRPr lang="en-GB" sz="1200" b="0" i="0" baseline="0" dirty="0">
              <a:solidFill>
                <a:srgbClr val="313537"/>
              </a:solidFill>
              <a:effectLst/>
              <a:latin typeface="Body"/>
            </a:endParaRPr>
          </a:p>
          <a:p>
            <a:pPr algn="l" fontAlgn="base"/>
            <a:r>
              <a:rPr lang="en-GB" sz="1200" b="0" i="0" baseline="0" dirty="0" err="1">
                <a:solidFill>
                  <a:srgbClr val="313537"/>
                </a:solidFill>
                <a:effectLst/>
                <a:latin typeface="Body"/>
              </a:rPr>
              <a:t>SelfServiceContainer</a:t>
            </a:r>
            <a:r>
              <a:rPr lang="en-GB" sz="1200" b="0" i="0" baseline="0" dirty="0">
                <a:solidFill>
                  <a:srgbClr val="313537"/>
                </a:solidFill>
                <a:effectLst/>
                <a:latin typeface="Body"/>
              </a:rPr>
              <a:t>. </a:t>
            </a:r>
            <a:r>
              <a:rPr lang="en-GB" sz="1200" b="0" i="0" baseline="0" dirty="0" err="1">
                <a:solidFill>
                  <a:srgbClr val="313537"/>
                </a:solidFill>
                <a:effectLst/>
                <a:latin typeface="Body"/>
              </a:rPr>
              <a:t>Dit</a:t>
            </a:r>
            <a:r>
              <a:rPr lang="en-GB" sz="1200" b="0" i="0" baseline="0" dirty="0">
                <a:solidFill>
                  <a:srgbClr val="313537"/>
                </a:solidFill>
                <a:effectLst/>
                <a:latin typeface="Body"/>
              </a:rPr>
              <a:t> is </a:t>
            </a:r>
            <a:r>
              <a:rPr lang="en-GB" sz="1200" b="0" i="0" baseline="0" dirty="0" err="1">
                <a:solidFill>
                  <a:srgbClr val="313537"/>
                </a:solidFill>
                <a:effectLst/>
                <a:latin typeface="Body"/>
              </a:rPr>
              <a:t>ook</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ingebouwde</a:t>
            </a:r>
            <a:r>
              <a:rPr lang="en-GB" sz="1200" b="0" i="0" baseline="0" dirty="0">
                <a:solidFill>
                  <a:srgbClr val="313537"/>
                </a:solidFill>
                <a:effectLst/>
                <a:latin typeface="Body"/>
              </a:rPr>
              <a:t> </a:t>
            </a:r>
            <a:r>
              <a:rPr lang="en-GB" sz="1200" b="0" i="0" baseline="0" dirty="0" err="1">
                <a:solidFill>
                  <a:srgbClr val="313537"/>
                </a:solidFill>
                <a:effectLst/>
                <a:latin typeface="Body"/>
              </a:rPr>
              <a:t>storagecontainer</a:t>
            </a:r>
            <a:r>
              <a:rPr lang="en-GB" sz="1200" b="0" i="0" baseline="0" dirty="0">
                <a:solidFill>
                  <a:srgbClr val="313537"/>
                </a:solidFill>
                <a:effectLst/>
                <a:latin typeface="Body"/>
              </a:rPr>
              <a:t> die </a:t>
            </a:r>
            <a:r>
              <a:rPr lang="en-GB" sz="1200" b="0" i="0" baseline="0" dirty="0" err="1">
                <a:solidFill>
                  <a:srgbClr val="313537"/>
                </a:solidFill>
                <a:effectLst/>
                <a:latin typeface="Body"/>
              </a:rPr>
              <a:t>wordt</a:t>
            </a:r>
            <a:r>
              <a:rPr lang="en-GB" sz="1200" b="0" i="0" baseline="0" dirty="0">
                <a:solidFill>
                  <a:srgbClr val="313537"/>
                </a:solidFill>
                <a:effectLst/>
                <a:latin typeface="Body"/>
              </a:rPr>
              <a:t> </a:t>
            </a:r>
            <a:r>
              <a:rPr lang="en-GB" sz="1200" b="0" i="0" baseline="0" dirty="0" err="1">
                <a:solidFill>
                  <a:srgbClr val="313537"/>
                </a:solidFill>
                <a:effectLst/>
                <a:latin typeface="Body"/>
              </a:rPr>
              <a:t>gebruikt</a:t>
            </a:r>
            <a:r>
              <a:rPr lang="en-GB" sz="1200" b="0" i="0" baseline="0" dirty="0">
                <a:solidFill>
                  <a:srgbClr val="313537"/>
                </a:solidFill>
                <a:effectLst/>
                <a:latin typeface="Body"/>
              </a:rPr>
              <a:t> door Image Service-</a:t>
            </a:r>
            <a:r>
              <a:rPr lang="en-GB" sz="1200" b="0" i="0" baseline="0" dirty="0" err="1">
                <a:solidFill>
                  <a:srgbClr val="313537"/>
                </a:solidFill>
                <a:effectLst/>
                <a:latin typeface="Body"/>
              </a:rPr>
              <a:t>functies</a:t>
            </a:r>
            <a:r>
              <a:rPr lang="en-GB" sz="1200" b="0" i="0" baseline="0" dirty="0">
                <a:solidFill>
                  <a:srgbClr val="313537"/>
                </a:solidFill>
                <a:effectLst/>
                <a:latin typeface="Body"/>
              </a:rPr>
              <a:t>.</a:t>
            </a:r>
          </a:p>
          <a:p>
            <a:pPr algn="l" fontAlgn="base"/>
            <a:endParaRPr lang="en-GB" sz="1200" b="0" i="0" baseline="0" dirty="0">
              <a:solidFill>
                <a:srgbClr val="313537"/>
              </a:solidFill>
              <a:effectLst/>
              <a:latin typeface="Body"/>
            </a:endParaRPr>
          </a:p>
          <a:p>
            <a:pPr algn="l" fontAlgn="base"/>
            <a:r>
              <a:rPr lang="en-GB" sz="1200" b="0" i="0" baseline="0" dirty="0" err="1">
                <a:solidFill>
                  <a:srgbClr val="313537"/>
                </a:solidFill>
                <a:effectLst/>
                <a:latin typeface="Body"/>
              </a:rPr>
              <a:t>Standaard</a:t>
            </a:r>
            <a:r>
              <a:rPr lang="en-GB" sz="1200" b="0" i="0" baseline="0" dirty="0">
                <a:solidFill>
                  <a:srgbClr val="313537"/>
                </a:solidFill>
                <a:effectLst/>
                <a:latin typeface="Body"/>
              </a:rPr>
              <a:t>-container. </a:t>
            </a:r>
            <a:r>
              <a:rPr lang="en-GB" sz="1200" b="0" i="0" baseline="0" dirty="0" err="1">
                <a:solidFill>
                  <a:srgbClr val="313537"/>
                </a:solidFill>
                <a:effectLst/>
                <a:latin typeface="Body"/>
              </a:rPr>
              <a:t>Deze</a:t>
            </a:r>
            <a:r>
              <a:rPr lang="en-GB" sz="1200" b="0" i="0" baseline="0" dirty="0">
                <a:solidFill>
                  <a:srgbClr val="313537"/>
                </a:solidFill>
                <a:effectLst/>
                <a:latin typeface="Body"/>
              </a:rPr>
              <a:t> </a:t>
            </a:r>
            <a:r>
              <a:rPr lang="en-GB" sz="1200" b="0" i="0" baseline="0" dirty="0" err="1">
                <a:solidFill>
                  <a:srgbClr val="313537"/>
                </a:solidFill>
                <a:effectLst/>
                <a:latin typeface="Body"/>
              </a:rPr>
              <a:t>inbouwcontainer</a:t>
            </a:r>
            <a:r>
              <a:rPr lang="en-GB" sz="1200" b="0" i="0" baseline="0" dirty="0">
                <a:solidFill>
                  <a:srgbClr val="313537"/>
                </a:solidFill>
                <a:effectLst/>
                <a:latin typeface="Body"/>
              </a:rPr>
              <a:t> </a:t>
            </a:r>
            <a:r>
              <a:rPr lang="en-GB" sz="1200" b="0" i="0" baseline="0" dirty="0" err="1">
                <a:solidFill>
                  <a:srgbClr val="313537"/>
                </a:solidFill>
                <a:effectLst/>
                <a:latin typeface="Body"/>
              </a:rPr>
              <a:t>kan</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gebruikt</a:t>
            </a:r>
            <a:r>
              <a:rPr lang="en-GB" sz="1200" b="0" i="0" baseline="0" dirty="0">
                <a:solidFill>
                  <a:srgbClr val="313537"/>
                </a:solidFill>
                <a:effectLst/>
                <a:latin typeface="Body"/>
              </a:rPr>
              <a:t> </a:t>
            </a:r>
            <a:r>
              <a:rPr lang="en-GB" sz="1200" b="0" i="0" baseline="0" dirty="0" err="1">
                <a:solidFill>
                  <a:srgbClr val="313537"/>
                </a:solidFill>
                <a:effectLst/>
                <a:latin typeface="Body"/>
              </a:rPr>
              <a:t>voor</a:t>
            </a:r>
            <a:r>
              <a:rPr lang="en-GB" sz="1200" b="0" i="0" baseline="0" dirty="0">
                <a:solidFill>
                  <a:srgbClr val="313537"/>
                </a:solidFill>
                <a:effectLst/>
                <a:latin typeface="Body"/>
              </a:rPr>
              <a:t> </a:t>
            </a:r>
            <a:r>
              <a:rPr lang="en-GB" sz="1200" b="0" i="0" baseline="0" dirty="0" err="1">
                <a:solidFill>
                  <a:srgbClr val="313537"/>
                </a:solidFill>
                <a:effectLst/>
                <a:latin typeface="Body"/>
              </a:rPr>
              <a:t>reguliere</a:t>
            </a:r>
            <a:r>
              <a:rPr lang="en-GB" sz="1200" b="0" i="0" baseline="0" dirty="0">
                <a:solidFill>
                  <a:srgbClr val="313537"/>
                </a:solidFill>
                <a:effectLst/>
                <a:latin typeface="Body"/>
              </a:rPr>
              <a:t> </a:t>
            </a:r>
            <a:r>
              <a:rPr lang="en-GB" sz="1200" b="0" i="0" baseline="0" dirty="0" err="1">
                <a:solidFill>
                  <a:srgbClr val="313537"/>
                </a:solidFill>
                <a:effectLst/>
                <a:latin typeface="Body"/>
              </a:rPr>
              <a:t>opslag</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heeft</a:t>
            </a:r>
            <a:r>
              <a:rPr lang="en-GB" sz="1200" b="0" i="0" baseline="0" dirty="0">
                <a:solidFill>
                  <a:srgbClr val="313537"/>
                </a:solidFill>
                <a:effectLst/>
                <a:latin typeface="Body"/>
              </a:rPr>
              <a:t>, in </a:t>
            </a:r>
            <a:r>
              <a:rPr lang="en-GB" sz="1200" b="0" i="0" baseline="0" dirty="0" err="1">
                <a:solidFill>
                  <a:srgbClr val="313537"/>
                </a:solidFill>
                <a:effectLst/>
                <a:latin typeface="Body"/>
              </a:rPr>
              <a:t>tegenstelling</a:t>
            </a:r>
            <a:r>
              <a:rPr lang="en-GB" sz="1200" b="0" i="0" baseline="0" dirty="0">
                <a:solidFill>
                  <a:srgbClr val="313537"/>
                </a:solidFill>
                <a:effectLst/>
                <a:latin typeface="Body"/>
              </a:rPr>
              <a:t> tot de </a:t>
            </a:r>
            <a:r>
              <a:rPr lang="en-GB" sz="1200" b="0" i="0" baseline="0" dirty="0" err="1">
                <a:solidFill>
                  <a:srgbClr val="313537"/>
                </a:solidFill>
                <a:effectLst/>
                <a:latin typeface="Body"/>
              </a:rPr>
              <a:t>andere</a:t>
            </a:r>
            <a:r>
              <a:rPr lang="en-GB" sz="1200" b="0" i="0" baseline="0" dirty="0">
                <a:solidFill>
                  <a:srgbClr val="313537"/>
                </a:solidFill>
                <a:effectLst/>
                <a:latin typeface="Body"/>
              </a:rPr>
              <a:t> twee </a:t>
            </a:r>
            <a:r>
              <a:rPr lang="en-GB" sz="1200" b="0" i="0" baseline="0" dirty="0" err="1">
                <a:solidFill>
                  <a:srgbClr val="313537"/>
                </a:solidFill>
                <a:effectLst/>
                <a:latin typeface="Body"/>
              </a:rPr>
              <a:t>hierboven</a:t>
            </a:r>
            <a:r>
              <a:rPr lang="en-GB" sz="1200" b="0" i="0" baseline="0" dirty="0">
                <a:solidFill>
                  <a:srgbClr val="313537"/>
                </a:solidFill>
                <a:effectLst/>
                <a:latin typeface="Body"/>
              </a:rPr>
              <a:t> </a:t>
            </a:r>
            <a:r>
              <a:rPr lang="en-GB" sz="1200" b="0" i="0" baseline="0" dirty="0" err="1">
                <a:solidFill>
                  <a:srgbClr val="313537"/>
                </a:solidFill>
                <a:effectLst/>
                <a:latin typeface="Body"/>
              </a:rPr>
              <a:t>genoemde</a:t>
            </a:r>
            <a:r>
              <a:rPr lang="en-GB" sz="1200" b="0" i="0" baseline="0" dirty="0">
                <a:solidFill>
                  <a:srgbClr val="313537"/>
                </a:solidFill>
                <a:effectLst/>
                <a:latin typeface="Body"/>
              </a:rPr>
              <a:t> containers, </a:t>
            </a:r>
            <a:r>
              <a:rPr lang="en-GB" sz="1200" b="0" i="0" baseline="0" dirty="0" err="1">
                <a:solidFill>
                  <a:srgbClr val="313537"/>
                </a:solidFill>
                <a:effectLst/>
                <a:latin typeface="Body"/>
              </a:rPr>
              <a:t>geen</a:t>
            </a:r>
            <a:r>
              <a:rPr lang="en-GB" sz="1200" b="0" i="0" baseline="0" dirty="0">
                <a:solidFill>
                  <a:srgbClr val="313537"/>
                </a:solidFill>
                <a:effectLst/>
                <a:latin typeface="Body"/>
              </a:rPr>
              <a:t> </a:t>
            </a:r>
            <a:r>
              <a:rPr lang="en-GB" sz="1200" b="0" i="0" baseline="0" dirty="0" err="1">
                <a:solidFill>
                  <a:srgbClr val="313537"/>
                </a:solidFill>
                <a:effectLst/>
                <a:latin typeface="Body"/>
              </a:rPr>
              <a:t>specifieke</a:t>
            </a:r>
            <a:r>
              <a:rPr lang="en-GB" sz="1200" b="0" i="0" baseline="0" dirty="0">
                <a:solidFill>
                  <a:srgbClr val="313537"/>
                </a:solidFill>
                <a:effectLst/>
                <a:latin typeface="Body"/>
              </a:rPr>
              <a:t> </a:t>
            </a:r>
            <a:r>
              <a:rPr lang="en-GB" sz="1200" b="0" i="0" baseline="0" dirty="0" err="1">
                <a:solidFill>
                  <a:srgbClr val="313537"/>
                </a:solidFill>
                <a:effectLst/>
                <a:latin typeface="Body"/>
              </a:rPr>
              <a:t>toepassingen</a:t>
            </a:r>
            <a:r>
              <a:rPr lang="en-GB" sz="1200" b="0" i="0" baseline="0" dirty="0">
                <a:solidFill>
                  <a:srgbClr val="313537"/>
                </a:solidFill>
                <a:effectLst/>
                <a:latin typeface="Body"/>
              </a:rPr>
              <a:t> of </a:t>
            </a:r>
            <a:r>
              <a:rPr lang="en-GB" sz="1200" b="0" i="0" baseline="0" dirty="0" err="1">
                <a:solidFill>
                  <a:srgbClr val="313537"/>
                </a:solidFill>
                <a:effectLst/>
                <a:latin typeface="Body"/>
              </a:rPr>
              <a:t>vereisten</a:t>
            </a:r>
            <a:r>
              <a:rPr lang="en-GB" sz="1200" b="0" i="0" baseline="0" dirty="0">
                <a:solidFill>
                  <a:srgbClr val="313537"/>
                </a:solidFill>
                <a:effectLst/>
                <a:latin typeface="Body"/>
              </a:rPr>
              <a:t>.</a:t>
            </a:r>
          </a:p>
          <a:p>
            <a:pPr algn="l" fontAlgn="base"/>
            <a:r>
              <a:rPr lang="en-GB" sz="1200" b="0" i="0" baseline="0" dirty="0" err="1">
                <a:solidFill>
                  <a:srgbClr val="313537"/>
                </a:solidFill>
                <a:effectLst/>
                <a:latin typeface="Body"/>
              </a:rPr>
              <a:t>Naast</a:t>
            </a:r>
            <a:r>
              <a:rPr lang="en-GB" sz="1200" b="0" i="0" baseline="0" dirty="0">
                <a:solidFill>
                  <a:srgbClr val="313537"/>
                </a:solidFill>
                <a:effectLst/>
                <a:latin typeface="Body"/>
              </a:rPr>
              <a:t> de </a:t>
            </a:r>
            <a:r>
              <a:rPr lang="en-GB" sz="1200" b="0" i="0" baseline="0" dirty="0" err="1">
                <a:solidFill>
                  <a:srgbClr val="313537"/>
                </a:solidFill>
                <a:effectLst/>
                <a:latin typeface="Body"/>
              </a:rPr>
              <a:t>standaard</a:t>
            </a:r>
            <a:r>
              <a:rPr lang="en-GB" sz="1200" b="0" i="0" baseline="0" dirty="0">
                <a:solidFill>
                  <a:srgbClr val="313537"/>
                </a:solidFill>
                <a:effectLst/>
                <a:latin typeface="Body"/>
              </a:rPr>
              <a:t>-container </a:t>
            </a:r>
            <a:r>
              <a:rPr lang="en-GB" sz="1200" b="0" i="0" baseline="0" dirty="0" err="1">
                <a:solidFill>
                  <a:srgbClr val="313537"/>
                </a:solidFill>
                <a:effectLst/>
                <a:latin typeface="Body"/>
              </a:rPr>
              <a:t>kunt</a:t>
            </a:r>
            <a:r>
              <a:rPr lang="en-GB" sz="1200" b="0" i="0" baseline="0" dirty="0">
                <a:solidFill>
                  <a:srgbClr val="313537"/>
                </a:solidFill>
                <a:effectLst/>
                <a:latin typeface="Body"/>
              </a:rPr>
              <a:t> u </a:t>
            </a:r>
            <a:r>
              <a:rPr lang="en-GB" sz="1200" b="0" i="0" baseline="0" dirty="0" err="1">
                <a:solidFill>
                  <a:srgbClr val="313537"/>
                </a:solidFill>
                <a:effectLst/>
                <a:latin typeface="Body"/>
              </a:rPr>
              <a:t>desgewenst</a:t>
            </a:r>
            <a:r>
              <a:rPr lang="en-GB" sz="1200" b="0" i="0" baseline="0" dirty="0">
                <a:solidFill>
                  <a:srgbClr val="313537"/>
                </a:solidFill>
                <a:effectLst/>
                <a:latin typeface="Body"/>
              </a:rPr>
              <a:t> </a:t>
            </a:r>
            <a:r>
              <a:rPr lang="en-GB" sz="1200" b="0" i="0" baseline="0" dirty="0" err="1">
                <a:solidFill>
                  <a:srgbClr val="313537"/>
                </a:solidFill>
                <a:effectLst/>
                <a:latin typeface="Body"/>
              </a:rPr>
              <a:t>ook</a:t>
            </a:r>
            <a:r>
              <a:rPr lang="en-GB" sz="1200" b="0" i="0" baseline="0" dirty="0">
                <a:solidFill>
                  <a:srgbClr val="313537"/>
                </a:solidFill>
                <a:effectLst/>
                <a:latin typeface="Body"/>
              </a:rPr>
              <a:t> extra, </a:t>
            </a:r>
            <a:r>
              <a:rPr lang="en-GB" sz="1200" b="0" i="0" baseline="0" dirty="0" err="1">
                <a:solidFill>
                  <a:srgbClr val="313537"/>
                </a:solidFill>
                <a:effectLst/>
                <a:latin typeface="Body"/>
              </a:rPr>
              <a:t>aangepaste</a:t>
            </a:r>
            <a:r>
              <a:rPr lang="en-GB" sz="1200" b="0" i="0" baseline="0" dirty="0">
                <a:solidFill>
                  <a:srgbClr val="313537"/>
                </a:solidFill>
                <a:effectLst/>
                <a:latin typeface="Body"/>
              </a:rPr>
              <a:t> </a:t>
            </a:r>
            <a:r>
              <a:rPr lang="en-GB" sz="1200" b="0" i="0" baseline="0" dirty="0" err="1">
                <a:solidFill>
                  <a:srgbClr val="313537"/>
                </a:solidFill>
                <a:effectLst/>
                <a:latin typeface="Body"/>
              </a:rPr>
              <a:t>opslagcontainers</a:t>
            </a:r>
            <a:r>
              <a:rPr lang="en-GB" sz="1200" b="0" i="0" baseline="0" dirty="0">
                <a:solidFill>
                  <a:srgbClr val="313537"/>
                </a:solidFill>
                <a:effectLst/>
                <a:latin typeface="Body"/>
              </a:rPr>
              <a:t> </a:t>
            </a:r>
            <a:r>
              <a:rPr lang="en-GB" sz="1200" b="0" i="0" baseline="0" dirty="0" err="1">
                <a:solidFill>
                  <a:srgbClr val="313537"/>
                </a:solidFill>
                <a:effectLst/>
                <a:latin typeface="Body"/>
              </a:rPr>
              <a:t>maken</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veelvoorkomende</a:t>
            </a:r>
            <a:r>
              <a:rPr lang="en-GB" sz="1200" b="0" i="0" baseline="0" dirty="0">
                <a:solidFill>
                  <a:srgbClr val="313537"/>
                </a:solidFill>
                <a:effectLst/>
                <a:latin typeface="Body"/>
              </a:rPr>
              <a:t> use-case is </a:t>
            </a:r>
            <a:r>
              <a:rPr lang="en-GB" sz="1200" b="0" i="0" baseline="0" dirty="0" err="1">
                <a:solidFill>
                  <a:srgbClr val="313537"/>
                </a:solidFill>
                <a:effectLst/>
                <a:latin typeface="Body"/>
              </a:rPr>
              <a:t>als</a:t>
            </a:r>
            <a:r>
              <a:rPr lang="en-GB" sz="1200" b="0" i="0" baseline="0" dirty="0">
                <a:solidFill>
                  <a:srgbClr val="313537"/>
                </a:solidFill>
                <a:effectLst/>
                <a:latin typeface="Body"/>
              </a:rPr>
              <a:t> u van plan bent om </a:t>
            </a:r>
            <a:r>
              <a:rPr lang="en-GB" sz="1200" b="0" i="0" baseline="0" dirty="0" err="1">
                <a:solidFill>
                  <a:srgbClr val="313537"/>
                </a:solidFill>
                <a:effectLst/>
                <a:latin typeface="Body"/>
              </a:rPr>
              <a:t>verschillende</a:t>
            </a:r>
            <a:r>
              <a:rPr lang="en-GB" sz="1200" b="0" i="0" baseline="0" dirty="0">
                <a:solidFill>
                  <a:srgbClr val="313537"/>
                </a:solidFill>
                <a:effectLst/>
                <a:latin typeface="Body"/>
              </a:rPr>
              <a:t> </a:t>
            </a:r>
            <a:r>
              <a:rPr lang="en-GB" sz="1200" b="0" i="0" baseline="0" dirty="0" err="1">
                <a:solidFill>
                  <a:srgbClr val="313537"/>
                </a:solidFill>
                <a:effectLst/>
                <a:latin typeface="Body"/>
              </a:rPr>
              <a:t>soorten</a:t>
            </a:r>
            <a:r>
              <a:rPr lang="en-GB" sz="1200" b="0" i="0" baseline="0" dirty="0">
                <a:solidFill>
                  <a:srgbClr val="313537"/>
                </a:solidFill>
                <a:effectLst/>
                <a:latin typeface="Body"/>
              </a:rPr>
              <a:t> </a:t>
            </a:r>
            <a:r>
              <a:rPr lang="en-GB" sz="1200" b="0" i="0" baseline="0" dirty="0" err="1">
                <a:solidFill>
                  <a:srgbClr val="313537"/>
                </a:solidFill>
                <a:effectLst/>
                <a:latin typeface="Body"/>
              </a:rPr>
              <a:t>functies</a:t>
            </a:r>
            <a:r>
              <a:rPr lang="en-GB" sz="1200" b="0" i="0" baseline="0" dirty="0">
                <a:solidFill>
                  <a:srgbClr val="313537"/>
                </a:solidFill>
                <a:effectLst/>
                <a:latin typeface="Body"/>
              </a:rPr>
              <a:t> </a:t>
            </a:r>
            <a:r>
              <a:rPr lang="en-GB" sz="1200" b="0" i="0" baseline="0" dirty="0" err="1">
                <a:solidFill>
                  <a:srgbClr val="313537"/>
                </a:solidFill>
                <a:effectLst/>
                <a:latin typeface="Body"/>
              </a:rPr>
              <a:t>voor</a:t>
            </a:r>
            <a:r>
              <a:rPr lang="en-GB" sz="1200" b="0" i="0" baseline="0" dirty="0">
                <a:solidFill>
                  <a:srgbClr val="313537"/>
                </a:solidFill>
                <a:effectLst/>
                <a:latin typeface="Body"/>
              </a:rPr>
              <a:t> </a:t>
            </a:r>
            <a:r>
              <a:rPr lang="en-GB" sz="1200" b="0" i="0" baseline="0" dirty="0" err="1">
                <a:solidFill>
                  <a:srgbClr val="313537"/>
                </a:solidFill>
                <a:effectLst/>
                <a:latin typeface="Body"/>
              </a:rPr>
              <a:t>capaciteitsoptimalisatie</a:t>
            </a:r>
            <a:r>
              <a:rPr lang="en-GB" sz="1200" b="0" i="0" baseline="0" dirty="0">
                <a:solidFill>
                  <a:srgbClr val="313537"/>
                </a:solidFill>
                <a:effectLst/>
                <a:latin typeface="Body"/>
              </a:rPr>
              <a:t> toe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passen</a:t>
            </a:r>
            <a:r>
              <a:rPr lang="en-GB" sz="1200" b="0" i="0" baseline="0" dirty="0">
                <a:solidFill>
                  <a:srgbClr val="313537"/>
                </a:solidFill>
                <a:effectLst/>
                <a:latin typeface="Body"/>
              </a:rPr>
              <a:t> op </a:t>
            </a:r>
            <a:r>
              <a:rPr lang="en-GB" sz="1200" b="0" i="0" baseline="0" dirty="0" err="1">
                <a:solidFill>
                  <a:srgbClr val="313537"/>
                </a:solidFill>
                <a:effectLst/>
                <a:latin typeface="Body"/>
              </a:rPr>
              <a:t>uw</a:t>
            </a:r>
            <a:r>
              <a:rPr lang="en-GB" sz="1200" b="0" i="0" baseline="0" dirty="0">
                <a:solidFill>
                  <a:srgbClr val="313537"/>
                </a:solidFill>
                <a:effectLst/>
                <a:latin typeface="Body"/>
              </a:rPr>
              <a:t> </a:t>
            </a:r>
            <a:r>
              <a:rPr lang="en-GB" sz="1200" b="0" i="0" baseline="0" dirty="0" err="1">
                <a:solidFill>
                  <a:srgbClr val="313537"/>
                </a:solidFill>
                <a:effectLst/>
                <a:latin typeface="Body"/>
              </a:rPr>
              <a:t>opslag</a:t>
            </a:r>
            <a:r>
              <a:rPr lang="en-GB" sz="1200" b="0" i="0" baseline="0" dirty="0">
                <a:solidFill>
                  <a:srgbClr val="313537"/>
                </a:solidFill>
                <a:effectLst/>
                <a:latin typeface="Body"/>
              </a:rPr>
              <a:t>, maar </a:t>
            </a:r>
            <a:r>
              <a:rPr lang="en-GB" sz="1200" b="0" i="0" baseline="0" dirty="0" err="1">
                <a:solidFill>
                  <a:srgbClr val="313537"/>
                </a:solidFill>
                <a:effectLst/>
                <a:latin typeface="Body"/>
              </a:rPr>
              <a:t>niet</a:t>
            </a:r>
            <a:r>
              <a:rPr lang="en-GB" sz="1200" b="0" i="0" baseline="0" dirty="0">
                <a:solidFill>
                  <a:srgbClr val="313537"/>
                </a:solidFill>
                <a:effectLst/>
                <a:latin typeface="Body"/>
              </a:rPr>
              <a:t> van plan bent om alle </a:t>
            </a:r>
            <a:r>
              <a:rPr lang="en-GB" sz="1200" b="0" i="0" baseline="0" dirty="0" err="1">
                <a:solidFill>
                  <a:srgbClr val="313537"/>
                </a:solidFill>
                <a:effectLst/>
                <a:latin typeface="Body"/>
              </a:rPr>
              <a:t>optimalisatiefuncties</a:t>
            </a:r>
            <a:r>
              <a:rPr lang="en-GB" sz="1200" b="0" i="0" baseline="0" dirty="0">
                <a:solidFill>
                  <a:srgbClr val="313537"/>
                </a:solidFill>
                <a:effectLst/>
                <a:latin typeface="Body"/>
              </a:rPr>
              <a:t> toe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passen</a:t>
            </a:r>
            <a:r>
              <a:rPr lang="en-GB" sz="1200" b="0" i="0" baseline="0" dirty="0">
                <a:solidFill>
                  <a:srgbClr val="313537"/>
                </a:solidFill>
                <a:effectLst/>
                <a:latin typeface="Body"/>
              </a:rPr>
              <a:t>.</a:t>
            </a:r>
          </a:p>
          <a:p>
            <a:pPr algn="l" fontAlgn="base"/>
            <a:endParaRPr lang="en-GB" sz="1600" b="0" i="0" dirty="0">
              <a:solidFill>
                <a:srgbClr val="313537"/>
              </a:solidFill>
              <a:effectLst/>
              <a:latin typeface="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18</a:t>
            </a:fld>
            <a:endParaRPr lang="en-US"/>
          </a:p>
        </p:txBody>
      </p:sp>
    </p:spTree>
    <p:extLst>
      <p:ext uri="{BB962C8B-B14F-4D97-AF65-F5344CB8AC3E}">
        <p14:creationId xmlns:p14="http://schemas.microsoft.com/office/powerpoint/2010/main" val="6204556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endParaRPr lang="en-GB" sz="6600" b="0" i="0" dirty="0">
              <a:solidFill>
                <a:srgbClr val="313537"/>
              </a:solidFill>
              <a:effectLst/>
              <a:latin typeface="Body"/>
            </a:endParaRPr>
          </a:p>
          <a:p>
            <a:pPr algn="l" fontAlgn="base"/>
            <a:endParaRPr lang="en-GB" sz="1600" b="0" i="0" dirty="0">
              <a:solidFill>
                <a:srgbClr val="313537"/>
              </a:solidFill>
              <a:effectLst/>
              <a:latin typeface="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19</a:t>
            </a:fld>
            <a:endParaRPr lang="en-US"/>
          </a:p>
        </p:txBody>
      </p:sp>
    </p:spTree>
    <p:extLst>
      <p:ext uri="{BB962C8B-B14F-4D97-AF65-F5344CB8AC3E}">
        <p14:creationId xmlns:p14="http://schemas.microsoft.com/office/powerpoint/2010/main" val="1015632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de </a:t>
            </a:r>
            <a:r>
              <a:rPr lang="en-GB" dirty="0" err="1"/>
              <a:t>volgende</a:t>
            </a:r>
            <a:r>
              <a:rPr lang="en-GB" dirty="0"/>
              <a:t> </a:t>
            </a:r>
            <a:r>
              <a:rPr lang="en-GB" dirty="0" err="1"/>
              <a:t>presentaties</a:t>
            </a:r>
            <a:r>
              <a:rPr lang="en-GB" dirty="0"/>
              <a:t> </a:t>
            </a:r>
            <a:r>
              <a:rPr lang="en-GB" dirty="0" err="1"/>
              <a:t>bespreken</a:t>
            </a:r>
            <a:r>
              <a:rPr lang="en-GB" dirty="0"/>
              <a:t> we elk van de AOS-</a:t>
            </a:r>
            <a:r>
              <a:rPr lang="en-GB" dirty="0" err="1"/>
              <a:t>opslagmogelijkheden</a:t>
            </a:r>
            <a:r>
              <a:rPr lang="en-GB" dirty="0"/>
              <a:t>.</a:t>
            </a:r>
            <a:endParaRPr lang="en-NL" dirty="0"/>
          </a:p>
        </p:txBody>
      </p:sp>
      <p:sp>
        <p:nvSpPr>
          <p:cNvPr id="4" name="Slide Number Placeholder 3"/>
          <p:cNvSpPr>
            <a:spLocks noGrp="1"/>
          </p:cNvSpPr>
          <p:nvPr>
            <p:ph type="sldNum" sz="quarter" idx="5"/>
          </p:nvPr>
        </p:nvSpPr>
        <p:spPr/>
        <p:txBody>
          <a:bodyPr/>
          <a:lstStyle/>
          <a:p>
            <a:fld id="{212985E4-63A6-42C5-B555-D36F14EDE62F}" type="slidenum">
              <a:rPr lang="en-US" smtClean="0"/>
              <a:t>2</a:t>
            </a:fld>
            <a:endParaRPr lang="en-US" dirty="0"/>
          </a:p>
        </p:txBody>
      </p:sp>
    </p:spTree>
    <p:extLst>
      <p:ext uri="{BB962C8B-B14F-4D97-AF65-F5344CB8AC3E}">
        <p14:creationId xmlns:p14="http://schemas.microsoft.com/office/powerpoint/2010/main" val="11035882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sz="1200" b="0" i="0" u="none" baseline="0" dirty="0" err="1">
                <a:solidFill>
                  <a:srgbClr val="313537"/>
                </a:solidFill>
                <a:effectLst/>
                <a:latin typeface="Body"/>
              </a:rPr>
              <a:t>Wanneer</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een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opslagcontainer</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wordt</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gemaakt</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heeft</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deze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standaard</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toegang</a:t>
            </a:r>
            <a:r>
              <a:rPr lang="en-GB" sz="1200" b="0" i="0" u="none" baseline="0" dirty="0">
                <a:solidFill>
                  <a:srgbClr val="313537"/>
                </a:solidFill>
                <a:effectLst/>
                <a:latin typeface="Body"/>
              </a:rPr>
              <a:t> tot alle </a:t>
            </a:r>
            <a:r>
              <a:rPr lang="en-GB" sz="1200" b="0" i="0" u="none" baseline="0" dirty="0" err="1">
                <a:solidFill>
                  <a:srgbClr val="313537"/>
                </a:solidFill>
                <a:effectLst/>
                <a:latin typeface="Body"/>
              </a:rPr>
              <a:t>ongebruikte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opslag</a:t>
            </a:r>
            <a:r>
              <a:rPr lang="en-GB" sz="1200" b="0" i="0" u="none" baseline="0" dirty="0">
                <a:solidFill>
                  <a:srgbClr val="313537"/>
                </a:solidFill>
                <a:effectLst/>
                <a:latin typeface="Body"/>
              </a:rPr>
              <a:t> in de </a:t>
            </a:r>
            <a:r>
              <a:rPr lang="en-GB" sz="1200" b="0" i="0" u="none" baseline="0" dirty="0" err="1">
                <a:solidFill>
                  <a:srgbClr val="313537"/>
                </a:solidFill>
                <a:effectLst/>
                <a:latin typeface="Body"/>
              </a:rPr>
              <a:t>opslagpool</a:t>
            </a:r>
            <a:r>
              <a:rPr lang="en-GB" sz="1200" b="0" i="0" u="none" baseline="0" dirty="0">
                <a:solidFill>
                  <a:srgbClr val="313537"/>
                </a:solidFill>
                <a:effectLst/>
                <a:latin typeface="Body"/>
              </a:rPr>
              <a:t>. Als </a:t>
            </a:r>
            <a:r>
              <a:rPr lang="en-GB" sz="1200" b="0" i="0" u="none" baseline="0" dirty="0" err="1">
                <a:solidFill>
                  <a:srgbClr val="313537"/>
                </a:solidFill>
                <a:effectLst/>
                <a:latin typeface="Body"/>
              </a:rPr>
              <a:t>een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opslagpool</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meerdere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opslagcontainers</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heeft</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kan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een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enkele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opslagcontainer</a:t>
            </a:r>
            <a:r>
              <a:rPr lang="en-GB" sz="1200" b="0" i="0" u="none" baseline="0" dirty="0">
                <a:solidFill>
                  <a:srgbClr val="313537"/>
                </a:solidFill>
                <a:effectLst/>
                <a:latin typeface="Body"/>
              </a:rPr>
              <a:t> alle </a:t>
            </a:r>
            <a:r>
              <a:rPr lang="en-GB" sz="1200" b="0" i="0" u="none" baseline="0" dirty="0" err="1">
                <a:solidFill>
                  <a:srgbClr val="313537"/>
                </a:solidFill>
                <a:effectLst/>
                <a:latin typeface="Body"/>
              </a:rPr>
              <a:t>beschikbare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ruimte</a:t>
            </a:r>
            <a:r>
              <a:rPr lang="en-GB" sz="1200" b="0" i="0" u="none" baseline="0" dirty="0">
                <a:solidFill>
                  <a:srgbClr val="313537"/>
                </a:solidFill>
                <a:effectLst/>
                <a:latin typeface="Body"/>
              </a:rPr>
              <a:t> in </a:t>
            </a:r>
            <a:r>
              <a:rPr lang="en-GB" sz="1200" b="0" i="0" u="none" baseline="0" dirty="0" err="1">
                <a:solidFill>
                  <a:srgbClr val="313537"/>
                </a:solidFill>
                <a:effectLst/>
                <a:latin typeface="Body"/>
              </a:rPr>
              <a:t>beslag</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nemen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geen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ruimte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overlaten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voor</a:t>
            </a:r>
            <a:r>
              <a:rPr lang="en-GB" sz="1200" b="0" i="0" u="none" baseline="0" dirty="0">
                <a:solidFill>
                  <a:srgbClr val="313537"/>
                </a:solidFill>
                <a:effectLst/>
                <a:latin typeface="Body"/>
              </a:rPr>
              <a:t> de </a:t>
            </a:r>
            <a:r>
              <a:rPr lang="en-GB" sz="1200" b="0" i="0" u="none" baseline="0" dirty="0" err="1">
                <a:solidFill>
                  <a:srgbClr val="313537"/>
                </a:solidFill>
                <a:effectLst/>
                <a:latin typeface="Body"/>
              </a:rPr>
              <a:t>andere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Capaciteitsreservering</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wordt</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gebruikt</a:t>
            </a:r>
            <a:r>
              <a:rPr lang="en-GB" sz="1200" b="0" i="0" u="none" baseline="0" dirty="0">
                <a:solidFill>
                  <a:srgbClr val="313537"/>
                </a:solidFill>
                <a:effectLst/>
                <a:latin typeface="Body"/>
              </a:rPr>
              <a:t> om </a:t>
            </a:r>
            <a:r>
              <a:rPr lang="en-GB" sz="1200" b="0" i="0" u="none" baseline="0" dirty="0" err="1">
                <a:solidFill>
                  <a:srgbClr val="313537"/>
                </a:solidFill>
                <a:effectLst/>
                <a:latin typeface="Body"/>
              </a:rPr>
              <a:t>dit</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potentiële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probleem</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te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verminderen</a:t>
            </a:r>
            <a:r>
              <a:rPr lang="en-GB" sz="1200" b="0" i="0" u="none" baseline="0" dirty="0">
                <a:solidFill>
                  <a:srgbClr val="313537"/>
                </a:solidFill>
                <a:effectLst/>
                <a:latin typeface="Body"/>
              </a:rPr>
              <a:t>.</a:t>
            </a:r>
          </a:p>
          <a:p>
            <a:pPr algn="l" fontAlgn="base"/>
            <a:endParaRPr lang="en-GB" sz="1200" b="0" i="0" u="none" baseline="0" dirty="0">
              <a:solidFill>
                <a:srgbClr val="313537"/>
              </a:solidFill>
              <a:effectLst/>
              <a:latin typeface="Body"/>
            </a:endParaRPr>
          </a:p>
          <a:p>
            <a:pPr algn="l" fontAlgn="base"/>
            <a:r>
              <a:rPr lang="en-GB" sz="1200" b="0" i="0" u="none" baseline="0" dirty="0">
                <a:solidFill>
                  <a:srgbClr val="313537"/>
                </a:solidFill>
                <a:effectLst/>
                <a:latin typeface="Body"/>
              </a:rPr>
              <a:t>Met </a:t>
            </a:r>
            <a:r>
              <a:rPr lang="en-GB" sz="1200" b="0" i="0" u="none" baseline="0" dirty="0" err="1">
                <a:solidFill>
                  <a:srgbClr val="313537"/>
                </a:solidFill>
                <a:effectLst/>
                <a:latin typeface="Body"/>
              </a:rPr>
              <a:t>capaciteitsreservering</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kunt</a:t>
            </a:r>
            <a:r>
              <a:rPr lang="en-GB" sz="1200" b="0" i="0" u="none" baseline="0" dirty="0">
                <a:solidFill>
                  <a:srgbClr val="313537"/>
                </a:solidFill>
                <a:effectLst/>
                <a:latin typeface="Body"/>
              </a:rPr>
              <a:t> u </a:t>
            </a:r>
            <a:r>
              <a:rPr lang="en-GB" sz="1200" b="0" i="0" u="none" baseline="0" dirty="0" err="1">
                <a:solidFill>
                  <a:srgbClr val="313537"/>
                </a:solidFill>
                <a:effectLst/>
                <a:latin typeface="Body"/>
              </a:rPr>
              <a:t>een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minimale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hoeveelheid</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ruimte</a:t>
            </a:r>
            <a:r>
              <a:rPr lang="en-GB" sz="1200" b="0" i="0" u="none" baseline="0" dirty="0">
                <a:solidFill>
                  <a:srgbClr val="313537"/>
                </a:solidFill>
                <a:effectLst/>
                <a:latin typeface="Body"/>
              </a:rPr>
              <a:t> in </a:t>
            </a:r>
            <a:r>
              <a:rPr lang="en-GB" sz="1200" b="0" i="0" u="none" baseline="0" dirty="0" err="1">
                <a:solidFill>
                  <a:srgbClr val="313537"/>
                </a:solidFill>
                <a:effectLst/>
                <a:latin typeface="Body"/>
              </a:rPr>
              <a:t>een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opslagpool</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reserveren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voor</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een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specifieke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opslagcontainer</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waardoor</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wordt</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voorkomen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dat</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deze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ruimte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wordt</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gebruikt</a:t>
            </a:r>
            <a:r>
              <a:rPr lang="en-GB" sz="1200" b="0" i="0" u="none" baseline="0" dirty="0">
                <a:solidFill>
                  <a:srgbClr val="313537"/>
                </a:solidFill>
                <a:effectLst/>
                <a:latin typeface="Body"/>
              </a:rPr>
              <a:t> door </a:t>
            </a:r>
            <a:r>
              <a:rPr lang="en-GB" sz="1200" b="0" i="0" u="none" baseline="0" dirty="0" err="1">
                <a:solidFill>
                  <a:srgbClr val="313537"/>
                </a:solidFill>
                <a:effectLst/>
                <a:latin typeface="Body"/>
              </a:rPr>
              <a:t>andere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opslagcontainers</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Gereserveerde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capaciteit</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kan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worden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ingesteld</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bij</a:t>
            </a:r>
            <a:r>
              <a:rPr lang="en-GB" sz="1200" b="0" i="0" u="none" baseline="0" dirty="0">
                <a:solidFill>
                  <a:srgbClr val="313537"/>
                </a:solidFill>
                <a:effectLst/>
                <a:latin typeface="Body"/>
              </a:rPr>
              <a:t> het </a:t>
            </a:r>
            <a:r>
              <a:rPr lang="en-GB" sz="1200" b="0" i="0" u="none" baseline="0" dirty="0" err="1">
                <a:solidFill>
                  <a:srgbClr val="313537"/>
                </a:solidFill>
                <a:effectLst/>
                <a:latin typeface="Body"/>
              </a:rPr>
              <a:t>maken</a:t>
            </a:r>
            <a:r>
              <a:rPr lang="en-GB" sz="1200" b="0" i="0" u="none" baseline="0" dirty="0">
                <a:solidFill>
                  <a:srgbClr val="313537"/>
                </a:solidFill>
                <a:effectLst/>
                <a:latin typeface="Body"/>
              </a:rPr>
              <a:t> van </a:t>
            </a:r>
            <a:r>
              <a:rPr lang="en-GB" sz="1200" b="0" i="0" u="none" baseline="0" dirty="0" err="1">
                <a:solidFill>
                  <a:srgbClr val="313537"/>
                </a:solidFill>
                <a:effectLst/>
                <a:latin typeface="Body"/>
              </a:rPr>
              <a:t>een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nieuwe</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opslagcontainer</a:t>
            </a:r>
            <a:r>
              <a:rPr lang="en-GB" sz="1200" b="0" i="0" u="none" baseline="0" dirty="0">
                <a:solidFill>
                  <a:srgbClr val="313537"/>
                </a:solidFill>
                <a:effectLst/>
                <a:latin typeface="Body"/>
              </a:rPr>
              <a:t> of </a:t>
            </a:r>
            <a:r>
              <a:rPr lang="en-GB" sz="1200" b="0" i="0" u="none" baseline="0" dirty="0" err="1">
                <a:solidFill>
                  <a:srgbClr val="313537"/>
                </a:solidFill>
                <a:effectLst/>
                <a:latin typeface="Body"/>
              </a:rPr>
              <a:t>bij</a:t>
            </a:r>
            <a:r>
              <a:rPr lang="en-GB" sz="1200" b="0" i="0" u="none" baseline="0" dirty="0">
                <a:solidFill>
                  <a:srgbClr val="313537"/>
                </a:solidFill>
                <a:effectLst/>
                <a:latin typeface="Body"/>
              </a:rPr>
              <a:t> het </a:t>
            </a:r>
            <a:r>
              <a:rPr lang="en-GB" sz="1200" b="0" i="0" u="none" baseline="0" dirty="0" err="1">
                <a:solidFill>
                  <a:srgbClr val="313537"/>
                </a:solidFill>
                <a:effectLst/>
                <a:latin typeface="Body"/>
              </a:rPr>
              <a:t>updaten</a:t>
            </a:r>
            <a:r>
              <a:rPr lang="en-GB" sz="1200" b="0" i="0" u="none" baseline="0" dirty="0">
                <a:solidFill>
                  <a:srgbClr val="313537"/>
                </a:solidFill>
                <a:effectLst/>
                <a:latin typeface="Body"/>
              </a:rPr>
              <a:t> van </a:t>
            </a:r>
            <a:r>
              <a:rPr lang="en-GB" sz="1200" b="0" i="0" u="none" baseline="0" dirty="0" err="1">
                <a:solidFill>
                  <a:srgbClr val="313537"/>
                </a:solidFill>
                <a:effectLst/>
                <a:latin typeface="Body"/>
              </a:rPr>
              <a:t>een</a:t>
            </a:r>
            <a:r>
              <a:rPr lang="en-GB" sz="1200" b="0" i="0" u="none" baseline="0" dirty="0">
                <a:solidFill>
                  <a:srgbClr val="313537"/>
                </a:solidFill>
                <a:effectLst/>
                <a:latin typeface="Body"/>
              </a:rPr>
              <a:t> </a:t>
            </a:r>
            <a:r>
              <a:rPr lang="en-GB" sz="1200" b="0" i="0" u="none" baseline="0" dirty="0" err="1">
                <a:solidFill>
                  <a:srgbClr val="313537"/>
                </a:solidFill>
                <a:effectLst/>
                <a:latin typeface="Body"/>
              </a:rPr>
              <a:t>bestaande</a:t>
            </a:r>
            <a:r>
              <a:rPr lang="en-GB" sz="1200" b="0" i="0" u="none" baseline="0" dirty="0">
                <a:solidFill>
                  <a:srgbClr val="313537"/>
                </a:solidFill>
                <a:effectLst/>
                <a:latin typeface="Body"/>
              </a:rPr>
              <a:t>.</a:t>
            </a:r>
          </a:p>
          <a:p>
            <a:pPr algn="l" fontAlgn="base"/>
            <a:endParaRPr lang="en-GB" sz="8800" b="0" i="0" dirty="0">
              <a:solidFill>
                <a:srgbClr val="313537"/>
              </a:solidFill>
              <a:effectLst/>
              <a:latin typeface="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20</a:t>
            </a:fld>
            <a:endParaRPr lang="en-US"/>
          </a:p>
        </p:txBody>
      </p:sp>
    </p:spTree>
    <p:extLst>
      <p:ext uri="{BB962C8B-B14F-4D97-AF65-F5344CB8AC3E}">
        <p14:creationId xmlns:p14="http://schemas.microsoft.com/office/powerpoint/2010/main" val="40587986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sz="1200" b="0" i="0" baseline="0" dirty="0" err="1">
                <a:solidFill>
                  <a:srgbClr val="313537"/>
                </a:solidFill>
                <a:effectLst/>
                <a:latin typeface="Body"/>
              </a:rPr>
              <a:t>Wanneer</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opslagcontainer</a:t>
            </a:r>
            <a:r>
              <a:rPr lang="en-GB" sz="1200" b="0" i="0" baseline="0" dirty="0">
                <a:solidFill>
                  <a:srgbClr val="313537"/>
                </a:solidFill>
                <a:effectLst/>
                <a:latin typeface="Body"/>
              </a:rPr>
              <a:t> </a:t>
            </a:r>
            <a:r>
              <a:rPr lang="en-GB" sz="1200" b="0" i="0" baseline="0" dirty="0" err="1">
                <a:solidFill>
                  <a:srgbClr val="313537"/>
                </a:solidFill>
                <a:effectLst/>
                <a:latin typeface="Body"/>
              </a:rPr>
              <a:t>wordt</a:t>
            </a:r>
            <a:r>
              <a:rPr lang="en-GB" sz="1200" b="0" i="0" baseline="0" dirty="0">
                <a:solidFill>
                  <a:srgbClr val="313537"/>
                </a:solidFill>
                <a:effectLst/>
                <a:latin typeface="Body"/>
              </a:rPr>
              <a:t> </a:t>
            </a:r>
            <a:r>
              <a:rPr lang="en-GB" sz="1200" b="0" i="0" baseline="0" dirty="0" err="1">
                <a:solidFill>
                  <a:srgbClr val="313537"/>
                </a:solidFill>
                <a:effectLst/>
                <a:latin typeface="Body"/>
              </a:rPr>
              <a:t>gemaakt</a:t>
            </a:r>
            <a:r>
              <a:rPr lang="en-GB" sz="1200" b="0" i="0" baseline="0" dirty="0">
                <a:solidFill>
                  <a:srgbClr val="313537"/>
                </a:solidFill>
                <a:effectLst/>
                <a:latin typeface="Body"/>
              </a:rPr>
              <a:t>, </a:t>
            </a:r>
            <a:r>
              <a:rPr lang="en-GB" sz="1200" b="0" i="0" baseline="0" dirty="0" err="1">
                <a:solidFill>
                  <a:srgbClr val="313537"/>
                </a:solidFill>
                <a:effectLst/>
                <a:latin typeface="Body"/>
              </a:rPr>
              <a:t>heeft</a:t>
            </a:r>
            <a:r>
              <a:rPr lang="en-GB" sz="1200" b="0" i="0" baseline="0" dirty="0">
                <a:solidFill>
                  <a:srgbClr val="313537"/>
                </a:solidFill>
                <a:effectLst/>
                <a:latin typeface="Body"/>
              </a:rPr>
              <a:t> </a:t>
            </a:r>
            <a:r>
              <a:rPr lang="en-GB" sz="1200" b="0" i="0" baseline="0" dirty="0" err="1">
                <a:solidFill>
                  <a:srgbClr val="313537"/>
                </a:solidFill>
                <a:effectLst/>
                <a:latin typeface="Body"/>
              </a:rPr>
              <a:t>deze</a:t>
            </a:r>
            <a:r>
              <a:rPr lang="en-GB" sz="1200" b="0" i="0" baseline="0" dirty="0">
                <a:solidFill>
                  <a:srgbClr val="313537"/>
                </a:solidFill>
                <a:effectLst/>
                <a:latin typeface="Body"/>
              </a:rPr>
              <a:t> </a:t>
            </a:r>
            <a:r>
              <a:rPr lang="en-GB" sz="1200" b="0" i="0" baseline="0" dirty="0" err="1">
                <a:solidFill>
                  <a:srgbClr val="313537"/>
                </a:solidFill>
                <a:effectLst/>
                <a:latin typeface="Body"/>
              </a:rPr>
              <a:t>standaard</a:t>
            </a:r>
            <a:r>
              <a:rPr lang="en-GB" sz="1200" b="0" i="0" baseline="0" dirty="0">
                <a:solidFill>
                  <a:srgbClr val="313537"/>
                </a:solidFill>
                <a:effectLst/>
                <a:latin typeface="Body"/>
              </a:rPr>
              <a:t> </a:t>
            </a:r>
            <a:r>
              <a:rPr lang="en-GB" sz="1200" b="0" i="0" baseline="0" dirty="0" err="1">
                <a:solidFill>
                  <a:srgbClr val="313537"/>
                </a:solidFill>
                <a:effectLst/>
                <a:latin typeface="Body"/>
              </a:rPr>
              <a:t>toegang</a:t>
            </a:r>
            <a:r>
              <a:rPr lang="en-GB" sz="1200" b="0" i="0" baseline="0" dirty="0">
                <a:solidFill>
                  <a:srgbClr val="313537"/>
                </a:solidFill>
                <a:effectLst/>
                <a:latin typeface="Body"/>
              </a:rPr>
              <a:t> tot alle </a:t>
            </a:r>
            <a:r>
              <a:rPr lang="en-GB" sz="1200" b="0" i="0" baseline="0" dirty="0" err="1">
                <a:solidFill>
                  <a:srgbClr val="313537"/>
                </a:solidFill>
                <a:effectLst/>
                <a:latin typeface="Body"/>
              </a:rPr>
              <a:t>ongebruikte</a:t>
            </a:r>
            <a:r>
              <a:rPr lang="en-GB" sz="1200" b="0" i="0" baseline="0" dirty="0">
                <a:solidFill>
                  <a:srgbClr val="313537"/>
                </a:solidFill>
                <a:effectLst/>
                <a:latin typeface="Body"/>
              </a:rPr>
              <a:t> </a:t>
            </a:r>
            <a:r>
              <a:rPr lang="en-GB" sz="1200" b="0" i="0" baseline="0" dirty="0" err="1">
                <a:solidFill>
                  <a:srgbClr val="313537"/>
                </a:solidFill>
                <a:effectLst/>
                <a:latin typeface="Body"/>
              </a:rPr>
              <a:t>opslag</a:t>
            </a:r>
            <a:r>
              <a:rPr lang="en-GB" sz="1200" b="0" i="0" baseline="0" dirty="0">
                <a:solidFill>
                  <a:srgbClr val="313537"/>
                </a:solidFill>
                <a:effectLst/>
                <a:latin typeface="Body"/>
              </a:rPr>
              <a:t> in de </a:t>
            </a:r>
            <a:r>
              <a:rPr lang="en-GB" sz="1200" b="0" i="0" baseline="0" dirty="0" err="1">
                <a:solidFill>
                  <a:srgbClr val="313537"/>
                </a:solidFill>
                <a:effectLst/>
                <a:latin typeface="Body"/>
              </a:rPr>
              <a:t>opslagpool</a:t>
            </a:r>
            <a:r>
              <a:rPr lang="en-GB" sz="1200" b="0" i="0" baseline="0" dirty="0">
                <a:solidFill>
                  <a:srgbClr val="313537"/>
                </a:solidFill>
                <a:effectLst/>
                <a:latin typeface="Body"/>
              </a:rPr>
              <a:t>. Als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opslagpool</a:t>
            </a:r>
            <a:r>
              <a:rPr lang="en-GB" sz="1200" b="0" i="0" baseline="0" dirty="0">
                <a:solidFill>
                  <a:srgbClr val="313537"/>
                </a:solidFill>
                <a:effectLst/>
                <a:latin typeface="Body"/>
              </a:rPr>
              <a:t> </a:t>
            </a:r>
            <a:r>
              <a:rPr lang="en-GB" sz="1200" b="0" i="0" baseline="0" dirty="0" err="1">
                <a:solidFill>
                  <a:srgbClr val="313537"/>
                </a:solidFill>
                <a:effectLst/>
                <a:latin typeface="Body"/>
              </a:rPr>
              <a:t>meerdere</a:t>
            </a:r>
            <a:r>
              <a:rPr lang="en-GB" sz="1200" b="0" i="0" baseline="0" dirty="0">
                <a:solidFill>
                  <a:srgbClr val="313537"/>
                </a:solidFill>
                <a:effectLst/>
                <a:latin typeface="Body"/>
              </a:rPr>
              <a:t> </a:t>
            </a:r>
            <a:r>
              <a:rPr lang="en-GB" sz="1200" b="0" i="0" baseline="0" dirty="0" err="1">
                <a:solidFill>
                  <a:srgbClr val="313537"/>
                </a:solidFill>
                <a:effectLst/>
                <a:latin typeface="Body"/>
              </a:rPr>
              <a:t>opslagcontainers</a:t>
            </a:r>
            <a:r>
              <a:rPr lang="en-GB" sz="1200" b="0" i="0" baseline="0" dirty="0">
                <a:solidFill>
                  <a:srgbClr val="313537"/>
                </a:solidFill>
                <a:effectLst/>
                <a:latin typeface="Body"/>
              </a:rPr>
              <a:t> </a:t>
            </a:r>
            <a:r>
              <a:rPr lang="en-GB" sz="1200" b="0" i="0" baseline="0" dirty="0" err="1">
                <a:solidFill>
                  <a:srgbClr val="313537"/>
                </a:solidFill>
                <a:effectLst/>
                <a:latin typeface="Body"/>
              </a:rPr>
              <a:t>heeft</a:t>
            </a:r>
            <a:r>
              <a:rPr lang="en-GB" sz="1200" b="0" i="0" baseline="0" dirty="0">
                <a:solidFill>
                  <a:srgbClr val="313537"/>
                </a:solidFill>
                <a:effectLst/>
                <a:latin typeface="Body"/>
              </a:rPr>
              <a:t>, </a:t>
            </a:r>
            <a:r>
              <a:rPr lang="en-GB" sz="1200" b="0" i="0" baseline="0" dirty="0" err="1">
                <a:solidFill>
                  <a:srgbClr val="313537"/>
                </a:solidFill>
                <a:effectLst/>
                <a:latin typeface="Body"/>
              </a:rPr>
              <a:t>kan</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enkele</a:t>
            </a:r>
            <a:r>
              <a:rPr lang="en-GB" sz="1200" b="0" i="0" baseline="0" dirty="0">
                <a:solidFill>
                  <a:srgbClr val="313537"/>
                </a:solidFill>
                <a:effectLst/>
                <a:latin typeface="Body"/>
              </a:rPr>
              <a:t> </a:t>
            </a:r>
            <a:r>
              <a:rPr lang="en-GB" sz="1200" b="0" i="0" baseline="0" dirty="0" err="1">
                <a:solidFill>
                  <a:srgbClr val="313537"/>
                </a:solidFill>
                <a:effectLst/>
                <a:latin typeface="Body"/>
              </a:rPr>
              <a:t>opslagcontainer</a:t>
            </a:r>
            <a:r>
              <a:rPr lang="en-GB" sz="1200" b="0" i="0" baseline="0" dirty="0">
                <a:solidFill>
                  <a:srgbClr val="313537"/>
                </a:solidFill>
                <a:effectLst/>
                <a:latin typeface="Body"/>
              </a:rPr>
              <a:t> alle </a:t>
            </a:r>
            <a:r>
              <a:rPr lang="en-GB" sz="1200" b="0" i="0" baseline="0" dirty="0" err="1">
                <a:solidFill>
                  <a:srgbClr val="313537"/>
                </a:solidFill>
                <a:effectLst/>
                <a:latin typeface="Body"/>
              </a:rPr>
              <a:t>beschikbare</a:t>
            </a:r>
            <a:r>
              <a:rPr lang="en-GB" sz="1200" b="0" i="0" baseline="0" dirty="0">
                <a:solidFill>
                  <a:srgbClr val="313537"/>
                </a:solidFill>
                <a:effectLst/>
                <a:latin typeface="Body"/>
              </a:rPr>
              <a:t> </a:t>
            </a:r>
            <a:r>
              <a:rPr lang="en-GB" sz="1200" b="0" i="0" baseline="0" dirty="0" err="1">
                <a:solidFill>
                  <a:srgbClr val="313537"/>
                </a:solidFill>
                <a:effectLst/>
                <a:latin typeface="Body"/>
              </a:rPr>
              <a:t>ruimte</a:t>
            </a:r>
            <a:r>
              <a:rPr lang="en-GB" sz="1200" b="0" i="0" baseline="0" dirty="0">
                <a:solidFill>
                  <a:srgbClr val="313537"/>
                </a:solidFill>
                <a:effectLst/>
                <a:latin typeface="Body"/>
              </a:rPr>
              <a:t> in </a:t>
            </a:r>
            <a:r>
              <a:rPr lang="en-GB" sz="1200" b="0" i="0" baseline="0" dirty="0" err="1">
                <a:solidFill>
                  <a:srgbClr val="313537"/>
                </a:solidFill>
                <a:effectLst/>
                <a:latin typeface="Body"/>
              </a:rPr>
              <a:t>beslag</a:t>
            </a:r>
            <a:r>
              <a:rPr lang="en-GB" sz="1200" b="0" i="0" baseline="0" dirty="0">
                <a:solidFill>
                  <a:srgbClr val="313537"/>
                </a:solidFill>
                <a:effectLst/>
                <a:latin typeface="Body"/>
              </a:rPr>
              <a:t> </a:t>
            </a:r>
            <a:r>
              <a:rPr lang="en-GB" sz="1200" b="0" i="0" baseline="0" dirty="0" err="1">
                <a:solidFill>
                  <a:srgbClr val="313537"/>
                </a:solidFill>
                <a:effectLst/>
                <a:latin typeface="Body"/>
              </a:rPr>
              <a:t>nemen</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geen</a:t>
            </a:r>
            <a:r>
              <a:rPr lang="en-GB" sz="1200" b="0" i="0" baseline="0" dirty="0">
                <a:solidFill>
                  <a:srgbClr val="313537"/>
                </a:solidFill>
                <a:effectLst/>
                <a:latin typeface="Body"/>
              </a:rPr>
              <a:t> </a:t>
            </a:r>
            <a:r>
              <a:rPr lang="en-GB" sz="1200" b="0" i="0" baseline="0" dirty="0" err="1">
                <a:solidFill>
                  <a:srgbClr val="313537"/>
                </a:solidFill>
                <a:effectLst/>
                <a:latin typeface="Body"/>
              </a:rPr>
              <a:t>ruimte</a:t>
            </a:r>
            <a:r>
              <a:rPr lang="en-GB" sz="1200" b="0" i="0" baseline="0" dirty="0">
                <a:solidFill>
                  <a:srgbClr val="313537"/>
                </a:solidFill>
                <a:effectLst/>
                <a:latin typeface="Body"/>
              </a:rPr>
              <a:t> </a:t>
            </a:r>
            <a:r>
              <a:rPr lang="en-GB" sz="1200" b="0" i="0" baseline="0" dirty="0" err="1">
                <a:solidFill>
                  <a:srgbClr val="313537"/>
                </a:solidFill>
                <a:effectLst/>
                <a:latin typeface="Body"/>
              </a:rPr>
              <a:t>overlaten</a:t>
            </a:r>
            <a:r>
              <a:rPr lang="en-GB" sz="1200" b="0" i="0" baseline="0" dirty="0">
                <a:solidFill>
                  <a:srgbClr val="313537"/>
                </a:solidFill>
                <a:effectLst/>
                <a:latin typeface="Body"/>
              </a:rPr>
              <a:t> </a:t>
            </a:r>
            <a:r>
              <a:rPr lang="en-GB" sz="1200" b="0" i="0" baseline="0" dirty="0" err="1">
                <a:solidFill>
                  <a:srgbClr val="313537"/>
                </a:solidFill>
                <a:effectLst/>
                <a:latin typeface="Body"/>
              </a:rPr>
              <a:t>voor</a:t>
            </a:r>
            <a:r>
              <a:rPr lang="en-GB" sz="1200" b="0" i="0" baseline="0" dirty="0">
                <a:solidFill>
                  <a:srgbClr val="313537"/>
                </a:solidFill>
                <a:effectLst/>
                <a:latin typeface="Body"/>
              </a:rPr>
              <a:t> de </a:t>
            </a:r>
            <a:r>
              <a:rPr lang="en-GB" sz="1200" b="0" i="0" baseline="0" dirty="0" err="1">
                <a:solidFill>
                  <a:srgbClr val="313537"/>
                </a:solidFill>
                <a:effectLst/>
                <a:latin typeface="Body"/>
              </a:rPr>
              <a:t>andere</a:t>
            </a:r>
            <a:r>
              <a:rPr lang="en-GB" sz="1200" b="0" i="0" baseline="0" dirty="0">
                <a:solidFill>
                  <a:srgbClr val="313537"/>
                </a:solidFill>
                <a:effectLst/>
                <a:latin typeface="Body"/>
              </a:rPr>
              <a:t>. </a:t>
            </a:r>
            <a:r>
              <a:rPr lang="en-GB" sz="1200" b="0" i="0" baseline="0" dirty="0" err="1">
                <a:solidFill>
                  <a:srgbClr val="313537"/>
                </a:solidFill>
                <a:effectLst/>
                <a:latin typeface="Body"/>
              </a:rPr>
              <a:t>Capaciteitsreservering</a:t>
            </a:r>
            <a:r>
              <a:rPr lang="en-GB" sz="1200" b="0" i="0" baseline="0" dirty="0">
                <a:solidFill>
                  <a:srgbClr val="313537"/>
                </a:solidFill>
                <a:effectLst/>
                <a:latin typeface="Body"/>
              </a:rPr>
              <a:t> </a:t>
            </a:r>
            <a:r>
              <a:rPr lang="en-GB" sz="1200" b="0" i="0" baseline="0" dirty="0" err="1">
                <a:solidFill>
                  <a:srgbClr val="313537"/>
                </a:solidFill>
                <a:effectLst/>
                <a:latin typeface="Body"/>
              </a:rPr>
              <a:t>wordt</a:t>
            </a:r>
            <a:r>
              <a:rPr lang="en-GB" sz="1200" b="0" i="0" baseline="0" dirty="0">
                <a:solidFill>
                  <a:srgbClr val="313537"/>
                </a:solidFill>
                <a:effectLst/>
                <a:latin typeface="Body"/>
              </a:rPr>
              <a:t> </a:t>
            </a:r>
            <a:r>
              <a:rPr lang="en-GB" sz="1200" b="0" i="0" baseline="0" dirty="0" err="1">
                <a:solidFill>
                  <a:srgbClr val="313537"/>
                </a:solidFill>
                <a:effectLst/>
                <a:latin typeface="Body"/>
              </a:rPr>
              <a:t>gebruikt</a:t>
            </a:r>
            <a:r>
              <a:rPr lang="en-GB" sz="1200" b="0" i="0" baseline="0" dirty="0">
                <a:solidFill>
                  <a:srgbClr val="313537"/>
                </a:solidFill>
                <a:effectLst/>
                <a:latin typeface="Body"/>
              </a:rPr>
              <a:t> om </a:t>
            </a:r>
            <a:r>
              <a:rPr lang="en-GB" sz="1200" b="0" i="0" baseline="0" dirty="0" err="1">
                <a:solidFill>
                  <a:srgbClr val="313537"/>
                </a:solidFill>
                <a:effectLst/>
                <a:latin typeface="Body"/>
              </a:rPr>
              <a:t>dit</a:t>
            </a:r>
            <a:r>
              <a:rPr lang="en-GB" sz="1200" b="0" i="0" baseline="0" dirty="0">
                <a:solidFill>
                  <a:srgbClr val="313537"/>
                </a:solidFill>
                <a:effectLst/>
                <a:latin typeface="Body"/>
              </a:rPr>
              <a:t> </a:t>
            </a:r>
            <a:r>
              <a:rPr lang="en-GB" sz="1200" b="0" i="0" baseline="0" dirty="0" err="1">
                <a:solidFill>
                  <a:srgbClr val="313537"/>
                </a:solidFill>
                <a:effectLst/>
                <a:latin typeface="Body"/>
              </a:rPr>
              <a:t>potentiële</a:t>
            </a:r>
            <a:r>
              <a:rPr lang="en-GB" sz="1200" b="0" i="0" baseline="0" dirty="0">
                <a:solidFill>
                  <a:srgbClr val="313537"/>
                </a:solidFill>
                <a:effectLst/>
                <a:latin typeface="Body"/>
              </a:rPr>
              <a:t> </a:t>
            </a:r>
            <a:r>
              <a:rPr lang="en-GB" sz="1200" b="0" i="0" baseline="0" dirty="0" err="1">
                <a:solidFill>
                  <a:srgbClr val="313537"/>
                </a:solidFill>
                <a:effectLst/>
                <a:latin typeface="Body"/>
              </a:rPr>
              <a:t>probleem</a:t>
            </a:r>
            <a:r>
              <a:rPr lang="en-GB" sz="1200" b="0" i="0" baseline="0" dirty="0">
                <a:solidFill>
                  <a:srgbClr val="313537"/>
                </a:solidFill>
                <a:effectLst/>
                <a:latin typeface="Body"/>
              </a:rPr>
              <a:t>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verminderen</a:t>
            </a:r>
            <a:r>
              <a:rPr lang="en-GB" sz="1200" b="0" i="0" baseline="0" dirty="0">
                <a:solidFill>
                  <a:srgbClr val="313537"/>
                </a:solidFill>
                <a:effectLst/>
                <a:latin typeface="Body"/>
              </a:rPr>
              <a:t>.</a:t>
            </a:r>
          </a:p>
          <a:p>
            <a:pPr algn="l" fontAlgn="base"/>
            <a:endParaRPr lang="en-GB" sz="1200" b="0" i="0" baseline="0" dirty="0">
              <a:solidFill>
                <a:srgbClr val="313537"/>
              </a:solidFill>
              <a:effectLst/>
              <a:latin typeface="Body"/>
            </a:endParaRPr>
          </a:p>
          <a:p>
            <a:pPr algn="l" fontAlgn="base"/>
            <a:r>
              <a:rPr lang="en-GB" sz="1200" b="0" i="0" baseline="0" dirty="0">
                <a:solidFill>
                  <a:srgbClr val="313537"/>
                </a:solidFill>
                <a:effectLst/>
                <a:latin typeface="Body"/>
              </a:rPr>
              <a:t>Met </a:t>
            </a:r>
            <a:r>
              <a:rPr lang="en-GB" sz="1200" b="0" i="0" baseline="0" dirty="0" err="1">
                <a:solidFill>
                  <a:srgbClr val="313537"/>
                </a:solidFill>
                <a:effectLst/>
                <a:latin typeface="Body"/>
              </a:rPr>
              <a:t>capaciteitsreservering</a:t>
            </a:r>
            <a:r>
              <a:rPr lang="en-GB" sz="1200" b="0" i="0" baseline="0" dirty="0">
                <a:solidFill>
                  <a:srgbClr val="313537"/>
                </a:solidFill>
                <a:effectLst/>
                <a:latin typeface="Body"/>
              </a:rPr>
              <a:t> </a:t>
            </a:r>
            <a:r>
              <a:rPr lang="en-GB" sz="1200" b="0" i="0" baseline="0" dirty="0" err="1">
                <a:solidFill>
                  <a:srgbClr val="313537"/>
                </a:solidFill>
                <a:effectLst/>
                <a:latin typeface="Body"/>
              </a:rPr>
              <a:t>kunt</a:t>
            </a:r>
            <a:r>
              <a:rPr lang="en-GB" sz="1200" b="0" i="0" baseline="0" dirty="0">
                <a:solidFill>
                  <a:srgbClr val="313537"/>
                </a:solidFill>
                <a:effectLst/>
                <a:latin typeface="Body"/>
              </a:rPr>
              <a:t> u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minimale</a:t>
            </a:r>
            <a:r>
              <a:rPr lang="en-GB" sz="1200" b="0" i="0" baseline="0" dirty="0">
                <a:solidFill>
                  <a:srgbClr val="313537"/>
                </a:solidFill>
                <a:effectLst/>
                <a:latin typeface="Body"/>
              </a:rPr>
              <a:t> </a:t>
            </a:r>
            <a:r>
              <a:rPr lang="en-GB" sz="1200" b="0" i="0" baseline="0" dirty="0" err="1">
                <a:solidFill>
                  <a:srgbClr val="313537"/>
                </a:solidFill>
                <a:effectLst/>
                <a:latin typeface="Body"/>
              </a:rPr>
              <a:t>hoeveelheid</a:t>
            </a:r>
            <a:r>
              <a:rPr lang="en-GB" sz="1200" b="0" i="0" baseline="0" dirty="0">
                <a:solidFill>
                  <a:srgbClr val="313537"/>
                </a:solidFill>
                <a:effectLst/>
                <a:latin typeface="Body"/>
              </a:rPr>
              <a:t> </a:t>
            </a:r>
            <a:r>
              <a:rPr lang="en-GB" sz="1200" b="0" i="0" baseline="0" dirty="0" err="1">
                <a:solidFill>
                  <a:srgbClr val="313537"/>
                </a:solidFill>
                <a:effectLst/>
                <a:latin typeface="Body"/>
              </a:rPr>
              <a:t>ruimte</a:t>
            </a:r>
            <a:r>
              <a:rPr lang="en-GB" sz="1200" b="0" i="0" baseline="0" dirty="0">
                <a:solidFill>
                  <a:srgbClr val="313537"/>
                </a:solidFill>
                <a:effectLst/>
                <a:latin typeface="Body"/>
              </a:rPr>
              <a:t> in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opslagpool</a:t>
            </a:r>
            <a:r>
              <a:rPr lang="en-GB" sz="1200" b="0" i="0" baseline="0" dirty="0">
                <a:solidFill>
                  <a:srgbClr val="313537"/>
                </a:solidFill>
                <a:effectLst/>
                <a:latin typeface="Body"/>
              </a:rPr>
              <a:t> </a:t>
            </a:r>
            <a:r>
              <a:rPr lang="en-GB" sz="1200" b="0" i="0" baseline="0" dirty="0" err="1">
                <a:solidFill>
                  <a:srgbClr val="313537"/>
                </a:solidFill>
                <a:effectLst/>
                <a:latin typeface="Body"/>
              </a:rPr>
              <a:t>reserveren</a:t>
            </a:r>
            <a:r>
              <a:rPr lang="en-GB" sz="1200" b="0" i="0" baseline="0" dirty="0">
                <a:solidFill>
                  <a:srgbClr val="313537"/>
                </a:solidFill>
                <a:effectLst/>
                <a:latin typeface="Body"/>
              </a:rPr>
              <a:t> </a:t>
            </a:r>
            <a:r>
              <a:rPr lang="en-GB" sz="1200" b="0" i="0" baseline="0" dirty="0" err="1">
                <a:solidFill>
                  <a:srgbClr val="313537"/>
                </a:solidFill>
                <a:effectLst/>
                <a:latin typeface="Body"/>
              </a:rPr>
              <a:t>voor</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specifieke</a:t>
            </a:r>
            <a:r>
              <a:rPr lang="en-GB" sz="1200" b="0" i="0" baseline="0" dirty="0">
                <a:solidFill>
                  <a:srgbClr val="313537"/>
                </a:solidFill>
                <a:effectLst/>
                <a:latin typeface="Body"/>
              </a:rPr>
              <a:t> </a:t>
            </a:r>
            <a:r>
              <a:rPr lang="en-GB" sz="1200" b="0" i="0" baseline="0" dirty="0" err="1">
                <a:solidFill>
                  <a:srgbClr val="313537"/>
                </a:solidFill>
                <a:effectLst/>
                <a:latin typeface="Body"/>
              </a:rPr>
              <a:t>opslagcontainer</a:t>
            </a:r>
            <a:r>
              <a:rPr lang="en-GB" sz="1200" b="0" i="0" baseline="0" dirty="0">
                <a:solidFill>
                  <a:srgbClr val="313537"/>
                </a:solidFill>
                <a:effectLst/>
                <a:latin typeface="Body"/>
              </a:rPr>
              <a:t>, </a:t>
            </a:r>
            <a:r>
              <a:rPr lang="en-GB" sz="1200" b="0" i="0" baseline="0" dirty="0" err="1">
                <a:solidFill>
                  <a:srgbClr val="313537"/>
                </a:solidFill>
                <a:effectLst/>
                <a:latin typeface="Body"/>
              </a:rPr>
              <a:t>waardoor</a:t>
            </a:r>
            <a:r>
              <a:rPr lang="en-GB" sz="1200" b="0" i="0" baseline="0" dirty="0">
                <a:solidFill>
                  <a:srgbClr val="313537"/>
                </a:solidFill>
                <a:effectLst/>
                <a:latin typeface="Body"/>
              </a:rPr>
              <a:t> </a:t>
            </a:r>
            <a:r>
              <a:rPr lang="en-GB" sz="1200" b="0" i="0" baseline="0" dirty="0" err="1">
                <a:solidFill>
                  <a:srgbClr val="313537"/>
                </a:solidFill>
                <a:effectLst/>
                <a:latin typeface="Body"/>
              </a:rPr>
              <a:t>wordt</a:t>
            </a:r>
            <a:r>
              <a:rPr lang="en-GB" sz="1200" b="0" i="0" baseline="0" dirty="0">
                <a:solidFill>
                  <a:srgbClr val="313537"/>
                </a:solidFill>
                <a:effectLst/>
                <a:latin typeface="Body"/>
              </a:rPr>
              <a:t> </a:t>
            </a:r>
            <a:r>
              <a:rPr lang="en-GB" sz="1200" b="0" i="0" baseline="0" dirty="0" err="1">
                <a:solidFill>
                  <a:srgbClr val="313537"/>
                </a:solidFill>
                <a:effectLst/>
                <a:latin typeface="Body"/>
              </a:rPr>
              <a:t>voorkomen</a:t>
            </a:r>
            <a:r>
              <a:rPr lang="en-GB" sz="1200" b="0" i="0" baseline="0" dirty="0">
                <a:solidFill>
                  <a:srgbClr val="313537"/>
                </a:solidFill>
                <a:effectLst/>
                <a:latin typeface="Body"/>
              </a:rPr>
              <a:t> </a:t>
            </a:r>
            <a:r>
              <a:rPr lang="en-GB" sz="1200" b="0" i="0" baseline="0" dirty="0" err="1">
                <a:solidFill>
                  <a:srgbClr val="313537"/>
                </a:solidFill>
                <a:effectLst/>
                <a:latin typeface="Body"/>
              </a:rPr>
              <a:t>dat</a:t>
            </a:r>
            <a:r>
              <a:rPr lang="en-GB" sz="1200" b="0" i="0" baseline="0" dirty="0">
                <a:solidFill>
                  <a:srgbClr val="313537"/>
                </a:solidFill>
                <a:effectLst/>
                <a:latin typeface="Body"/>
              </a:rPr>
              <a:t> </a:t>
            </a:r>
            <a:r>
              <a:rPr lang="en-GB" sz="1200" b="0" i="0" baseline="0" dirty="0" err="1">
                <a:solidFill>
                  <a:srgbClr val="313537"/>
                </a:solidFill>
                <a:effectLst/>
                <a:latin typeface="Body"/>
              </a:rPr>
              <a:t>deze</a:t>
            </a:r>
            <a:r>
              <a:rPr lang="en-GB" sz="1200" b="0" i="0" baseline="0" dirty="0">
                <a:solidFill>
                  <a:srgbClr val="313537"/>
                </a:solidFill>
                <a:effectLst/>
                <a:latin typeface="Body"/>
              </a:rPr>
              <a:t> </a:t>
            </a:r>
            <a:r>
              <a:rPr lang="en-GB" sz="1200" b="0" i="0" baseline="0" dirty="0" err="1">
                <a:solidFill>
                  <a:srgbClr val="313537"/>
                </a:solidFill>
                <a:effectLst/>
                <a:latin typeface="Body"/>
              </a:rPr>
              <a:t>ruimte</a:t>
            </a:r>
            <a:r>
              <a:rPr lang="en-GB" sz="1200" b="0" i="0" baseline="0" dirty="0">
                <a:solidFill>
                  <a:srgbClr val="313537"/>
                </a:solidFill>
                <a:effectLst/>
                <a:latin typeface="Body"/>
              </a:rPr>
              <a:t> </a:t>
            </a:r>
            <a:r>
              <a:rPr lang="en-GB" sz="1200" b="0" i="0" baseline="0" dirty="0" err="1">
                <a:solidFill>
                  <a:srgbClr val="313537"/>
                </a:solidFill>
                <a:effectLst/>
                <a:latin typeface="Body"/>
              </a:rPr>
              <a:t>wordt</a:t>
            </a:r>
            <a:r>
              <a:rPr lang="en-GB" sz="1200" b="0" i="0" baseline="0" dirty="0">
                <a:solidFill>
                  <a:srgbClr val="313537"/>
                </a:solidFill>
                <a:effectLst/>
                <a:latin typeface="Body"/>
              </a:rPr>
              <a:t> </a:t>
            </a:r>
            <a:r>
              <a:rPr lang="en-GB" sz="1200" b="0" i="0" baseline="0" dirty="0" err="1">
                <a:solidFill>
                  <a:srgbClr val="313537"/>
                </a:solidFill>
                <a:effectLst/>
                <a:latin typeface="Body"/>
              </a:rPr>
              <a:t>gebruikt</a:t>
            </a:r>
            <a:r>
              <a:rPr lang="en-GB" sz="1200" b="0" i="0" baseline="0" dirty="0">
                <a:solidFill>
                  <a:srgbClr val="313537"/>
                </a:solidFill>
                <a:effectLst/>
                <a:latin typeface="Body"/>
              </a:rPr>
              <a:t> door </a:t>
            </a:r>
            <a:r>
              <a:rPr lang="en-GB" sz="1200" b="0" i="0" baseline="0" dirty="0" err="1">
                <a:solidFill>
                  <a:srgbClr val="313537"/>
                </a:solidFill>
                <a:effectLst/>
                <a:latin typeface="Body"/>
              </a:rPr>
              <a:t>andere</a:t>
            </a:r>
            <a:r>
              <a:rPr lang="en-GB" sz="1200" b="0" i="0" baseline="0" dirty="0">
                <a:solidFill>
                  <a:srgbClr val="313537"/>
                </a:solidFill>
                <a:effectLst/>
                <a:latin typeface="Body"/>
              </a:rPr>
              <a:t> </a:t>
            </a:r>
            <a:r>
              <a:rPr lang="en-GB" sz="1200" b="0" i="0" baseline="0" dirty="0" err="1">
                <a:solidFill>
                  <a:srgbClr val="313537"/>
                </a:solidFill>
                <a:effectLst/>
                <a:latin typeface="Body"/>
              </a:rPr>
              <a:t>opslagcontainers</a:t>
            </a:r>
            <a:r>
              <a:rPr lang="en-GB" sz="1200" b="0" i="0" baseline="0" dirty="0">
                <a:solidFill>
                  <a:srgbClr val="313537"/>
                </a:solidFill>
                <a:effectLst/>
                <a:latin typeface="Body"/>
              </a:rPr>
              <a:t>. </a:t>
            </a:r>
            <a:r>
              <a:rPr lang="en-GB" sz="1200" b="0" i="0" baseline="0" dirty="0" err="1">
                <a:solidFill>
                  <a:srgbClr val="313537"/>
                </a:solidFill>
                <a:effectLst/>
                <a:latin typeface="Body"/>
              </a:rPr>
              <a:t>Gereserveerde</a:t>
            </a:r>
            <a:r>
              <a:rPr lang="en-GB" sz="1200" b="0" i="0" baseline="0" dirty="0">
                <a:solidFill>
                  <a:srgbClr val="313537"/>
                </a:solidFill>
                <a:effectLst/>
                <a:latin typeface="Body"/>
              </a:rPr>
              <a:t> </a:t>
            </a:r>
            <a:r>
              <a:rPr lang="en-GB" sz="1200" b="0" i="0" baseline="0" dirty="0" err="1">
                <a:solidFill>
                  <a:srgbClr val="313537"/>
                </a:solidFill>
                <a:effectLst/>
                <a:latin typeface="Body"/>
              </a:rPr>
              <a:t>capaciteit</a:t>
            </a:r>
            <a:r>
              <a:rPr lang="en-GB" sz="1200" b="0" i="0" baseline="0" dirty="0">
                <a:solidFill>
                  <a:srgbClr val="313537"/>
                </a:solidFill>
                <a:effectLst/>
                <a:latin typeface="Body"/>
              </a:rPr>
              <a:t> </a:t>
            </a:r>
            <a:r>
              <a:rPr lang="en-GB" sz="1200" b="0" i="0" baseline="0" dirty="0" err="1">
                <a:solidFill>
                  <a:srgbClr val="313537"/>
                </a:solidFill>
                <a:effectLst/>
                <a:latin typeface="Body"/>
              </a:rPr>
              <a:t>kan</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ingesteld</a:t>
            </a:r>
            <a:r>
              <a:rPr lang="en-GB" sz="1200" b="0" i="0" baseline="0" dirty="0">
                <a:solidFill>
                  <a:srgbClr val="313537"/>
                </a:solidFill>
                <a:effectLst/>
                <a:latin typeface="Body"/>
              </a:rPr>
              <a:t> </a:t>
            </a:r>
            <a:r>
              <a:rPr lang="en-GB" sz="1200" b="0" i="0" baseline="0" dirty="0" err="1">
                <a:solidFill>
                  <a:srgbClr val="313537"/>
                </a:solidFill>
                <a:effectLst/>
                <a:latin typeface="Body"/>
              </a:rPr>
              <a:t>bij</a:t>
            </a:r>
            <a:r>
              <a:rPr lang="en-GB" sz="1200" b="0" i="0" baseline="0" dirty="0">
                <a:solidFill>
                  <a:srgbClr val="313537"/>
                </a:solidFill>
                <a:effectLst/>
                <a:latin typeface="Body"/>
              </a:rPr>
              <a:t> het </a:t>
            </a:r>
            <a:r>
              <a:rPr lang="en-GB" sz="1200" b="0" i="0" baseline="0" dirty="0" err="1">
                <a:solidFill>
                  <a:srgbClr val="313537"/>
                </a:solidFill>
                <a:effectLst/>
                <a:latin typeface="Body"/>
              </a:rPr>
              <a:t>maken</a:t>
            </a:r>
            <a:r>
              <a:rPr lang="en-GB" sz="1200" b="0" i="0" baseline="0" dirty="0">
                <a:solidFill>
                  <a:srgbClr val="313537"/>
                </a:solidFill>
                <a:effectLst/>
                <a:latin typeface="Body"/>
              </a:rPr>
              <a:t> van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nieuwe</a:t>
            </a:r>
            <a:r>
              <a:rPr lang="en-GB" sz="1200" b="0" i="0" baseline="0" dirty="0">
                <a:solidFill>
                  <a:srgbClr val="313537"/>
                </a:solidFill>
                <a:effectLst/>
                <a:latin typeface="Body"/>
              </a:rPr>
              <a:t> </a:t>
            </a:r>
            <a:r>
              <a:rPr lang="en-GB" sz="1200" b="0" i="0" baseline="0" dirty="0" err="1">
                <a:solidFill>
                  <a:srgbClr val="313537"/>
                </a:solidFill>
                <a:effectLst/>
                <a:latin typeface="Body"/>
              </a:rPr>
              <a:t>opslagcontainer</a:t>
            </a:r>
            <a:r>
              <a:rPr lang="en-GB" sz="1200" b="0" i="0" baseline="0" dirty="0">
                <a:solidFill>
                  <a:srgbClr val="313537"/>
                </a:solidFill>
                <a:effectLst/>
                <a:latin typeface="Body"/>
              </a:rPr>
              <a:t> of </a:t>
            </a:r>
            <a:r>
              <a:rPr lang="en-GB" sz="1200" b="0" i="0" baseline="0" dirty="0" err="1">
                <a:solidFill>
                  <a:srgbClr val="313537"/>
                </a:solidFill>
                <a:effectLst/>
                <a:latin typeface="Body"/>
              </a:rPr>
              <a:t>bij</a:t>
            </a:r>
            <a:r>
              <a:rPr lang="en-GB" sz="1200" b="0" i="0" baseline="0" dirty="0">
                <a:solidFill>
                  <a:srgbClr val="313537"/>
                </a:solidFill>
                <a:effectLst/>
                <a:latin typeface="Body"/>
              </a:rPr>
              <a:t> het </a:t>
            </a:r>
            <a:r>
              <a:rPr lang="en-GB" sz="1200" b="0" i="0" baseline="0" dirty="0" err="1">
                <a:solidFill>
                  <a:srgbClr val="313537"/>
                </a:solidFill>
                <a:effectLst/>
                <a:latin typeface="Body"/>
              </a:rPr>
              <a:t>updaten</a:t>
            </a:r>
            <a:r>
              <a:rPr lang="en-GB" sz="1200" b="0" i="0" baseline="0" dirty="0">
                <a:solidFill>
                  <a:srgbClr val="313537"/>
                </a:solidFill>
                <a:effectLst/>
                <a:latin typeface="Body"/>
              </a:rPr>
              <a:t> van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bestaande</a:t>
            </a:r>
            <a:r>
              <a:rPr lang="en-GB" sz="1200" b="0" i="0" baseline="0" dirty="0">
                <a:solidFill>
                  <a:srgbClr val="313537"/>
                </a:solidFill>
                <a:effectLst/>
                <a:latin typeface="Body"/>
              </a:rPr>
              <a:t>.</a:t>
            </a:r>
          </a:p>
          <a:p>
            <a:pPr algn="l" fontAlgn="base"/>
            <a:endParaRPr lang="en-GB" sz="1200" b="0" i="0" baseline="0" dirty="0">
              <a:solidFill>
                <a:srgbClr val="313537"/>
              </a:solidFill>
              <a:effectLst/>
              <a:latin typeface="Body"/>
            </a:endParaRPr>
          </a:p>
          <a:p>
            <a:pPr algn="l" fontAlgn="base"/>
            <a:r>
              <a:rPr lang="en-GB" sz="1200" b="0" i="0" baseline="0" dirty="0">
                <a:solidFill>
                  <a:srgbClr val="313537"/>
                </a:solidFill>
                <a:effectLst/>
                <a:latin typeface="Body"/>
              </a:rPr>
              <a:t>Om </a:t>
            </a:r>
            <a:r>
              <a:rPr lang="en-GB" sz="1200" b="0" i="0" baseline="0" dirty="0" err="1">
                <a:solidFill>
                  <a:srgbClr val="313537"/>
                </a:solidFill>
                <a:effectLst/>
                <a:latin typeface="Body"/>
              </a:rPr>
              <a:t>gereserveerde</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geadverteerde</a:t>
            </a:r>
            <a:r>
              <a:rPr lang="en-GB" sz="1200" b="0" i="0" baseline="0" dirty="0">
                <a:solidFill>
                  <a:srgbClr val="313537"/>
                </a:solidFill>
                <a:effectLst/>
                <a:latin typeface="Body"/>
              </a:rPr>
              <a:t> </a:t>
            </a:r>
            <a:r>
              <a:rPr lang="en-GB" sz="1200" b="0" i="0" baseline="0" dirty="0" err="1">
                <a:solidFill>
                  <a:srgbClr val="313537"/>
                </a:solidFill>
                <a:effectLst/>
                <a:latin typeface="Body"/>
              </a:rPr>
              <a:t>capaciteit</a:t>
            </a:r>
            <a:r>
              <a:rPr lang="en-GB" sz="1200" b="0" i="0" baseline="0" dirty="0">
                <a:solidFill>
                  <a:srgbClr val="313537"/>
                </a:solidFill>
                <a:effectLst/>
                <a:latin typeface="Body"/>
              </a:rPr>
              <a:t> in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stellen</a:t>
            </a:r>
            <a:r>
              <a:rPr lang="en-GB" sz="1200" b="0" i="0" baseline="0" dirty="0">
                <a:solidFill>
                  <a:srgbClr val="313537"/>
                </a:solidFill>
                <a:effectLst/>
                <a:latin typeface="Body"/>
              </a:rPr>
              <a:t>, </a:t>
            </a:r>
            <a:r>
              <a:rPr lang="en-GB" sz="1200" b="0" i="0" baseline="0" dirty="0" err="1">
                <a:solidFill>
                  <a:srgbClr val="313537"/>
                </a:solidFill>
                <a:effectLst/>
                <a:latin typeface="Body"/>
              </a:rPr>
              <a:t>gaan</a:t>
            </a:r>
            <a:r>
              <a:rPr lang="en-GB" sz="1200" b="0" i="0" baseline="0" dirty="0">
                <a:solidFill>
                  <a:srgbClr val="313537"/>
                </a:solidFill>
                <a:effectLst/>
                <a:latin typeface="Body"/>
              </a:rPr>
              <a:t> we de </a:t>
            </a:r>
            <a:r>
              <a:rPr lang="en-GB" sz="1200" b="0" i="0" baseline="0" dirty="0" err="1">
                <a:solidFill>
                  <a:srgbClr val="313537"/>
                </a:solidFill>
                <a:effectLst/>
                <a:latin typeface="Body"/>
              </a:rPr>
              <a:t>Edu_Storage_Container</a:t>
            </a:r>
            <a:r>
              <a:rPr lang="en-GB" sz="1200" b="0" i="0" baseline="0" dirty="0">
                <a:solidFill>
                  <a:srgbClr val="313537"/>
                </a:solidFill>
                <a:effectLst/>
                <a:latin typeface="Body"/>
              </a:rPr>
              <a:t> </a:t>
            </a:r>
            <a:r>
              <a:rPr lang="en-GB" sz="1200" b="0" i="0" baseline="0" dirty="0" err="1">
                <a:solidFill>
                  <a:srgbClr val="313537"/>
                </a:solidFill>
                <a:effectLst/>
                <a:latin typeface="Body"/>
              </a:rPr>
              <a:t>bijwerken</a:t>
            </a:r>
            <a:r>
              <a:rPr lang="en-GB" sz="1200" b="0" i="0" baseline="0" dirty="0">
                <a:solidFill>
                  <a:srgbClr val="313537"/>
                </a:solidFill>
                <a:effectLst/>
                <a:latin typeface="Body"/>
              </a:rPr>
              <a:t> die we </a:t>
            </a:r>
            <a:r>
              <a:rPr lang="en-GB" sz="1200" b="0" i="0" baseline="0" dirty="0" err="1">
                <a:solidFill>
                  <a:srgbClr val="313537"/>
                </a:solidFill>
                <a:effectLst/>
                <a:latin typeface="Body"/>
              </a:rPr>
              <a:t>eerder</a:t>
            </a:r>
            <a:r>
              <a:rPr lang="en-GB" sz="1200" b="0" i="0" baseline="0" dirty="0">
                <a:solidFill>
                  <a:srgbClr val="313537"/>
                </a:solidFill>
                <a:effectLst/>
                <a:latin typeface="Body"/>
              </a:rPr>
              <a:t> </a:t>
            </a:r>
            <a:r>
              <a:rPr lang="en-GB" sz="1200" b="0" i="0" baseline="0" dirty="0" err="1">
                <a:solidFill>
                  <a:srgbClr val="313537"/>
                </a:solidFill>
                <a:effectLst/>
                <a:latin typeface="Body"/>
              </a:rPr>
              <a:t>hebben</a:t>
            </a:r>
            <a:r>
              <a:rPr lang="en-GB" sz="1200" b="0" i="0" baseline="0" dirty="0">
                <a:solidFill>
                  <a:srgbClr val="313537"/>
                </a:solidFill>
                <a:effectLst/>
                <a:latin typeface="Body"/>
              </a:rPr>
              <a:t> </a:t>
            </a:r>
            <a:r>
              <a:rPr lang="en-GB" sz="1200" b="0" i="0" baseline="0" dirty="0" err="1">
                <a:solidFill>
                  <a:srgbClr val="313537"/>
                </a:solidFill>
                <a:effectLst/>
                <a:latin typeface="Body"/>
              </a:rPr>
              <a:t>gemaakt</a:t>
            </a:r>
            <a:r>
              <a:rPr lang="en-GB" sz="1200" b="0" i="0" baseline="0" dirty="0">
                <a:solidFill>
                  <a:srgbClr val="313537"/>
                </a:solidFill>
                <a:effectLst/>
                <a:latin typeface="Body"/>
              </a:rPr>
              <a:t>. Het is </a:t>
            </a:r>
            <a:r>
              <a:rPr lang="en-GB" sz="1200" b="0" i="0" baseline="0" dirty="0" err="1">
                <a:solidFill>
                  <a:srgbClr val="313537"/>
                </a:solidFill>
                <a:effectLst/>
                <a:latin typeface="Body"/>
              </a:rPr>
              <a:t>onze</a:t>
            </a:r>
            <a:r>
              <a:rPr lang="en-GB" sz="1200" b="0" i="0" baseline="0" dirty="0">
                <a:solidFill>
                  <a:srgbClr val="313537"/>
                </a:solidFill>
                <a:effectLst/>
                <a:latin typeface="Body"/>
              </a:rPr>
              <a:t> </a:t>
            </a:r>
            <a:r>
              <a:rPr lang="en-GB" sz="1200" b="0" i="0" baseline="0" dirty="0" err="1">
                <a:solidFill>
                  <a:srgbClr val="313537"/>
                </a:solidFill>
                <a:effectLst/>
                <a:latin typeface="Body"/>
              </a:rPr>
              <a:t>bedoeling</a:t>
            </a:r>
            <a:r>
              <a:rPr lang="en-GB" sz="1200" b="0" i="0" baseline="0" dirty="0">
                <a:solidFill>
                  <a:srgbClr val="313537"/>
                </a:solidFill>
                <a:effectLst/>
                <a:latin typeface="Body"/>
              </a:rPr>
              <a:t> om </a:t>
            </a:r>
            <a:r>
              <a:rPr lang="en-GB" sz="1200" b="0" i="0" baseline="0" dirty="0" err="1">
                <a:solidFill>
                  <a:srgbClr val="313537"/>
                </a:solidFill>
                <a:effectLst/>
                <a:latin typeface="Body"/>
              </a:rPr>
              <a:t>deze</a:t>
            </a:r>
            <a:r>
              <a:rPr lang="en-GB" sz="1200" b="0" i="0" baseline="0" dirty="0">
                <a:solidFill>
                  <a:srgbClr val="313537"/>
                </a:solidFill>
                <a:effectLst/>
                <a:latin typeface="Body"/>
              </a:rPr>
              <a:t> </a:t>
            </a:r>
            <a:r>
              <a:rPr lang="en-GB" sz="1200" b="0" i="0" baseline="0" dirty="0" err="1">
                <a:solidFill>
                  <a:srgbClr val="313537"/>
                </a:solidFill>
                <a:effectLst/>
                <a:latin typeface="Body"/>
              </a:rPr>
              <a:t>opslagcontainer</a:t>
            </a:r>
            <a:r>
              <a:rPr lang="en-GB" sz="1200" b="0" i="0" baseline="0" dirty="0">
                <a:solidFill>
                  <a:srgbClr val="313537"/>
                </a:solidFill>
                <a:effectLst/>
                <a:latin typeface="Body"/>
              </a:rPr>
              <a:t> </a:t>
            </a:r>
            <a:r>
              <a:rPr lang="en-GB" sz="1200" b="0" i="0" baseline="0" dirty="0" err="1">
                <a:solidFill>
                  <a:srgbClr val="313537"/>
                </a:solidFill>
                <a:effectLst/>
                <a:latin typeface="Body"/>
              </a:rPr>
              <a:t>uitsluitend</a:t>
            </a:r>
            <a:r>
              <a:rPr lang="en-GB" sz="1200" b="0" i="0" baseline="0" dirty="0">
                <a:solidFill>
                  <a:srgbClr val="313537"/>
                </a:solidFill>
                <a:effectLst/>
                <a:latin typeface="Body"/>
              </a:rPr>
              <a:t>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gebruiken</a:t>
            </a:r>
            <a:r>
              <a:rPr lang="en-GB" sz="1200" b="0" i="0" baseline="0" dirty="0">
                <a:solidFill>
                  <a:srgbClr val="313537"/>
                </a:solidFill>
                <a:effectLst/>
                <a:latin typeface="Body"/>
              </a:rPr>
              <a:t> om </a:t>
            </a:r>
            <a:r>
              <a:rPr lang="en-GB" sz="1200" b="0" i="0" baseline="0" dirty="0" err="1">
                <a:solidFill>
                  <a:srgbClr val="313537"/>
                </a:solidFill>
                <a:effectLst/>
                <a:latin typeface="Body"/>
              </a:rPr>
              <a:t>afbeeldingen</a:t>
            </a:r>
            <a:r>
              <a:rPr lang="en-GB" sz="1200" b="0" i="0" baseline="0" dirty="0">
                <a:solidFill>
                  <a:srgbClr val="313537"/>
                </a:solidFill>
                <a:effectLst/>
                <a:latin typeface="Body"/>
              </a:rPr>
              <a:t> op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slaan</a:t>
            </a:r>
            <a:r>
              <a:rPr lang="en-GB" sz="1200" b="0" i="0" baseline="0" dirty="0">
                <a:solidFill>
                  <a:srgbClr val="313537"/>
                </a:solidFill>
                <a:effectLst/>
                <a:latin typeface="Body"/>
              </a:rPr>
              <a:t>, die we </a:t>
            </a:r>
            <a:r>
              <a:rPr lang="en-GB" sz="1200" b="0" i="0" baseline="0" dirty="0" err="1">
                <a:solidFill>
                  <a:srgbClr val="313537"/>
                </a:solidFill>
                <a:effectLst/>
                <a:latin typeface="Body"/>
              </a:rPr>
              <a:t>zullen</a:t>
            </a:r>
            <a:r>
              <a:rPr lang="en-GB" sz="1200" b="0" i="0" baseline="0" dirty="0">
                <a:solidFill>
                  <a:srgbClr val="313537"/>
                </a:solidFill>
                <a:effectLst/>
                <a:latin typeface="Body"/>
              </a:rPr>
              <a:t> </a:t>
            </a:r>
            <a:r>
              <a:rPr lang="en-GB" sz="1200" b="0" i="0" baseline="0" dirty="0" err="1">
                <a:solidFill>
                  <a:srgbClr val="313537"/>
                </a:solidFill>
                <a:effectLst/>
                <a:latin typeface="Body"/>
              </a:rPr>
              <a:t>gebruiken</a:t>
            </a:r>
            <a:r>
              <a:rPr lang="en-GB" sz="1200" b="0" i="0" baseline="0" dirty="0">
                <a:solidFill>
                  <a:srgbClr val="313537"/>
                </a:solidFill>
                <a:effectLst/>
                <a:latin typeface="Body"/>
              </a:rPr>
              <a:t> om VM's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maken</a:t>
            </a:r>
            <a:r>
              <a:rPr lang="en-GB" sz="1200" b="0" i="0" baseline="0" dirty="0">
                <a:solidFill>
                  <a:srgbClr val="313537"/>
                </a:solidFill>
                <a:effectLst/>
                <a:latin typeface="Body"/>
              </a:rPr>
              <a:t> </a:t>
            </a:r>
            <a:r>
              <a:rPr lang="en-GB" sz="1200" b="0" i="0" baseline="0" dirty="0" err="1">
                <a:solidFill>
                  <a:srgbClr val="313537"/>
                </a:solidFill>
                <a:effectLst/>
                <a:latin typeface="Body"/>
              </a:rPr>
              <a:t>voor</a:t>
            </a:r>
            <a:r>
              <a:rPr lang="en-GB" sz="1200" b="0" i="0" baseline="0" dirty="0">
                <a:solidFill>
                  <a:srgbClr val="313537"/>
                </a:solidFill>
                <a:effectLst/>
                <a:latin typeface="Body"/>
              </a:rPr>
              <a:t> </a:t>
            </a:r>
            <a:r>
              <a:rPr lang="en-GB" sz="1200" b="0" i="0" baseline="0" dirty="0" err="1">
                <a:solidFill>
                  <a:srgbClr val="313537"/>
                </a:solidFill>
                <a:effectLst/>
                <a:latin typeface="Body"/>
              </a:rPr>
              <a:t>laboratoriumontwikkeling</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testen</a:t>
            </a:r>
            <a:r>
              <a:rPr lang="en-GB" sz="1200" b="0" i="0" baseline="0" dirty="0">
                <a:solidFill>
                  <a:srgbClr val="313537"/>
                </a:solidFill>
                <a:effectLst/>
                <a:latin typeface="Body"/>
              </a:rPr>
              <a:t>. Als </a:t>
            </a:r>
            <a:r>
              <a:rPr lang="en-GB" sz="1200" b="0" i="0" baseline="0" dirty="0" err="1">
                <a:solidFill>
                  <a:srgbClr val="313537"/>
                </a:solidFill>
                <a:effectLst/>
                <a:latin typeface="Body"/>
              </a:rPr>
              <a:t>gevolg</a:t>
            </a:r>
            <a:r>
              <a:rPr lang="en-GB" sz="1200" b="0" i="0" baseline="0" dirty="0">
                <a:solidFill>
                  <a:srgbClr val="313537"/>
                </a:solidFill>
                <a:effectLst/>
                <a:latin typeface="Body"/>
              </a:rPr>
              <a:t> </a:t>
            </a:r>
            <a:r>
              <a:rPr lang="en-GB" sz="1200" b="0" i="0" baseline="0" dirty="0" err="1">
                <a:solidFill>
                  <a:srgbClr val="313537"/>
                </a:solidFill>
                <a:effectLst/>
                <a:latin typeface="Body"/>
              </a:rPr>
              <a:t>hiervan</a:t>
            </a:r>
            <a:r>
              <a:rPr lang="en-GB" sz="1200" b="0" i="0" baseline="0" dirty="0">
                <a:solidFill>
                  <a:srgbClr val="313537"/>
                </a:solidFill>
                <a:effectLst/>
                <a:latin typeface="Body"/>
              </a:rPr>
              <a:t> </a:t>
            </a:r>
            <a:r>
              <a:rPr lang="en-GB" sz="1200" b="0" i="0" baseline="0" dirty="0" err="1">
                <a:solidFill>
                  <a:srgbClr val="313537"/>
                </a:solidFill>
                <a:effectLst/>
                <a:latin typeface="Body"/>
              </a:rPr>
              <a:t>hebben</a:t>
            </a:r>
            <a:r>
              <a:rPr lang="en-GB" sz="1200" b="0" i="0" baseline="0" dirty="0">
                <a:solidFill>
                  <a:srgbClr val="313537"/>
                </a:solidFill>
                <a:effectLst/>
                <a:latin typeface="Body"/>
              </a:rPr>
              <a:t> we </a:t>
            </a:r>
            <a:r>
              <a:rPr lang="en-GB" sz="1200" b="0" i="0" baseline="0" dirty="0" err="1">
                <a:solidFill>
                  <a:srgbClr val="313537"/>
                </a:solidFill>
                <a:effectLst/>
                <a:latin typeface="Body"/>
              </a:rPr>
              <a:t>niet</a:t>
            </a:r>
            <a:r>
              <a:rPr lang="en-GB" sz="1200" b="0" i="0" baseline="0" dirty="0">
                <a:solidFill>
                  <a:srgbClr val="313537"/>
                </a:solidFill>
                <a:effectLst/>
                <a:latin typeface="Body"/>
              </a:rPr>
              <a:t> </a:t>
            </a:r>
            <a:r>
              <a:rPr lang="en-GB" sz="1200" b="0" i="0" baseline="0" dirty="0" err="1">
                <a:solidFill>
                  <a:srgbClr val="313537"/>
                </a:solidFill>
                <a:effectLst/>
                <a:latin typeface="Body"/>
              </a:rPr>
              <a:t>veel</a:t>
            </a:r>
            <a:r>
              <a:rPr lang="en-GB" sz="1200" b="0" i="0" baseline="0" dirty="0">
                <a:solidFill>
                  <a:srgbClr val="313537"/>
                </a:solidFill>
                <a:effectLst/>
                <a:latin typeface="Body"/>
              </a:rPr>
              <a:t> </a:t>
            </a:r>
            <a:r>
              <a:rPr lang="en-GB" sz="1200" b="0" i="0" baseline="0" dirty="0" err="1">
                <a:solidFill>
                  <a:srgbClr val="313537"/>
                </a:solidFill>
                <a:effectLst/>
                <a:latin typeface="Body"/>
              </a:rPr>
              <a:t>ruimte</a:t>
            </a:r>
            <a:r>
              <a:rPr lang="en-GB" sz="1200" b="0" i="0" baseline="0" dirty="0">
                <a:solidFill>
                  <a:srgbClr val="313537"/>
                </a:solidFill>
                <a:effectLst/>
                <a:latin typeface="Body"/>
              </a:rPr>
              <a:t> op het cluster </a:t>
            </a:r>
            <a:r>
              <a:rPr lang="en-GB" sz="1200" b="0" i="0" baseline="0" dirty="0" err="1">
                <a:solidFill>
                  <a:srgbClr val="313537"/>
                </a:solidFill>
                <a:effectLst/>
                <a:latin typeface="Body"/>
              </a:rPr>
              <a:t>nodig</a:t>
            </a:r>
            <a:r>
              <a:rPr lang="en-GB" sz="1200" b="0" i="0" baseline="0" dirty="0">
                <a:solidFill>
                  <a:srgbClr val="313537"/>
                </a:solidFill>
                <a:effectLst/>
                <a:latin typeface="Body"/>
              </a:rPr>
              <a:t>, </a:t>
            </a:r>
            <a:r>
              <a:rPr lang="en-GB" sz="1200" b="0" i="0" baseline="0" dirty="0" err="1">
                <a:solidFill>
                  <a:srgbClr val="313537"/>
                </a:solidFill>
                <a:effectLst/>
                <a:latin typeface="Body"/>
              </a:rPr>
              <a:t>aangezien</a:t>
            </a:r>
            <a:r>
              <a:rPr lang="en-GB" sz="1200" b="0" i="0" baseline="0" dirty="0">
                <a:solidFill>
                  <a:srgbClr val="313537"/>
                </a:solidFill>
                <a:effectLst/>
                <a:latin typeface="Body"/>
              </a:rPr>
              <a:t> er </a:t>
            </a:r>
            <a:r>
              <a:rPr lang="en-GB" sz="1200" b="0" i="0" baseline="0" dirty="0" err="1">
                <a:solidFill>
                  <a:srgbClr val="313537"/>
                </a:solidFill>
                <a:effectLst/>
                <a:latin typeface="Body"/>
              </a:rPr>
              <a:t>geen</a:t>
            </a:r>
            <a:r>
              <a:rPr lang="en-GB" sz="1200" b="0" i="0" baseline="0" dirty="0">
                <a:solidFill>
                  <a:srgbClr val="313537"/>
                </a:solidFill>
                <a:effectLst/>
                <a:latin typeface="Body"/>
              </a:rPr>
              <a:t> </a:t>
            </a:r>
            <a:r>
              <a:rPr lang="en-GB" sz="1200" b="0" i="0" baseline="0" dirty="0" err="1">
                <a:solidFill>
                  <a:srgbClr val="313537"/>
                </a:solidFill>
                <a:effectLst/>
                <a:latin typeface="Body"/>
              </a:rPr>
              <a:t>werkbelasting</a:t>
            </a:r>
            <a:r>
              <a:rPr lang="en-GB" sz="1200" b="0" i="0" baseline="0" dirty="0">
                <a:solidFill>
                  <a:srgbClr val="313537"/>
                </a:solidFill>
                <a:effectLst/>
                <a:latin typeface="Body"/>
              </a:rPr>
              <a:t> op </a:t>
            </a:r>
            <a:r>
              <a:rPr lang="en-GB" sz="1200" b="0" i="0" baseline="0" dirty="0" err="1">
                <a:solidFill>
                  <a:srgbClr val="313537"/>
                </a:solidFill>
                <a:effectLst/>
                <a:latin typeface="Body"/>
              </a:rPr>
              <a:t>deze</a:t>
            </a:r>
            <a:r>
              <a:rPr lang="en-GB" sz="1200" b="0" i="0" baseline="0" dirty="0">
                <a:solidFill>
                  <a:srgbClr val="313537"/>
                </a:solidFill>
                <a:effectLst/>
                <a:latin typeface="Body"/>
              </a:rPr>
              <a:t> container </a:t>
            </a:r>
            <a:r>
              <a:rPr lang="en-GB" sz="1200" b="0" i="0" baseline="0" dirty="0" err="1">
                <a:solidFill>
                  <a:srgbClr val="313537"/>
                </a:solidFill>
                <a:effectLst/>
                <a:latin typeface="Body"/>
              </a:rPr>
              <a:t>draait</a:t>
            </a:r>
            <a:r>
              <a:rPr lang="en-GB" sz="1200" b="0" i="0" baseline="0" dirty="0">
                <a:solidFill>
                  <a:srgbClr val="313537"/>
                </a:solidFill>
                <a:effectLst/>
                <a:latin typeface="Body"/>
              </a:rPr>
              <a:t>.</a:t>
            </a:r>
          </a:p>
          <a:p>
            <a:pPr algn="l" fontAlgn="base"/>
            <a:endParaRPr lang="en-GB" sz="1600" b="0" i="0" dirty="0">
              <a:solidFill>
                <a:srgbClr val="313537"/>
              </a:solidFill>
              <a:effectLst/>
              <a:latin typeface="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21</a:t>
            </a:fld>
            <a:endParaRPr lang="en-US"/>
          </a:p>
        </p:txBody>
      </p:sp>
    </p:spTree>
    <p:extLst>
      <p:ext uri="{BB962C8B-B14F-4D97-AF65-F5344CB8AC3E}">
        <p14:creationId xmlns:p14="http://schemas.microsoft.com/office/powerpoint/2010/main" val="39510153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sz="1200" b="0" i="0" baseline="0" dirty="0">
                <a:solidFill>
                  <a:srgbClr val="313537"/>
                </a:solidFill>
                <a:effectLst/>
                <a:latin typeface="Body"/>
              </a:rPr>
              <a:t>In this section we will discuss Compression, Deduplication and Erasure Coding.</a:t>
            </a:r>
          </a:p>
          <a:p>
            <a:pPr algn="l" fontAlgn="base"/>
            <a:endParaRPr lang="en-GB" sz="1600" b="0" i="0" dirty="0">
              <a:solidFill>
                <a:srgbClr val="313537"/>
              </a:solidFill>
              <a:effectLst/>
              <a:latin typeface="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22</a:t>
            </a:fld>
            <a:endParaRPr lang="en-US"/>
          </a:p>
        </p:txBody>
      </p:sp>
    </p:spTree>
    <p:extLst>
      <p:ext uri="{BB962C8B-B14F-4D97-AF65-F5344CB8AC3E}">
        <p14:creationId xmlns:p14="http://schemas.microsoft.com/office/powerpoint/2010/main" val="39510153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sz="1200" b="0" i="0" baseline="0" dirty="0">
                <a:solidFill>
                  <a:srgbClr val="313537"/>
                </a:solidFill>
                <a:effectLst/>
                <a:latin typeface="Body"/>
              </a:rPr>
              <a:t>Nutanix </a:t>
            </a:r>
            <a:r>
              <a:rPr lang="en-GB" sz="1200" b="0" i="0" baseline="0" dirty="0" err="1">
                <a:solidFill>
                  <a:srgbClr val="313537"/>
                </a:solidFill>
                <a:effectLst/>
                <a:latin typeface="Body"/>
              </a:rPr>
              <a:t>biedt</a:t>
            </a:r>
            <a:r>
              <a:rPr lang="en-GB" sz="1200" b="0" i="0" baseline="0" dirty="0">
                <a:solidFill>
                  <a:srgbClr val="313537"/>
                </a:solidFill>
                <a:effectLst/>
                <a:latin typeface="Body"/>
              </a:rPr>
              <a:t> </a:t>
            </a:r>
            <a:r>
              <a:rPr lang="en-GB" sz="1200" b="0" i="0" baseline="0" dirty="0" err="1">
                <a:solidFill>
                  <a:srgbClr val="313537"/>
                </a:solidFill>
                <a:effectLst/>
                <a:latin typeface="Body"/>
              </a:rPr>
              <a:t>zowel</a:t>
            </a:r>
            <a:r>
              <a:rPr lang="en-GB" sz="1200" b="0" i="0" baseline="0" dirty="0">
                <a:solidFill>
                  <a:srgbClr val="313537"/>
                </a:solidFill>
                <a:effectLst/>
                <a:latin typeface="Body"/>
              </a:rPr>
              <a:t> inline </a:t>
            </a:r>
            <a:r>
              <a:rPr lang="en-GB" sz="1200" b="0" i="0" baseline="0" dirty="0" err="1">
                <a:solidFill>
                  <a:srgbClr val="313537"/>
                </a:solidFill>
                <a:effectLst/>
                <a:latin typeface="Body"/>
              </a:rPr>
              <a:t>als</a:t>
            </a:r>
            <a:r>
              <a:rPr lang="en-GB" sz="1200" b="0" i="0" baseline="0" dirty="0">
                <a:solidFill>
                  <a:srgbClr val="313537"/>
                </a:solidFill>
                <a:effectLst/>
                <a:latin typeface="Body"/>
              </a:rPr>
              <a:t> post-</a:t>
            </a:r>
            <a:r>
              <a:rPr lang="en-GB" sz="1200" b="0" i="0" baseline="0" dirty="0" err="1">
                <a:solidFill>
                  <a:srgbClr val="313537"/>
                </a:solidFill>
                <a:effectLst/>
                <a:latin typeface="Body"/>
              </a:rPr>
              <a:t>proces</a:t>
            </a:r>
            <a:r>
              <a:rPr lang="en-GB" sz="1200" b="0" i="0" baseline="0" dirty="0">
                <a:solidFill>
                  <a:srgbClr val="313537"/>
                </a:solidFill>
                <a:effectLst/>
                <a:latin typeface="Body"/>
              </a:rPr>
              <a:t> </a:t>
            </a:r>
            <a:r>
              <a:rPr lang="en-GB" sz="1200" b="0" i="0" baseline="0" dirty="0" err="1">
                <a:solidFill>
                  <a:srgbClr val="313537"/>
                </a:solidFill>
                <a:effectLst/>
                <a:latin typeface="Body"/>
              </a:rPr>
              <a:t>vormen</a:t>
            </a:r>
            <a:r>
              <a:rPr lang="en-GB" sz="1200" b="0" i="0" baseline="0" dirty="0">
                <a:solidFill>
                  <a:srgbClr val="313537"/>
                </a:solidFill>
                <a:effectLst/>
                <a:latin typeface="Body"/>
              </a:rPr>
              <a:t> van </a:t>
            </a:r>
            <a:r>
              <a:rPr lang="en-GB" sz="1200" b="0" i="0" baseline="0" dirty="0" err="1">
                <a:solidFill>
                  <a:srgbClr val="313537"/>
                </a:solidFill>
                <a:effectLst/>
                <a:latin typeface="Body"/>
              </a:rPr>
              <a:t>compressie</a:t>
            </a:r>
            <a:r>
              <a:rPr lang="en-GB" sz="1200" b="0" i="0" baseline="0" dirty="0">
                <a:solidFill>
                  <a:srgbClr val="313537"/>
                </a:solidFill>
                <a:effectLst/>
                <a:latin typeface="Body"/>
              </a:rPr>
              <a:t>. De </a:t>
            </a:r>
            <a:r>
              <a:rPr lang="en-GB" sz="1200" b="0" i="0" baseline="0" dirty="0" err="1">
                <a:solidFill>
                  <a:srgbClr val="313537"/>
                </a:solidFill>
                <a:effectLst/>
                <a:latin typeface="Body"/>
              </a:rPr>
              <a:t>beste</a:t>
            </a:r>
            <a:r>
              <a:rPr lang="en-GB" sz="1200" b="0" i="0" baseline="0" dirty="0">
                <a:solidFill>
                  <a:srgbClr val="313537"/>
                </a:solidFill>
                <a:effectLst/>
                <a:latin typeface="Body"/>
              </a:rPr>
              <a:t> </a:t>
            </a:r>
            <a:r>
              <a:rPr lang="en-GB" sz="1200" b="0" i="0" baseline="0" dirty="0" err="1">
                <a:solidFill>
                  <a:srgbClr val="313537"/>
                </a:solidFill>
                <a:effectLst/>
                <a:latin typeface="Body"/>
              </a:rPr>
              <a:t>optie</a:t>
            </a:r>
            <a:r>
              <a:rPr lang="en-GB" sz="1200" b="0" i="0" baseline="0" dirty="0">
                <a:solidFill>
                  <a:srgbClr val="313537"/>
                </a:solidFill>
                <a:effectLst/>
                <a:latin typeface="Body"/>
              </a:rPr>
              <a:t> </a:t>
            </a:r>
            <a:r>
              <a:rPr lang="en-GB" sz="1200" b="0" i="0" baseline="0" dirty="0" err="1">
                <a:solidFill>
                  <a:srgbClr val="313537"/>
                </a:solidFill>
                <a:effectLst/>
                <a:latin typeface="Body"/>
              </a:rPr>
              <a:t>voor</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bepaalde</a:t>
            </a:r>
            <a:r>
              <a:rPr lang="en-GB" sz="1200" b="0" i="0" baseline="0" dirty="0">
                <a:solidFill>
                  <a:srgbClr val="313537"/>
                </a:solidFill>
                <a:effectLst/>
                <a:latin typeface="Body"/>
              </a:rPr>
              <a:t> use case </a:t>
            </a:r>
            <a:r>
              <a:rPr lang="en-GB" sz="1200" b="0" i="0" baseline="0" dirty="0" err="1">
                <a:solidFill>
                  <a:srgbClr val="313537"/>
                </a:solidFill>
                <a:effectLst/>
                <a:latin typeface="Body"/>
              </a:rPr>
              <a:t>hangt</a:t>
            </a:r>
            <a:r>
              <a:rPr lang="en-GB" sz="1200" b="0" i="0" baseline="0" dirty="0">
                <a:solidFill>
                  <a:srgbClr val="313537"/>
                </a:solidFill>
                <a:effectLst/>
                <a:latin typeface="Body"/>
              </a:rPr>
              <a:t> </a:t>
            </a:r>
            <a:r>
              <a:rPr lang="en-GB" sz="1200" b="0" i="0" baseline="0" dirty="0" err="1">
                <a:solidFill>
                  <a:srgbClr val="313537"/>
                </a:solidFill>
                <a:effectLst/>
                <a:latin typeface="Body"/>
              </a:rPr>
              <a:t>af</a:t>
            </a:r>
            <a:r>
              <a:rPr lang="en-GB" sz="1200" b="0" i="0" baseline="0" dirty="0">
                <a:solidFill>
                  <a:srgbClr val="313537"/>
                </a:solidFill>
                <a:effectLst/>
                <a:latin typeface="Body"/>
              </a:rPr>
              <a:t> van de data </a:t>
            </a:r>
            <a:r>
              <a:rPr lang="en-GB" sz="1200" b="0" i="0" baseline="0" dirty="0" err="1">
                <a:solidFill>
                  <a:srgbClr val="313537"/>
                </a:solidFill>
                <a:effectLst/>
                <a:latin typeface="Body"/>
              </a:rPr>
              <a:t>en</a:t>
            </a:r>
            <a:r>
              <a:rPr lang="en-GB" sz="1200" b="0" i="0" baseline="0" dirty="0">
                <a:solidFill>
                  <a:srgbClr val="313537"/>
                </a:solidFill>
                <a:effectLst/>
                <a:latin typeface="Body"/>
              </a:rPr>
              <a:t> het type </a:t>
            </a:r>
            <a:r>
              <a:rPr lang="en-GB" sz="1200" b="0" i="0" baseline="0" dirty="0" err="1">
                <a:solidFill>
                  <a:srgbClr val="313537"/>
                </a:solidFill>
                <a:effectLst/>
                <a:latin typeface="Body"/>
              </a:rPr>
              <a:t>werklast</a:t>
            </a:r>
            <a:r>
              <a:rPr lang="en-GB" sz="1200" b="0" i="0" baseline="0" dirty="0">
                <a:solidFill>
                  <a:srgbClr val="313537"/>
                </a:solidFill>
                <a:effectLst/>
                <a:latin typeface="Body"/>
              </a:rPr>
              <a:t>. Inline-</a:t>
            </a:r>
            <a:r>
              <a:rPr lang="en-GB" sz="1200" b="0" i="0" baseline="0" dirty="0" err="1">
                <a:solidFill>
                  <a:srgbClr val="313537"/>
                </a:solidFill>
                <a:effectLst/>
                <a:latin typeface="Body"/>
              </a:rPr>
              <a:t>compressie</a:t>
            </a:r>
            <a:r>
              <a:rPr lang="en-GB" sz="1200" b="0" i="0" baseline="0" dirty="0">
                <a:solidFill>
                  <a:srgbClr val="313537"/>
                </a:solidFill>
                <a:effectLst/>
                <a:latin typeface="Body"/>
              </a:rPr>
              <a:t> is </a:t>
            </a:r>
            <a:r>
              <a:rPr lang="en-GB" sz="1200" b="0" i="0" baseline="0" dirty="0" err="1">
                <a:solidFill>
                  <a:srgbClr val="313537"/>
                </a:solidFill>
                <a:effectLst/>
                <a:latin typeface="Body"/>
              </a:rPr>
              <a:t>standaard</a:t>
            </a:r>
            <a:r>
              <a:rPr lang="en-GB" sz="1200" b="0" i="0" baseline="0" dirty="0">
                <a:solidFill>
                  <a:srgbClr val="313537"/>
                </a:solidFill>
                <a:effectLst/>
                <a:latin typeface="Body"/>
              </a:rPr>
              <a:t> </a:t>
            </a:r>
            <a:r>
              <a:rPr lang="en-GB" sz="1200" b="0" i="0" baseline="0" dirty="0" err="1">
                <a:solidFill>
                  <a:srgbClr val="313537"/>
                </a:solidFill>
                <a:effectLst/>
                <a:latin typeface="Body"/>
              </a:rPr>
              <a:t>ingeschakeld</a:t>
            </a:r>
            <a:r>
              <a:rPr lang="en-GB" sz="1200" b="0" i="0" baseline="0" dirty="0">
                <a:solidFill>
                  <a:srgbClr val="313537"/>
                </a:solidFill>
                <a:effectLst/>
                <a:latin typeface="Body"/>
              </a:rPr>
              <a:t> </a:t>
            </a:r>
            <a:r>
              <a:rPr lang="en-GB" sz="1200" b="0" i="0" baseline="0" dirty="0" err="1">
                <a:solidFill>
                  <a:srgbClr val="313537"/>
                </a:solidFill>
                <a:effectLst/>
                <a:latin typeface="Body"/>
              </a:rPr>
              <a:t>wanneer</a:t>
            </a:r>
            <a:r>
              <a:rPr lang="en-GB" sz="1200" b="0" i="0" baseline="0" dirty="0">
                <a:solidFill>
                  <a:srgbClr val="313537"/>
                </a:solidFill>
                <a:effectLst/>
                <a:latin typeface="Body"/>
              </a:rPr>
              <a:t> u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nieuwe</a:t>
            </a:r>
            <a:r>
              <a:rPr lang="en-GB" sz="1200" b="0" i="0" baseline="0" dirty="0">
                <a:solidFill>
                  <a:srgbClr val="313537"/>
                </a:solidFill>
                <a:effectLst/>
                <a:latin typeface="Body"/>
              </a:rPr>
              <a:t> </a:t>
            </a:r>
            <a:r>
              <a:rPr lang="en-GB" sz="1200" b="0" i="0" baseline="0" dirty="0" err="1">
                <a:solidFill>
                  <a:srgbClr val="313537"/>
                </a:solidFill>
                <a:effectLst/>
                <a:latin typeface="Body"/>
              </a:rPr>
              <a:t>opslagcontainer</a:t>
            </a:r>
            <a:r>
              <a:rPr lang="en-GB" sz="1200" b="0" i="0" baseline="0" dirty="0">
                <a:solidFill>
                  <a:srgbClr val="313537"/>
                </a:solidFill>
                <a:effectLst/>
                <a:latin typeface="Body"/>
              </a:rPr>
              <a:t> </a:t>
            </a:r>
            <a:r>
              <a:rPr lang="en-GB" sz="1200" b="0" i="0" baseline="0" dirty="0" err="1">
                <a:solidFill>
                  <a:srgbClr val="313537"/>
                </a:solidFill>
                <a:effectLst/>
                <a:latin typeface="Body"/>
              </a:rPr>
              <a:t>maakt</a:t>
            </a:r>
            <a:r>
              <a:rPr lang="en-GB" sz="1200" b="0" i="0" baseline="0" dirty="0">
                <a:solidFill>
                  <a:srgbClr val="313537"/>
                </a:solidFill>
                <a:effectLst/>
                <a:latin typeface="Body"/>
              </a:rPr>
              <a:t>. Inline-</a:t>
            </a:r>
            <a:r>
              <a:rPr lang="en-GB" sz="1200" b="0" i="0" baseline="0" dirty="0" err="1">
                <a:solidFill>
                  <a:srgbClr val="313537"/>
                </a:solidFill>
                <a:effectLst/>
                <a:latin typeface="Body"/>
              </a:rPr>
              <a:t>compressie</a:t>
            </a:r>
            <a:r>
              <a:rPr lang="en-GB" sz="1200" b="0" i="0" baseline="0" dirty="0">
                <a:solidFill>
                  <a:srgbClr val="313537"/>
                </a:solidFill>
                <a:effectLst/>
                <a:latin typeface="Body"/>
              </a:rPr>
              <a:t> </a:t>
            </a:r>
            <a:r>
              <a:rPr lang="en-GB" sz="1200" b="0" i="0" baseline="0" dirty="0" err="1">
                <a:solidFill>
                  <a:srgbClr val="313537"/>
                </a:solidFill>
                <a:effectLst/>
                <a:latin typeface="Body"/>
              </a:rPr>
              <a:t>voor</a:t>
            </a:r>
            <a:r>
              <a:rPr lang="en-GB" sz="1200" b="0" i="0" baseline="0" dirty="0">
                <a:solidFill>
                  <a:srgbClr val="313537"/>
                </a:solidFill>
                <a:effectLst/>
                <a:latin typeface="Body"/>
              </a:rPr>
              <a:t> </a:t>
            </a:r>
            <a:r>
              <a:rPr lang="en-GB" sz="1200" b="0" i="0" baseline="0" dirty="0" err="1">
                <a:solidFill>
                  <a:srgbClr val="313537"/>
                </a:solidFill>
                <a:effectLst/>
                <a:latin typeface="Body"/>
              </a:rPr>
              <a:t>grote</a:t>
            </a:r>
            <a:r>
              <a:rPr lang="en-GB" sz="1200" b="0" i="0" baseline="0" dirty="0">
                <a:solidFill>
                  <a:srgbClr val="313537"/>
                </a:solidFill>
                <a:effectLst/>
                <a:latin typeface="Body"/>
              </a:rPr>
              <a:t> I/O-</a:t>
            </a:r>
            <a:r>
              <a:rPr lang="en-GB" sz="1200" b="0" i="0" baseline="0" dirty="0" err="1">
                <a:solidFill>
                  <a:srgbClr val="313537"/>
                </a:solidFill>
                <a:effectLst/>
                <a:latin typeface="Body"/>
              </a:rPr>
              <a:t>afmetingen</a:t>
            </a:r>
            <a:r>
              <a:rPr lang="en-GB" sz="1200" b="0" i="0" baseline="0" dirty="0">
                <a:solidFill>
                  <a:srgbClr val="313537"/>
                </a:solidFill>
                <a:effectLst/>
                <a:latin typeface="Body"/>
              </a:rPr>
              <a:t> of </a:t>
            </a:r>
            <a:r>
              <a:rPr lang="en-GB" sz="1200" b="0" i="0" baseline="0" dirty="0" err="1">
                <a:solidFill>
                  <a:srgbClr val="313537"/>
                </a:solidFill>
                <a:effectLst/>
                <a:latin typeface="Body"/>
              </a:rPr>
              <a:t>sequentiële</a:t>
            </a:r>
            <a:r>
              <a:rPr lang="en-GB" sz="1200" b="0" i="0" baseline="0" dirty="0">
                <a:solidFill>
                  <a:srgbClr val="313537"/>
                </a:solidFill>
                <a:effectLst/>
                <a:latin typeface="Body"/>
              </a:rPr>
              <a:t> </a:t>
            </a:r>
            <a:r>
              <a:rPr lang="en-GB" sz="1200" b="0" i="0" baseline="0" dirty="0" err="1">
                <a:solidFill>
                  <a:srgbClr val="313537"/>
                </a:solidFill>
                <a:effectLst/>
                <a:latin typeface="Body"/>
              </a:rPr>
              <a:t>gegevensstromen</a:t>
            </a:r>
            <a:r>
              <a:rPr lang="en-GB" sz="1200" b="0" i="0" baseline="0" dirty="0">
                <a:solidFill>
                  <a:srgbClr val="313537"/>
                </a:solidFill>
                <a:effectLst/>
                <a:latin typeface="Body"/>
              </a:rPr>
              <a:t> </a:t>
            </a:r>
            <a:r>
              <a:rPr lang="en-GB" sz="1200" b="0" i="0" baseline="0" dirty="0" err="1">
                <a:solidFill>
                  <a:srgbClr val="313537"/>
                </a:solidFill>
                <a:effectLst/>
                <a:latin typeface="Body"/>
              </a:rPr>
              <a:t>comprimeert</a:t>
            </a:r>
            <a:r>
              <a:rPr lang="en-GB" sz="1200" b="0" i="0" baseline="0" dirty="0">
                <a:solidFill>
                  <a:srgbClr val="313537"/>
                </a:solidFill>
                <a:effectLst/>
                <a:latin typeface="Body"/>
              </a:rPr>
              <a:t> de </a:t>
            </a:r>
            <a:r>
              <a:rPr lang="en-GB" sz="1200" b="0" i="0" baseline="0" dirty="0" err="1">
                <a:solidFill>
                  <a:srgbClr val="313537"/>
                </a:solidFill>
                <a:effectLst/>
                <a:latin typeface="Body"/>
              </a:rPr>
              <a:t>gegevens</a:t>
            </a:r>
            <a:r>
              <a:rPr lang="en-GB" sz="1200" b="0" i="0" baseline="0" dirty="0">
                <a:solidFill>
                  <a:srgbClr val="313537"/>
                </a:solidFill>
                <a:effectLst/>
                <a:latin typeface="Body"/>
              </a:rPr>
              <a:t> in het </a:t>
            </a:r>
            <a:r>
              <a:rPr lang="en-GB" sz="1200" b="0" i="0" baseline="0" dirty="0" err="1">
                <a:solidFill>
                  <a:srgbClr val="313537"/>
                </a:solidFill>
                <a:effectLst/>
                <a:latin typeface="Body"/>
              </a:rPr>
              <a:t>geheugen</a:t>
            </a:r>
            <a:r>
              <a:rPr lang="en-GB" sz="1200" b="0" i="0" baseline="0" dirty="0">
                <a:solidFill>
                  <a:srgbClr val="313537"/>
                </a:solidFill>
                <a:effectLst/>
                <a:latin typeface="Body"/>
              </a:rPr>
              <a:t> </a:t>
            </a:r>
            <a:r>
              <a:rPr lang="en-GB" sz="1200" b="0" i="0" baseline="0" dirty="0" err="1">
                <a:solidFill>
                  <a:srgbClr val="313537"/>
                </a:solidFill>
                <a:effectLst/>
                <a:latin typeface="Body"/>
              </a:rPr>
              <a:t>voordat</a:t>
            </a:r>
            <a:r>
              <a:rPr lang="en-GB" sz="1200" b="0" i="0" baseline="0" dirty="0">
                <a:solidFill>
                  <a:srgbClr val="313537"/>
                </a:solidFill>
                <a:effectLst/>
                <a:latin typeface="Body"/>
              </a:rPr>
              <a:t> ze </a:t>
            </a:r>
            <a:r>
              <a:rPr lang="en-GB" sz="1200" b="0" i="0" baseline="0" dirty="0" err="1">
                <a:solidFill>
                  <a:srgbClr val="313537"/>
                </a:solidFill>
                <a:effectLst/>
                <a:latin typeface="Body"/>
              </a:rPr>
              <a:t>naar</a:t>
            </a:r>
            <a:r>
              <a:rPr lang="en-GB" sz="1200" b="0" i="0" baseline="0" dirty="0">
                <a:solidFill>
                  <a:srgbClr val="313537"/>
                </a:solidFill>
                <a:effectLst/>
                <a:latin typeface="Body"/>
              </a:rPr>
              <a:t> </a:t>
            </a:r>
            <a:r>
              <a:rPr lang="en-GB" sz="1200" b="0" i="0" baseline="0" dirty="0" err="1">
                <a:solidFill>
                  <a:srgbClr val="313537"/>
                </a:solidFill>
                <a:effectLst/>
                <a:latin typeface="Body"/>
              </a:rPr>
              <a:t>schijf</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geschreven</a:t>
            </a:r>
            <a:r>
              <a:rPr lang="en-GB" sz="1200" b="0" i="0" baseline="0" dirty="0">
                <a:solidFill>
                  <a:srgbClr val="313537"/>
                </a:solidFill>
                <a:effectLst/>
                <a:latin typeface="Body"/>
              </a:rPr>
              <a:t>.</a:t>
            </a:r>
          </a:p>
          <a:p>
            <a:pPr algn="l" fontAlgn="base"/>
            <a:endParaRPr lang="en-GB" sz="1200" b="0" i="0" baseline="0" dirty="0">
              <a:solidFill>
                <a:srgbClr val="313537"/>
              </a:solidFill>
              <a:effectLst/>
              <a:latin typeface="Body"/>
            </a:endParaRPr>
          </a:p>
          <a:p>
            <a:pPr algn="l" fontAlgn="base"/>
            <a:r>
              <a:rPr lang="en-GB" sz="1200" b="0" i="0" baseline="0" dirty="0">
                <a:solidFill>
                  <a:srgbClr val="313537"/>
                </a:solidFill>
                <a:effectLst/>
                <a:latin typeface="Body"/>
              </a:rPr>
              <a:t>AOS Distributed Storage </a:t>
            </a:r>
            <a:r>
              <a:rPr lang="en-GB" sz="1200" b="0" i="0" baseline="0" dirty="0" err="1">
                <a:solidFill>
                  <a:srgbClr val="313537"/>
                </a:solidFill>
                <a:effectLst/>
                <a:latin typeface="Body"/>
              </a:rPr>
              <a:t>verwerkt</a:t>
            </a:r>
            <a:r>
              <a:rPr lang="en-GB" sz="1200" b="0" i="0" baseline="0" dirty="0">
                <a:solidFill>
                  <a:srgbClr val="313537"/>
                </a:solidFill>
                <a:effectLst/>
                <a:latin typeface="Body"/>
              </a:rPr>
              <a:t> inline </a:t>
            </a:r>
            <a:r>
              <a:rPr lang="en-GB" sz="1200" b="0" i="0" baseline="0" dirty="0" err="1">
                <a:solidFill>
                  <a:srgbClr val="313537"/>
                </a:solidFill>
                <a:effectLst/>
                <a:latin typeface="Body"/>
              </a:rPr>
              <a:t>compressie</a:t>
            </a:r>
            <a:r>
              <a:rPr lang="en-GB" sz="1200" b="0" i="0" baseline="0" dirty="0">
                <a:solidFill>
                  <a:srgbClr val="313537"/>
                </a:solidFill>
                <a:effectLst/>
                <a:latin typeface="Body"/>
              </a:rPr>
              <a:t> op </a:t>
            </a:r>
            <a:r>
              <a:rPr lang="en-GB" sz="1200" b="0" i="0" baseline="0" dirty="0" err="1">
                <a:solidFill>
                  <a:srgbClr val="313537"/>
                </a:solidFill>
                <a:effectLst/>
                <a:latin typeface="Body"/>
              </a:rPr>
              <a:t>willekeurige</a:t>
            </a:r>
            <a:r>
              <a:rPr lang="en-GB" sz="1200" b="0" i="0" baseline="0" dirty="0">
                <a:solidFill>
                  <a:srgbClr val="313537"/>
                </a:solidFill>
                <a:effectLst/>
                <a:latin typeface="Body"/>
              </a:rPr>
              <a:t> </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iets</a:t>
            </a:r>
            <a:r>
              <a:rPr lang="en-GB" sz="1200" b="0" i="0" baseline="0" dirty="0">
                <a:solidFill>
                  <a:srgbClr val="313537"/>
                </a:solidFill>
                <a:effectLst/>
                <a:latin typeface="Body"/>
              </a:rPr>
              <a:t> </a:t>
            </a:r>
            <a:r>
              <a:rPr lang="en-GB" sz="1200" b="0" i="0" baseline="0" dirty="0" err="1">
                <a:solidFill>
                  <a:srgbClr val="313537"/>
                </a:solidFill>
                <a:effectLst/>
                <a:latin typeface="Body"/>
              </a:rPr>
              <a:t>anders</a:t>
            </a:r>
            <a:r>
              <a:rPr lang="en-GB" sz="1200" b="0" i="0" baseline="0" dirty="0">
                <a:solidFill>
                  <a:srgbClr val="313537"/>
                </a:solidFill>
                <a:effectLst/>
                <a:latin typeface="Body"/>
              </a:rPr>
              <a:t>. </a:t>
            </a:r>
            <a:r>
              <a:rPr lang="en-GB" sz="1200" b="0" i="0" baseline="0" dirty="0" err="1">
                <a:solidFill>
                  <a:srgbClr val="313537"/>
                </a:solidFill>
                <a:effectLst/>
                <a:latin typeface="Body"/>
              </a:rPr>
              <a:t>Aanvankelijk</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de </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ongecomprimeerd</a:t>
            </a:r>
            <a:r>
              <a:rPr lang="en-GB" sz="1200" b="0" i="0" baseline="0" dirty="0">
                <a:solidFill>
                  <a:srgbClr val="313537"/>
                </a:solidFill>
                <a:effectLst/>
                <a:latin typeface="Body"/>
              </a:rPr>
              <a:t> </a:t>
            </a:r>
            <a:r>
              <a:rPr lang="en-GB" sz="1200" b="0" i="0" baseline="0" dirty="0" err="1">
                <a:solidFill>
                  <a:srgbClr val="313537"/>
                </a:solidFill>
                <a:effectLst/>
                <a:latin typeface="Body"/>
              </a:rPr>
              <a:t>naar</a:t>
            </a:r>
            <a:r>
              <a:rPr lang="en-GB" sz="1200" b="0" i="0" baseline="0" dirty="0">
                <a:solidFill>
                  <a:srgbClr val="313537"/>
                </a:solidFill>
                <a:effectLst/>
                <a:latin typeface="Body"/>
              </a:rPr>
              <a:t> de </a:t>
            </a:r>
            <a:r>
              <a:rPr lang="en-GB" sz="1200" b="0" i="0" baseline="0" dirty="0" err="1">
                <a:solidFill>
                  <a:srgbClr val="313537"/>
                </a:solidFill>
                <a:effectLst/>
                <a:latin typeface="Body"/>
              </a:rPr>
              <a:t>oplog</a:t>
            </a:r>
            <a:r>
              <a:rPr lang="en-GB" sz="1200" b="0" i="0" baseline="0" dirty="0">
                <a:solidFill>
                  <a:srgbClr val="313537"/>
                </a:solidFill>
                <a:effectLst/>
                <a:latin typeface="Body"/>
              </a:rPr>
              <a:t> </a:t>
            </a:r>
            <a:r>
              <a:rPr lang="en-GB" sz="1200" b="0" i="0" baseline="0" dirty="0" err="1">
                <a:solidFill>
                  <a:srgbClr val="313537"/>
                </a:solidFill>
                <a:effectLst/>
                <a:latin typeface="Body"/>
              </a:rPr>
              <a:t>geschreven</a:t>
            </a:r>
            <a:r>
              <a:rPr lang="en-GB" sz="1200" b="0" i="0" baseline="0" dirty="0">
                <a:solidFill>
                  <a:srgbClr val="313537"/>
                </a:solidFill>
                <a:effectLst/>
                <a:latin typeface="Body"/>
              </a:rPr>
              <a:t>. </a:t>
            </a:r>
            <a:r>
              <a:rPr lang="en-GB" sz="1200" b="0" i="0" baseline="0" dirty="0" err="1">
                <a:solidFill>
                  <a:srgbClr val="313537"/>
                </a:solidFill>
                <a:effectLst/>
                <a:latin typeface="Body"/>
              </a:rPr>
              <a:t>Vervolgens</a:t>
            </a:r>
            <a:r>
              <a:rPr lang="en-GB" sz="1200" b="0" i="0" baseline="0" dirty="0">
                <a:solidFill>
                  <a:srgbClr val="313537"/>
                </a:solidFill>
                <a:effectLst/>
                <a:latin typeface="Body"/>
              </a:rPr>
              <a:t>, </a:t>
            </a:r>
            <a:r>
              <a:rPr lang="en-GB" sz="1200" b="0" i="0" baseline="0" dirty="0" err="1">
                <a:solidFill>
                  <a:srgbClr val="313537"/>
                </a:solidFill>
                <a:effectLst/>
                <a:latin typeface="Body"/>
              </a:rPr>
              <a:t>nadat</a:t>
            </a:r>
            <a:r>
              <a:rPr lang="en-GB" sz="1200" b="0" i="0" baseline="0" dirty="0">
                <a:solidFill>
                  <a:srgbClr val="313537"/>
                </a:solidFill>
                <a:effectLst/>
                <a:latin typeface="Body"/>
              </a:rPr>
              <a:t> het is </a:t>
            </a:r>
            <a:r>
              <a:rPr lang="en-GB" sz="1200" b="0" i="0" baseline="0" dirty="0" err="1">
                <a:solidFill>
                  <a:srgbClr val="313537"/>
                </a:solidFill>
                <a:effectLst/>
                <a:latin typeface="Body"/>
              </a:rPr>
              <a:t>samengevoegd</a:t>
            </a:r>
            <a:r>
              <a:rPr lang="en-GB" sz="1200" b="0" i="0" baseline="0" dirty="0">
                <a:solidFill>
                  <a:srgbClr val="313537"/>
                </a:solidFill>
                <a:effectLst/>
                <a:latin typeface="Body"/>
              </a:rPr>
              <a:t>, </a:t>
            </a:r>
            <a:r>
              <a:rPr lang="en-GB" sz="1200" b="0" i="0" baseline="0" dirty="0" err="1">
                <a:solidFill>
                  <a:srgbClr val="313537"/>
                </a:solidFill>
                <a:effectLst/>
                <a:latin typeface="Body"/>
              </a:rPr>
              <a:t>wordt</a:t>
            </a:r>
            <a:r>
              <a:rPr lang="en-GB" sz="1200" b="0" i="0" baseline="0" dirty="0">
                <a:solidFill>
                  <a:srgbClr val="313537"/>
                </a:solidFill>
                <a:effectLst/>
                <a:latin typeface="Body"/>
              </a:rPr>
              <a:t> het in het </a:t>
            </a:r>
            <a:r>
              <a:rPr lang="en-GB" sz="1200" b="0" i="0" baseline="0" dirty="0" err="1">
                <a:solidFill>
                  <a:srgbClr val="313537"/>
                </a:solidFill>
                <a:effectLst/>
                <a:latin typeface="Body"/>
              </a:rPr>
              <a:t>geheugen</a:t>
            </a:r>
            <a:r>
              <a:rPr lang="en-GB" sz="1200" b="0" i="0" baseline="0" dirty="0">
                <a:solidFill>
                  <a:srgbClr val="313537"/>
                </a:solidFill>
                <a:effectLst/>
                <a:latin typeface="Body"/>
              </a:rPr>
              <a:t> </a:t>
            </a:r>
            <a:r>
              <a:rPr lang="en-GB" sz="1200" b="0" i="0" baseline="0" dirty="0" err="1">
                <a:solidFill>
                  <a:srgbClr val="313537"/>
                </a:solidFill>
                <a:effectLst/>
                <a:latin typeface="Body"/>
              </a:rPr>
              <a:t>gecomprimeerd</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weggeschreven</a:t>
            </a:r>
            <a:r>
              <a:rPr lang="en-GB" sz="1200" b="0" i="0" baseline="0" dirty="0">
                <a:solidFill>
                  <a:srgbClr val="313537"/>
                </a:solidFill>
                <a:effectLst/>
                <a:latin typeface="Body"/>
              </a:rPr>
              <a:t> </a:t>
            </a:r>
            <a:r>
              <a:rPr lang="en-GB" sz="1200" b="0" i="0" baseline="0" dirty="0" err="1">
                <a:solidFill>
                  <a:srgbClr val="313537"/>
                </a:solidFill>
                <a:effectLst/>
                <a:latin typeface="Body"/>
              </a:rPr>
              <a:t>naar</a:t>
            </a:r>
            <a:r>
              <a:rPr lang="en-GB" sz="1200" b="0" i="0" baseline="0" dirty="0">
                <a:solidFill>
                  <a:srgbClr val="313537"/>
                </a:solidFill>
                <a:effectLst/>
                <a:latin typeface="Body"/>
              </a:rPr>
              <a:t> de mate van </a:t>
            </a:r>
            <a:r>
              <a:rPr lang="en-GB" sz="1200" b="0" i="0" baseline="0" dirty="0" err="1">
                <a:solidFill>
                  <a:srgbClr val="313537"/>
                </a:solidFill>
                <a:effectLst/>
                <a:latin typeface="Body"/>
              </a:rPr>
              <a:t>opslag</a:t>
            </a:r>
            <a:r>
              <a:rPr lang="en-GB" sz="1200" b="0" i="0" baseline="0" dirty="0">
                <a:solidFill>
                  <a:srgbClr val="313537"/>
                </a:solidFill>
                <a:effectLst/>
                <a:latin typeface="Body"/>
              </a:rPr>
              <a:t>. </a:t>
            </a:r>
            <a:r>
              <a:rPr lang="en-GB" sz="1200" b="0" i="0" baseline="0" dirty="0" err="1">
                <a:solidFill>
                  <a:srgbClr val="313537"/>
                </a:solidFill>
                <a:effectLst/>
                <a:latin typeface="Body"/>
              </a:rPr>
              <a:t>Bij</a:t>
            </a:r>
            <a:r>
              <a:rPr lang="en-GB" sz="1200" b="0" i="0" baseline="0" dirty="0">
                <a:solidFill>
                  <a:srgbClr val="313537"/>
                </a:solidFill>
                <a:effectLst/>
                <a:latin typeface="Body"/>
              </a:rPr>
              <a:t> </a:t>
            </a:r>
            <a:r>
              <a:rPr lang="en-GB" sz="1200" b="0" i="0" baseline="0" dirty="0" err="1">
                <a:solidFill>
                  <a:srgbClr val="313537"/>
                </a:solidFill>
                <a:effectLst/>
                <a:latin typeface="Body"/>
              </a:rPr>
              <a:t>compressie</a:t>
            </a:r>
            <a:r>
              <a:rPr lang="en-GB" sz="1200" b="0" i="0" baseline="0" dirty="0">
                <a:solidFill>
                  <a:srgbClr val="313537"/>
                </a:solidFill>
                <a:effectLst/>
                <a:latin typeface="Body"/>
              </a:rPr>
              <a:t> </a:t>
            </a:r>
            <a:r>
              <a:rPr lang="en-GB" sz="1200" b="0" i="0" baseline="0" dirty="0" err="1">
                <a:solidFill>
                  <a:srgbClr val="313537"/>
                </a:solidFill>
                <a:effectLst/>
                <a:latin typeface="Body"/>
              </a:rPr>
              <a:t>na</a:t>
            </a:r>
            <a:r>
              <a:rPr lang="en-GB" sz="1200" b="0" i="0" baseline="0" dirty="0">
                <a:solidFill>
                  <a:srgbClr val="313537"/>
                </a:solidFill>
                <a:effectLst/>
                <a:latin typeface="Body"/>
              </a:rPr>
              <a:t> het </a:t>
            </a:r>
            <a:r>
              <a:rPr lang="en-GB" sz="1200" b="0" i="0" baseline="0" dirty="0" err="1">
                <a:solidFill>
                  <a:srgbClr val="313537"/>
                </a:solidFill>
                <a:effectLst/>
                <a:latin typeface="Body"/>
              </a:rPr>
              <a:t>proces</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de </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ongecomprimeerd</a:t>
            </a:r>
            <a:r>
              <a:rPr lang="en-GB" sz="1200" b="0" i="0" baseline="0" dirty="0">
                <a:solidFill>
                  <a:srgbClr val="313537"/>
                </a:solidFill>
                <a:effectLst/>
                <a:latin typeface="Body"/>
              </a:rPr>
              <a:t> </a:t>
            </a:r>
            <a:r>
              <a:rPr lang="en-GB" sz="1200" b="0" i="0" baseline="0" dirty="0" err="1">
                <a:solidFill>
                  <a:srgbClr val="313537"/>
                </a:solidFill>
                <a:effectLst/>
                <a:latin typeface="Body"/>
              </a:rPr>
              <a:t>naar</a:t>
            </a:r>
            <a:r>
              <a:rPr lang="en-GB" sz="1200" b="0" i="0" baseline="0" dirty="0">
                <a:solidFill>
                  <a:srgbClr val="313537"/>
                </a:solidFill>
                <a:effectLst/>
                <a:latin typeface="Body"/>
              </a:rPr>
              <a:t> </a:t>
            </a:r>
            <a:r>
              <a:rPr lang="en-GB" sz="1200" b="0" i="0" baseline="0" dirty="0" err="1">
                <a:solidFill>
                  <a:srgbClr val="313537"/>
                </a:solidFill>
                <a:effectLst/>
                <a:latin typeface="Body"/>
              </a:rPr>
              <a:t>schijf</a:t>
            </a:r>
            <a:r>
              <a:rPr lang="en-GB" sz="1200" b="0" i="0" baseline="0" dirty="0">
                <a:solidFill>
                  <a:srgbClr val="313537"/>
                </a:solidFill>
                <a:effectLst/>
                <a:latin typeface="Body"/>
              </a:rPr>
              <a:t> </a:t>
            </a:r>
            <a:r>
              <a:rPr lang="en-GB" sz="1200" b="0" i="0" baseline="0" dirty="0" err="1">
                <a:solidFill>
                  <a:srgbClr val="313537"/>
                </a:solidFill>
                <a:effectLst/>
                <a:latin typeface="Body"/>
              </a:rPr>
              <a:t>geschreven</a:t>
            </a:r>
            <a:r>
              <a:rPr lang="en-GB" sz="1200" b="0" i="0" baseline="0" dirty="0">
                <a:solidFill>
                  <a:srgbClr val="313537"/>
                </a:solidFill>
                <a:effectLst/>
                <a:latin typeface="Body"/>
              </a:rPr>
              <a:t> </a:t>
            </a:r>
            <a:r>
              <a:rPr lang="en-GB" sz="1200" b="0" i="0" baseline="0" dirty="0" err="1">
                <a:solidFill>
                  <a:srgbClr val="313537"/>
                </a:solidFill>
                <a:effectLst/>
                <a:latin typeface="Body"/>
              </a:rPr>
              <a:t>voordat</a:t>
            </a:r>
            <a:r>
              <a:rPr lang="en-GB" sz="1200" b="0" i="0" baseline="0" dirty="0">
                <a:solidFill>
                  <a:srgbClr val="313537"/>
                </a:solidFill>
                <a:effectLst/>
                <a:latin typeface="Body"/>
              </a:rPr>
              <a:t> het Nutanix MapReduce-framework de </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clusterbreed</a:t>
            </a:r>
            <a:r>
              <a:rPr lang="en-GB" sz="1200" b="0" i="0" baseline="0" dirty="0">
                <a:solidFill>
                  <a:srgbClr val="313537"/>
                </a:solidFill>
                <a:effectLst/>
                <a:latin typeface="Body"/>
              </a:rPr>
              <a:t> </a:t>
            </a:r>
            <a:r>
              <a:rPr lang="en-GB" sz="1200" b="0" i="0" baseline="0" dirty="0" err="1">
                <a:solidFill>
                  <a:srgbClr val="313537"/>
                </a:solidFill>
                <a:effectLst/>
                <a:latin typeface="Body"/>
              </a:rPr>
              <a:t>comprimeert</a:t>
            </a:r>
            <a:r>
              <a:rPr lang="en-GB" sz="1200" b="0" i="0" baseline="0" dirty="0">
                <a:solidFill>
                  <a:srgbClr val="313537"/>
                </a:solidFill>
                <a:effectLst/>
                <a:latin typeface="Body"/>
              </a:rPr>
              <a:t>.</a:t>
            </a:r>
          </a:p>
        </p:txBody>
      </p:sp>
      <p:sp>
        <p:nvSpPr>
          <p:cNvPr id="4" name="Slide Number Placeholder 3"/>
          <p:cNvSpPr>
            <a:spLocks noGrp="1"/>
          </p:cNvSpPr>
          <p:nvPr>
            <p:ph type="sldNum" sz="quarter" idx="5"/>
          </p:nvPr>
        </p:nvSpPr>
        <p:spPr/>
        <p:txBody>
          <a:bodyPr/>
          <a:lstStyle/>
          <a:p>
            <a:fld id="{212985E4-63A6-42C5-B555-D36F14EDE62F}" type="slidenum">
              <a:rPr lang="en-US" smtClean="0"/>
              <a:t>23</a:t>
            </a:fld>
            <a:endParaRPr lang="en-US"/>
          </a:p>
        </p:txBody>
      </p:sp>
    </p:spTree>
    <p:extLst>
      <p:ext uri="{BB962C8B-B14F-4D97-AF65-F5344CB8AC3E}">
        <p14:creationId xmlns:p14="http://schemas.microsoft.com/office/powerpoint/2010/main" val="23260930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sz="1200" b="1" i="0" baseline="0" dirty="0">
                <a:solidFill>
                  <a:srgbClr val="313537"/>
                </a:solidFill>
                <a:effectLst/>
                <a:latin typeface="var(--font-family-head)"/>
              </a:rPr>
              <a:t>Cache </a:t>
            </a:r>
            <a:r>
              <a:rPr lang="en-GB" sz="1200" b="1" i="0" baseline="0" dirty="0" err="1">
                <a:solidFill>
                  <a:srgbClr val="313537"/>
                </a:solidFill>
                <a:effectLst/>
                <a:latin typeface="var(--font-family-head)"/>
              </a:rPr>
              <a:t>deduplicatie</a:t>
            </a:r>
            <a:endParaRPr lang="en-GB" sz="1200" b="1" i="0" baseline="0" dirty="0">
              <a:solidFill>
                <a:srgbClr val="313537"/>
              </a:solidFill>
              <a:effectLst/>
              <a:latin typeface="var(--font-family-head)"/>
            </a:endParaRPr>
          </a:p>
          <a:p>
            <a:pPr algn="l" fontAlgn="base"/>
            <a:r>
              <a:rPr lang="en-GB" sz="1200" b="1" i="0" baseline="0" dirty="0">
                <a:solidFill>
                  <a:srgbClr val="313537"/>
                </a:solidFill>
                <a:effectLst/>
                <a:latin typeface="var(--font-family-head)"/>
              </a:rPr>
              <a:t>–</a:t>
            </a:r>
          </a:p>
          <a:p>
            <a:pPr algn="l" fontAlgn="base"/>
            <a:r>
              <a:rPr lang="en-GB" sz="1200" b="0" i="0" baseline="0" dirty="0">
                <a:solidFill>
                  <a:srgbClr val="313537"/>
                </a:solidFill>
                <a:effectLst/>
                <a:latin typeface="var(--font-family-head)"/>
              </a:rPr>
              <a:t>Cache-</a:t>
            </a:r>
            <a:r>
              <a:rPr lang="en-GB" sz="1200" b="0" i="0" baseline="0" dirty="0" err="1">
                <a:solidFill>
                  <a:srgbClr val="313537"/>
                </a:solidFill>
                <a:effectLst/>
                <a:latin typeface="var(--font-family-head)"/>
              </a:rPr>
              <a:t>deduplicatie</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betekent</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deduplicatie</a:t>
            </a:r>
            <a:r>
              <a:rPr lang="en-GB" sz="1200" b="0" i="0" baseline="0" dirty="0">
                <a:solidFill>
                  <a:srgbClr val="313537"/>
                </a:solidFill>
                <a:effectLst/>
                <a:latin typeface="var(--font-family-head)"/>
              </a:rPr>
              <a:t> die </a:t>
            </a:r>
            <a:r>
              <a:rPr lang="en-GB" sz="1200" b="0" i="0" baseline="0" dirty="0" err="1">
                <a:solidFill>
                  <a:srgbClr val="313537"/>
                </a:solidFill>
                <a:effectLst/>
                <a:latin typeface="var(--font-family-head)"/>
              </a:rPr>
              <a:t>wordt</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uitgevoerd</a:t>
            </a:r>
            <a:r>
              <a:rPr lang="en-GB" sz="1200" b="0" i="0" baseline="0" dirty="0">
                <a:solidFill>
                  <a:srgbClr val="313537"/>
                </a:solidFill>
                <a:effectLst/>
                <a:latin typeface="var(--font-family-head)"/>
              </a:rPr>
              <a:t> op </a:t>
            </a:r>
            <a:r>
              <a:rPr lang="en-GB" sz="1200" b="0" i="0" baseline="0" dirty="0" err="1">
                <a:solidFill>
                  <a:srgbClr val="313537"/>
                </a:solidFill>
                <a:effectLst/>
                <a:latin typeface="var(--font-family-head)"/>
              </a:rPr>
              <a:t>gegevens</a:t>
            </a:r>
            <a:r>
              <a:rPr lang="en-GB" sz="1200" b="0" i="0" baseline="0" dirty="0">
                <a:solidFill>
                  <a:srgbClr val="313537"/>
                </a:solidFill>
                <a:effectLst/>
                <a:latin typeface="var(--font-family-head)"/>
              </a:rPr>
              <a:t> in het </a:t>
            </a:r>
            <a:r>
              <a:rPr lang="en-GB" sz="1200" b="0" i="0" baseline="0" dirty="0" err="1">
                <a:solidFill>
                  <a:srgbClr val="313537"/>
                </a:solidFill>
                <a:effectLst/>
                <a:latin typeface="var(--font-family-head)"/>
              </a:rPr>
              <a:t>geheugen</a:t>
            </a:r>
            <a:r>
              <a:rPr lang="en-GB" sz="1200" b="0" i="0" baseline="0" dirty="0">
                <a:solidFill>
                  <a:srgbClr val="313537"/>
                </a:solidFill>
                <a:effectLst/>
                <a:latin typeface="var(--font-family-head)"/>
              </a:rPr>
              <a:t>. Het </a:t>
            </a:r>
            <a:r>
              <a:rPr lang="en-GB" sz="1200" b="0" i="0" baseline="0" dirty="0" err="1">
                <a:solidFill>
                  <a:srgbClr val="313537"/>
                </a:solidFill>
                <a:effectLst/>
                <a:latin typeface="var(--font-family-head)"/>
              </a:rPr>
              <a:t>wordt</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toegepast</a:t>
            </a:r>
            <a:r>
              <a:rPr lang="en-GB" sz="1200" b="0" i="0" baseline="0" dirty="0">
                <a:solidFill>
                  <a:srgbClr val="313537"/>
                </a:solidFill>
                <a:effectLst/>
                <a:latin typeface="var(--font-family-head)"/>
              </a:rPr>
              <a:t> op de </a:t>
            </a:r>
            <a:r>
              <a:rPr lang="en-GB" sz="1200" b="0" i="0" baseline="0" dirty="0" err="1">
                <a:solidFill>
                  <a:srgbClr val="313537"/>
                </a:solidFill>
                <a:effectLst/>
                <a:latin typeface="var(--font-family-head)"/>
              </a:rPr>
              <a:t>leescache</a:t>
            </a:r>
            <a:r>
              <a:rPr lang="en-GB" sz="1200" b="0" i="0" baseline="0" dirty="0">
                <a:solidFill>
                  <a:srgbClr val="313537"/>
                </a:solidFill>
                <a:effectLst/>
                <a:latin typeface="var(--font-family-head)"/>
              </a:rPr>
              <a:t> om de </a:t>
            </a:r>
            <a:r>
              <a:rPr lang="en-GB" sz="1200" b="0" i="0" baseline="0" dirty="0" err="1">
                <a:solidFill>
                  <a:srgbClr val="313537"/>
                </a:solidFill>
                <a:effectLst/>
                <a:latin typeface="var(--font-family-head)"/>
              </a:rPr>
              <a:t>prestaties</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te</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optimaliseren</a:t>
            </a:r>
            <a:r>
              <a:rPr lang="en-GB" sz="1200" b="0" i="0" baseline="0" dirty="0">
                <a:solidFill>
                  <a:srgbClr val="313537"/>
                </a:solidFill>
                <a:effectLst/>
                <a:latin typeface="var(--font-family-head)"/>
              </a:rPr>
              <a:t>.</a:t>
            </a:r>
          </a:p>
          <a:p>
            <a:pPr algn="l" fontAlgn="base"/>
            <a:endParaRPr lang="en-GB" sz="1200" b="0" i="0" baseline="0" dirty="0">
              <a:solidFill>
                <a:srgbClr val="313537"/>
              </a:solidFill>
              <a:effectLst/>
              <a:latin typeface="var(--font-family-head)"/>
            </a:endParaRPr>
          </a:p>
          <a:p>
            <a:pPr algn="l" fontAlgn="base"/>
            <a:r>
              <a:rPr lang="en-GB" sz="1200" b="1" i="0" baseline="0" dirty="0" err="1">
                <a:solidFill>
                  <a:srgbClr val="313537"/>
                </a:solidFill>
                <a:effectLst/>
                <a:latin typeface="var(--font-family-head)"/>
              </a:rPr>
              <a:t>Capaciteits</a:t>
            </a:r>
            <a:r>
              <a:rPr lang="en-GB" sz="1200" b="1" i="0" baseline="0" dirty="0">
                <a:solidFill>
                  <a:srgbClr val="313537"/>
                </a:solidFill>
                <a:effectLst/>
                <a:latin typeface="var(--font-family-head)"/>
              </a:rPr>
              <a:t> </a:t>
            </a:r>
            <a:r>
              <a:rPr lang="en-GB" sz="1200" b="1" i="0" baseline="0" dirty="0" err="1">
                <a:solidFill>
                  <a:srgbClr val="313537"/>
                </a:solidFill>
                <a:effectLst/>
                <a:latin typeface="var(--font-family-head)"/>
              </a:rPr>
              <a:t>deduplicatie</a:t>
            </a:r>
            <a:endParaRPr lang="en-GB" sz="1200" b="1" i="0" baseline="0" dirty="0">
              <a:solidFill>
                <a:srgbClr val="313537"/>
              </a:solidFill>
              <a:effectLst/>
              <a:latin typeface="var(--font-family-head)"/>
            </a:endParaRPr>
          </a:p>
          <a:p>
            <a:pPr algn="l" fontAlgn="base"/>
            <a:r>
              <a:rPr lang="en-GB" sz="1200" b="1" i="0" baseline="0" dirty="0">
                <a:solidFill>
                  <a:srgbClr val="313537"/>
                </a:solidFill>
                <a:effectLst/>
                <a:latin typeface="var(--font-family-head)"/>
              </a:rPr>
              <a:t>–</a:t>
            </a:r>
          </a:p>
          <a:p>
            <a:pPr algn="l" fontAlgn="base"/>
            <a:r>
              <a:rPr lang="en-GB" sz="1200" b="0" i="0" baseline="0" dirty="0" err="1">
                <a:solidFill>
                  <a:srgbClr val="313537"/>
                </a:solidFill>
                <a:effectLst/>
                <a:latin typeface="var(--font-family-head)"/>
              </a:rPr>
              <a:t>Capaciteitsdeduplicatie</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betekent</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deduplicatie</a:t>
            </a:r>
            <a:r>
              <a:rPr lang="en-GB" sz="1200" b="0" i="0" baseline="0" dirty="0">
                <a:solidFill>
                  <a:srgbClr val="313537"/>
                </a:solidFill>
                <a:effectLst/>
                <a:latin typeface="var(--font-family-head)"/>
              </a:rPr>
              <a:t> die </a:t>
            </a:r>
            <a:r>
              <a:rPr lang="en-GB" sz="1200" b="0" i="0" baseline="0" dirty="0" err="1">
                <a:solidFill>
                  <a:srgbClr val="313537"/>
                </a:solidFill>
                <a:effectLst/>
                <a:latin typeface="var(--font-family-head)"/>
              </a:rPr>
              <a:t>wordt</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uitgevoerd</a:t>
            </a:r>
            <a:r>
              <a:rPr lang="en-GB" sz="1200" b="0" i="0" baseline="0" dirty="0">
                <a:solidFill>
                  <a:srgbClr val="313537"/>
                </a:solidFill>
                <a:effectLst/>
                <a:latin typeface="var(--font-family-head)"/>
              </a:rPr>
              <a:t> op de </a:t>
            </a:r>
            <a:r>
              <a:rPr lang="en-GB" sz="1200" b="0" i="0" baseline="0" dirty="0" err="1">
                <a:solidFill>
                  <a:srgbClr val="313537"/>
                </a:solidFill>
                <a:effectLst/>
                <a:latin typeface="var(--font-family-head)"/>
              </a:rPr>
              <a:t>gegevens</a:t>
            </a:r>
            <a:r>
              <a:rPr lang="en-GB" sz="1200" b="0" i="0" baseline="0" dirty="0">
                <a:solidFill>
                  <a:srgbClr val="313537"/>
                </a:solidFill>
                <a:effectLst/>
                <a:latin typeface="var(--font-family-head)"/>
              </a:rPr>
              <a:t> op de </a:t>
            </a:r>
            <a:r>
              <a:rPr lang="en-GB" sz="1200" b="0" i="0" baseline="0" dirty="0" err="1">
                <a:solidFill>
                  <a:srgbClr val="313537"/>
                </a:solidFill>
                <a:effectLst/>
                <a:latin typeface="var(--font-family-head)"/>
              </a:rPr>
              <a:t>harde</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schijf</a:t>
            </a:r>
            <a:r>
              <a:rPr lang="en-GB" sz="1200" b="0" i="0" baseline="0" dirty="0">
                <a:solidFill>
                  <a:srgbClr val="313537"/>
                </a:solidFill>
                <a:effectLst/>
                <a:latin typeface="var(--font-family-head)"/>
              </a:rPr>
              <a:t> (HDD). </a:t>
            </a:r>
            <a:r>
              <a:rPr lang="en-GB" sz="1200" b="0" i="0" baseline="0" dirty="0" err="1">
                <a:solidFill>
                  <a:srgbClr val="313537"/>
                </a:solidFill>
                <a:effectLst/>
                <a:latin typeface="var(--font-family-head)"/>
              </a:rPr>
              <a:t>Houd</a:t>
            </a:r>
            <a:r>
              <a:rPr lang="en-GB" sz="1200" b="0" i="0" baseline="0" dirty="0">
                <a:solidFill>
                  <a:srgbClr val="313537"/>
                </a:solidFill>
                <a:effectLst/>
                <a:latin typeface="var(--font-family-head)"/>
              </a:rPr>
              <a:t> er </a:t>
            </a:r>
            <a:r>
              <a:rPr lang="en-GB" sz="1200" b="0" i="0" baseline="0" dirty="0" err="1">
                <a:solidFill>
                  <a:srgbClr val="313537"/>
                </a:solidFill>
                <a:effectLst/>
                <a:latin typeface="var(--font-family-head)"/>
              </a:rPr>
              <a:t>rekening</a:t>
            </a:r>
            <a:r>
              <a:rPr lang="en-GB" sz="1200" b="0" i="0" baseline="0" dirty="0">
                <a:solidFill>
                  <a:srgbClr val="313537"/>
                </a:solidFill>
                <a:effectLst/>
                <a:latin typeface="var(--font-family-head)"/>
              </a:rPr>
              <a:t> mee </a:t>
            </a:r>
            <a:r>
              <a:rPr lang="en-GB" sz="1200" b="0" i="0" baseline="0" dirty="0" err="1">
                <a:solidFill>
                  <a:srgbClr val="313537"/>
                </a:solidFill>
                <a:effectLst/>
                <a:latin typeface="var(--font-family-head)"/>
              </a:rPr>
              <a:t>dat</a:t>
            </a:r>
            <a:r>
              <a:rPr lang="en-GB" sz="1200" b="0" i="0" baseline="0" dirty="0">
                <a:solidFill>
                  <a:srgbClr val="313537"/>
                </a:solidFill>
                <a:effectLst/>
                <a:latin typeface="var(--font-family-head)"/>
              </a:rPr>
              <a:t> u </a:t>
            </a:r>
            <a:r>
              <a:rPr lang="en-GB" sz="1200" b="0" i="0" baseline="0" dirty="0" err="1">
                <a:solidFill>
                  <a:srgbClr val="313537"/>
                </a:solidFill>
                <a:effectLst/>
                <a:latin typeface="var(--font-family-head)"/>
              </a:rPr>
              <a:t>capaciteitsontdubbeling</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alleen</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kunt</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inschakelen</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als</a:t>
            </a:r>
            <a:r>
              <a:rPr lang="en-GB" sz="1200" b="0" i="0" baseline="0" dirty="0">
                <a:solidFill>
                  <a:srgbClr val="313537"/>
                </a:solidFill>
                <a:effectLst/>
                <a:latin typeface="var(--font-family-head)"/>
              </a:rPr>
              <a:t> cache-</a:t>
            </a:r>
            <a:r>
              <a:rPr lang="en-GB" sz="1200" b="0" i="0" baseline="0" dirty="0" err="1">
                <a:solidFill>
                  <a:srgbClr val="313537"/>
                </a:solidFill>
                <a:effectLst/>
                <a:latin typeface="var(--font-family-head)"/>
              </a:rPr>
              <a:t>ontdubbeling</a:t>
            </a:r>
            <a:r>
              <a:rPr lang="en-GB" sz="1200" b="0" i="0" baseline="0" dirty="0">
                <a:solidFill>
                  <a:srgbClr val="313537"/>
                </a:solidFill>
                <a:effectLst/>
                <a:latin typeface="var(--font-family-head)"/>
              </a:rPr>
              <a:t> is </a:t>
            </a:r>
            <a:r>
              <a:rPr lang="en-GB" sz="1200" b="0" i="0" baseline="0" dirty="0" err="1">
                <a:solidFill>
                  <a:srgbClr val="313537"/>
                </a:solidFill>
                <a:effectLst/>
                <a:latin typeface="var(--font-family-head)"/>
              </a:rPr>
              <a:t>ingeschakeld</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en</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als</a:t>
            </a:r>
            <a:r>
              <a:rPr lang="en-GB" sz="1200" b="0" i="0" baseline="0" dirty="0">
                <a:solidFill>
                  <a:srgbClr val="313537"/>
                </a:solidFill>
                <a:effectLst/>
                <a:latin typeface="var(--font-family-head)"/>
              </a:rPr>
              <a:t> u </a:t>
            </a:r>
            <a:r>
              <a:rPr lang="en-GB" sz="1200" b="0" i="0" baseline="0" dirty="0" err="1">
                <a:solidFill>
                  <a:srgbClr val="313537"/>
                </a:solidFill>
                <a:effectLst/>
                <a:latin typeface="var(--font-family-head)"/>
              </a:rPr>
              <a:t>een</a:t>
            </a:r>
            <a:r>
              <a:rPr lang="en-GB" sz="1200" b="0" i="0" baseline="0" dirty="0">
                <a:solidFill>
                  <a:srgbClr val="313537"/>
                </a:solidFill>
                <a:effectLst/>
                <a:latin typeface="var(--font-family-head)"/>
              </a:rPr>
              <a:t> Pro-</a:t>
            </a:r>
            <a:r>
              <a:rPr lang="en-GB" sz="1200" b="0" i="0" baseline="0" dirty="0" err="1">
                <a:solidFill>
                  <a:srgbClr val="313537"/>
                </a:solidFill>
                <a:effectLst/>
                <a:latin typeface="var(--font-family-head)"/>
              </a:rPr>
              <a:t>licentie</a:t>
            </a:r>
            <a:r>
              <a:rPr lang="en-GB" sz="1200" b="0" i="0" baseline="0" dirty="0">
                <a:solidFill>
                  <a:srgbClr val="313537"/>
                </a:solidFill>
                <a:effectLst/>
                <a:latin typeface="var(--font-family-head)"/>
              </a:rPr>
              <a:t> of </a:t>
            </a:r>
            <a:r>
              <a:rPr lang="en-GB" sz="1200" b="0" i="0" baseline="0" dirty="0" err="1">
                <a:solidFill>
                  <a:srgbClr val="313537"/>
                </a:solidFill>
                <a:effectLst/>
                <a:latin typeface="var(--font-family-head)"/>
              </a:rPr>
              <a:t>hoger</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hebt</a:t>
            </a:r>
            <a:r>
              <a:rPr lang="en-GB" sz="1200" b="0" i="0" baseline="0" dirty="0">
                <a:solidFill>
                  <a:srgbClr val="313537"/>
                </a:solidFill>
                <a:effectLst/>
                <a:latin typeface="var(--font-family-head)"/>
              </a:rPr>
              <a:t>.</a:t>
            </a:r>
          </a:p>
          <a:p>
            <a:pPr algn="l" fontAlgn="base"/>
            <a:endParaRPr lang="en-GB" sz="1200" b="1" i="0" baseline="0" dirty="0">
              <a:solidFill>
                <a:srgbClr val="313537"/>
              </a:solidFill>
              <a:effectLst/>
              <a:latin typeface="var(--font-family-head)"/>
            </a:endParaRPr>
          </a:p>
          <a:p>
            <a:pPr algn="l" fontAlgn="base"/>
            <a:r>
              <a:rPr lang="en-GB" sz="1200" b="0" i="0" baseline="0" dirty="0">
                <a:solidFill>
                  <a:srgbClr val="313537"/>
                </a:solidFill>
                <a:effectLst/>
                <a:latin typeface="var(--font-family-head)"/>
              </a:rPr>
              <a:t>Om </a:t>
            </a:r>
            <a:r>
              <a:rPr lang="en-GB" sz="1200" b="0" i="0" baseline="0" dirty="0" err="1">
                <a:solidFill>
                  <a:srgbClr val="313537"/>
                </a:solidFill>
                <a:effectLst/>
                <a:latin typeface="var(--font-family-head)"/>
              </a:rPr>
              <a:t>deduplicatie</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mogelijk</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te</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maken</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moeten</a:t>
            </a:r>
            <a:r>
              <a:rPr lang="en-GB" sz="1200" b="0" i="0" baseline="0" dirty="0">
                <a:solidFill>
                  <a:srgbClr val="313537"/>
                </a:solidFill>
                <a:effectLst/>
                <a:latin typeface="var(--font-family-head)"/>
              </a:rPr>
              <a:t> de CVM's in het cluster </a:t>
            </a:r>
            <a:r>
              <a:rPr lang="en-GB" sz="1200" b="0" i="0" baseline="0" dirty="0" err="1">
                <a:solidFill>
                  <a:srgbClr val="313537"/>
                </a:solidFill>
                <a:effectLst/>
                <a:latin typeface="var(--font-family-head)"/>
              </a:rPr>
              <a:t>bovendien</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worden</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geconfigureerd</a:t>
            </a:r>
            <a:r>
              <a:rPr lang="en-GB" sz="1200" b="0" i="0" baseline="0" dirty="0">
                <a:solidFill>
                  <a:srgbClr val="313537"/>
                </a:solidFill>
                <a:effectLst/>
                <a:latin typeface="var(--font-family-head)"/>
              </a:rPr>
              <a:t> met extra RAM. Elke CVM in </a:t>
            </a:r>
            <a:r>
              <a:rPr lang="en-GB" sz="1200" b="0" i="0" baseline="0" dirty="0" err="1">
                <a:solidFill>
                  <a:srgbClr val="313537"/>
                </a:solidFill>
                <a:effectLst/>
                <a:latin typeface="var(--font-family-head)"/>
              </a:rPr>
              <a:t>een</a:t>
            </a:r>
            <a:r>
              <a:rPr lang="en-GB" sz="1200" b="0" i="0" baseline="0" dirty="0">
                <a:solidFill>
                  <a:srgbClr val="313537"/>
                </a:solidFill>
                <a:effectLst/>
                <a:latin typeface="var(--font-family-head)"/>
              </a:rPr>
              <a:t> cluster </a:t>
            </a:r>
            <a:r>
              <a:rPr lang="en-GB" sz="1200" b="0" i="0" baseline="0" dirty="0" err="1">
                <a:solidFill>
                  <a:srgbClr val="313537"/>
                </a:solidFill>
                <a:effectLst/>
                <a:latin typeface="var(--font-family-head)"/>
              </a:rPr>
              <a:t>heeft</a:t>
            </a:r>
            <a:r>
              <a:rPr lang="en-GB" sz="1200" b="0" i="0" baseline="0" dirty="0">
                <a:solidFill>
                  <a:srgbClr val="313537"/>
                </a:solidFill>
                <a:effectLst/>
                <a:latin typeface="var(--font-family-head)"/>
              </a:rPr>
              <a:t> 24 GB RAM </a:t>
            </a:r>
            <a:r>
              <a:rPr lang="en-GB" sz="1200" b="0" i="0" baseline="0" dirty="0" err="1">
                <a:solidFill>
                  <a:srgbClr val="313537"/>
                </a:solidFill>
                <a:effectLst/>
                <a:latin typeface="var(--font-family-head)"/>
              </a:rPr>
              <a:t>nodig</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voor</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cachededuplicatie</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en</a:t>
            </a:r>
            <a:r>
              <a:rPr lang="en-GB" sz="1200" b="0" i="0" baseline="0" dirty="0">
                <a:solidFill>
                  <a:srgbClr val="313537"/>
                </a:solidFill>
                <a:effectLst/>
                <a:latin typeface="var(--font-family-head)"/>
              </a:rPr>
              <a:t> 32 GB RAM </a:t>
            </a:r>
            <a:r>
              <a:rPr lang="en-GB" sz="1200" b="0" i="0" baseline="0" dirty="0" err="1">
                <a:solidFill>
                  <a:srgbClr val="313537"/>
                </a:solidFill>
                <a:effectLst/>
                <a:latin typeface="var(--font-family-head)"/>
              </a:rPr>
              <a:t>voor</a:t>
            </a:r>
            <a:r>
              <a:rPr lang="en-GB" sz="1200" b="0" i="0" baseline="0" dirty="0">
                <a:solidFill>
                  <a:srgbClr val="313537"/>
                </a:solidFill>
                <a:effectLst/>
                <a:latin typeface="var(--font-family-head)"/>
              </a:rPr>
              <a:t> </a:t>
            </a:r>
            <a:r>
              <a:rPr lang="en-GB" sz="1200" b="0" i="0" baseline="0" dirty="0" err="1">
                <a:solidFill>
                  <a:srgbClr val="313537"/>
                </a:solidFill>
                <a:effectLst/>
                <a:latin typeface="var(--font-family-head)"/>
              </a:rPr>
              <a:t>capaciteitsdeduplicatie</a:t>
            </a:r>
            <a:r>
              <a:rPr lang="en-GB" sz="1200" b="0" i="0" baseline="0" dirty="0">
                <a:solidFill>
                  <a:srgbClr val="313537"/>
                </a:solidFill>
                <a:effectLst/>
                <a:latin typeface="var(--font-family-head)"/>
              </a:rPr>
              <a:t>.</a:t>
            </a:r>
            <a:endParaRPr lang="en-GB" sz="1200" b="0" baseline="0" dirty="0">
              <a:effectLst/>
              <a:latin typeface="var(--font-family-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24</a:t>
            </a:fld>
            <a:endParaRPr lang="en-US"/>
          </a:p>
        </p:txBody>
      </p:sp>
    </p:spTree>
    <p:extLst>
      <p:ext uri="{BB962C8B-B14F-4D97-AF65-F5344CB8AC3E}">
        <p14:creationId xmlns:p14="http://schemas.microsoft.com/office/powerpoint/2010/main" val="7177986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sz="1200" b="0" i="0" baseline="0" dirty="0" err="1">
                <a:solidFill>
                  <a:srgbClr val="313537"/>
                </a:solidFill>
                <a:effectLst/>
                <a:latin typeface="Body"/>
              </a:rPr>
              <a:t>Naarmate</a:t>
            </a:r>
            <a:r>
              <a:rPr lang="en-GB" sz="1200" b="0" i="0" baseline="0" dirty="0">
                <a:solidFill>
                  <a:srgbClr val="313537"/>
                </a:solidFill>
                <a:effectLst/>
                <a:latin typeface="Body"/>
              </a:rPr>
              <a:t> de </a:t>
            </a:r>
            <a:r>
              <a:rPr lang="en-GB" sz="1200" b="0" i="0" baseline="0" dirty="0" err="1">
                <a:solidFill>
                  <a:srgbClr val="313537"/>
                </a:solidFill>
                <a:effectLst/>
                <a:latin typeface="Body"/>
              </a:rPr>
              <a:t>grootte</a:t>
            </a:r>
            <a:r>
              <a:rPr lang="en-GB" sz="1200" b="0" i="0" baseline="0" dirty="0">
                <a:solidFill>
                  <a:srgbClr val="313537"/>
                </a:solidFill>
                <a:effectLst/>
                <a:latin typeface="Body"/>
              </a:rPr>
              <a:t> van het </a:t>
            </a:r>
            <a:r>
              <a:rPr lang="en-GB" sz="1200" b="0" i="0" baseline="0" dirty="0" err="1">
                <a:solidFill>
                  <a:srgbClr val="313537"/>
                </a:solidFill>
                <a:effectLst/>
                <a:latin typeface="Body"/>
              </a:rPr>
              <a:t>clusterlidmaatschap</a:t>
            </a:r>
            <a:r>
              <a:rPr lang="en-GB" sz="1200" b="0" i="0" baseline="0" dirty="0">
                <a:solidFill>
                  <a:srgbClr val="313537"/>
                </a:solidFill>
                <a:effectLst/>
                <a:latin typeface="Body"/>
              </a:rPr>
              <a:t> </a:t>
            </a:r>
            <a:r>
              <a:rPr lang="en-GB" sz="1200" b="0" i="0" baseline="0" dirty="0" err="1">
                <a:solidFill>
                  <a:srgbClr val="313537"/>
                </a:solidFill>
                <a:effectLst/>
                <a:latin typeface="Body"/>
              </a:rPr>
              <a:t>toeneemt</a:t>
            </a:r>
            <a:r>
              <a:rPr lang="en-GB" sz="1200" b="0" i="0" baseline="0" dirty="0">
                <a:solidFill>
                  <a:srgbClr val="313537"/>
                </a:solidFill>
                <a:effectLst/>
                <a:latin typeface="Body"/>
              </a:rPr>
              <a:t>, </a:t>
            </a:r>
            <a:r>
              <a:rPr lang="en-GB" sz="1200" b="0" i="0" baseline="0" dirty="0" err="1">
                <a:solidFill>
                  <a:srgbClr val="313537"/>
                </a:solidFill>
                <a:effectLst/>
                <a:latin typeface="Body"/>
              </a:rPr>
              <a:t>kunnen</a:t>
            </a:r>
            <a:r>
              <a:rPr lang="en-GB" sz="1200" b="0" i="0" baseline="0" dirty="0">
                <a:solidFill>
                  <a:srgbClr val="313537"/>
                </a:solidFill>
                <a:effectLst/>
                <a:latin typeface="Body"/>
              </a:rPr>
              <a:t> we de </a:t>
            </a:r>
            <a:r>
              <a:rPr lang="en-GB" sz="1200" b="0" i="0" baseline="0" dirty="0" err="1">
                <a:solidFill>
                  <a:srgbClr val="313537"/>
                </a:solidFill>
                <a:effectLst/>
                <a:latin typeface="Body"/>
              </a:rPr>
              <a:t>replicatiefactor</a:t>
            </a:r>
            <a:r>
              <a:rPr lang="en-GB" sz="1200" b="0" i="0" baseline="0" dirty="0">
                <a:solidFill>
                  <a:srgbClr val="313537"/>
                </a:solidFill>
                <a:effectLst/>
                <a:latin typeface="Body"/>
              </a:rPr>
              <a:t> </a:t>
            </a:r>
            <a:r>
              <a:rPr lang="en-GB" sz="1200" b="0" i="0" baseline="0" dirty="0" err="1">
                <a:solidFill>
                  <a:srgbClr val="313537"/>
                </a:solidFill>
                <a:effectLst/>
                <a:latin typeface="Body"/>
              </a:rPr>
              <a:t>wijzigen</a:t>
            </a:r>
            <a:r>
              <a:rPr lang="en-GB" sz="1200" b="0" i="0" baseline="0" dirty="0">
                <a:solidFill>
                  <a:srgbClr val="313537"/>
                </a:solidFill>
                <a:effectLst/>
                <a:latin typeface="Body"/>
              </a:rPr>
              <a:t> van 2 in 3 om extra </a:t>
            </a:r>
            <a:r>
              <a:rPr lang="en-GB" sz="1200" b="0" i="0" baseline="0" dirty="0" err="1">
                <a:solidFill>
                  <a:srgbClr val="313537"/>
                </a:solidFill>
                <a:effectLst/>
                <a:latin typeface="Body"/>
              </a:rPr>
              <a:t>fouten</a:t>
            </a:r>
            <a:r>
              <a:rPr lang="en-GB" sz="1200" b="0" i="0" baseline="0" dirty="0">
                <a:solidFill>
                  <a:srgbClr val="313537"/>
                </a:solidFill>
                <a:effectLst/>
                <a:latin typeface="Body"/>
              </a:rPr>
              <a:t> op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vangen</a:t>
            </a:r>
            <a:r>
              <a:rPr lang="en-GB" sz="1200" b="0" i="0" baseline="0" dirty="0">
                <a:solidFill>
                  <a:srgbClr val="313537"/>
                </a:solidFill>
                <a:effectLst/>
                <a:latin typeface="Body"/>
              </a:rPr>
              <a:t>. </a:t>
            </a:r>
            <a:r>
              <a:rPr lang="en-GB" sz="1200" b="0" i="0" baseline="0" dirty="0" err="1">
                <a:solidFill>
                  <a:srgbClr val="313537"/>
                </a:solidFill>
                <a:effectLst/>
                <a:latin typeface="Body"/>
              </a:rPr>
              <a:t>Deze</a:t>
            </a:r>
            <a:r>
              <a:rPr lang="en-GB" sz="1200" b="0" i="0" baseline="0" dirty="0">
                <a:solidFill>
                  <a:srgbClr val="313537"/>
                </a:solidFill>
                <a:effectLst/>
                <a:latin typeface="Body"/>
              </a:rPr>
              <a:t> </a:t>
            </a:r>
            <a:r>
              <a:rPr lang="en-GB" sz="1200" b="0" i="0" baseline="0" dirty="0" err="1">
                <a:solidFill>
                  <a:srgbClr val="313537"/>
                </a:solidFill>
                <a:effectLst/>
                <a:latin typeface="Body"/>
              </a:rPr>
              <a:t>toename</a:t>
            </a:r>
            <a:r>
              <a:rPr lang="en-GB" sz="1200" b="0" i="0" baseline="0" dirty="0">
                <a:solidFill>
                  <a:srgbClr val="313537"/>
                </a:solidFill>
                <a:effectLst/>
                <a:latin typeface="Body"/>
              </a:rPr>
              <a:t> </a:t>
            </a:r>
            <a:r>
              <a:rPr lang="en-GB" sz="1200" b="0" i="0" baseline="0" dirty="0" err="1">
                <a:solidFill>
                  <a:srgbClr val="313537"/>
                </a:solidFill>
                <a:effectLst/>
                <a:latin typeface="Body"/>
              </a:rPr>
              <a:t>vermindert</a:t>
            </a:r>
            <a:r>
              <a:rPr lang="en-GB" sz="1200" b="0" i="0" baseline="0" dirty="0">
                <a:solidFill>
                  <a:srgbClr val="313537"/>
                </a:solidFill>
                <a:effectLst/>
                <a:latin typeface="Body"/>
              </a:rPr>
              <a:t> </a:t>
            </a:r>
            <a:r>
              <a:rPr lang="en-GB" sz="1200" b="0" i="0" baseline="0" dirty="0" err="1">
                <a:solidFill>
                  <a:srgbClr val="313537"/>
                </a:solidFill>
                <a:effectLst/>
                <a:latin typeface="Body"/>
              </a:rPr>
              <a:t>natuurlijk</a:t>
            </a:r>
            <a:r>
              <a:rPr lang="en-GB" sz="1200" b="0" i="0" baseline="0" dirty="0">
                <a:solidFill>
                  <a:srgbClr val="313537"/>
                </a:solidFill>
                <a:effectLst/>
                <a:latin typeface="Body"/>
              </a:rPr>
              <a:t> de </a:t>
            </a:r>
            <a:r>
              <a:rPr lang="en-GB" sz="1200" b="0" i="0" baseline="0" dirty="0" err="1">
                <a:solidFill>
                  <a:srgbClr val="313537"/>
                </a:solidFill>
                <a:effectLst/>
                <a:latin typeface="Body"/>
              </a:rPr>
              <a:t>bruikbare</a:t>
            </a:r>
            <a:r>
              <a:rPr lang="en-GB" sz="1200" b="0" i="0" baseline="0" dirty="0">
                <a:solidFill>
                  <a:srgbClr val="313537"/>
                </a:solidFill>
                <a:effectLst/>
                <a:latin typeface="Body"/>
              </a:rPr>
              <a:t> </a:t>
            </a:r>
            <a:r>
              <a:rPr lang="en-GB" sz="1200" b="0" i="0" baseline="0" dirty="0" err="1">
                <a:solidFill>
                  <a:srgbClr val="313537"/>
                </a:solidFill>
                <a:effectLst/>
                <a:latin typeface="Body"/>
              </a:rPr>
              <a:t>schijfruimte</a:t>
            </a:r>
            <a:r>
              <a:rPr lang="en-GB" sz="1200" b="0" i="0" baseline="0" dirty="0">
                <a:solidFill>
                  <a:srgbClr val="313537"/>
                </a:solidFill>
                <a:effectLst/>
                <a:latin typeface="Body"/>
              </a:rPr>
              <a:t> door extra </a:t>
            </a:r>
            <a:r>
              <a:rPr lang="en-GB" sz="1200" b="0" i="0" baseline="0" dirty="0" err="1">
                <a:solidFill>
                  <a:srgbClr val="313537"/>
                </a:solidFill>
                <a:effectLst/>
                <a:latin typeface="Body"/>
              </a:rPr>
              <a:t>redundante</a:t>
            </a:r>
            <a:r>
              <a:rPr lang="en-GB" sz="1200" b="0" i="0" baseline="0" dirty="0">
                <a:solidFill>
                  <a:srgbClr val="313537"/>
                </a:solidFill>
                <a:effectLst/>
                <a:latin typeface="Body"/>
              </a:rPr>
              <a:t> </a:t>
            </a:r>
            <a:r>
              <a:rPr lang="en-GB" sz="1200" b="0" i="0" baseline="0" dirty="0" err="1">
                <a:solidFill>
                  <a:srgbClr val="313537"/>
                </a:solidFill>
                <a:effectLst/>
                <a:latin typeface="Body"/>
              </a:rPr>
              <a:t>kopieën</a:t>
            </a:r>
            <a:r>
              <a:rPr lang="en-GB" sz="1200" b="0" i="0" baseline="0" dirty="0">
                <a:solidFill>
                  <a:srgbClr val="313537"/>
                </a:solidFill>
                <a:effectLst/>
                <a:latin typeface="Body"/>
              </a:rPr>
              <a:t> van de </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maken</a:t>
            </a:r>
            <a:r>
              <a:rPr lang="en-GB" sz="1200" b="0" i="0" baseline="0" dirty="0">
                <a:solidFill>
                  <a:srgbClr val="313537"/>
                </a:solidFill>
                <a:effectLst/>
                <a:latin typeface="Body"/>
              </a:rPr>
              <a:t>.</a:t>
            </a:r>
          </a:p>
          <a:p>
            <a:pPr algn="l" fontAlgn="base"/>
            <a:r>
              <a:rPr lang="en-GB" sz="1200" b="0" i="0" baseline="0" dirty="0">
                <a:solidFill>
                  <a:srgbClr val="313537"/>
                </a:solidFill>
                <a:effectLst/>
                <a:latin typeface="Body"/>
              </a:rPr>
              <a:t>Nutanix lost </a:t>
            </a:r>
            <a:r>
              <a:rPr lang="en-GB" sz="1200" b="0" i="0" baseline="0" dirty="0" err="1">
                <a:solidFill>
                  <a:srgbClr val="313537"/>
                </a:solidFill>
                <a:effectLst/>
                <a:latin typeface="Body"/>
              </a:rPr>
              <a:t>dit</a:t>
            </a:r>
            <a:r>
              <a:rPr lang="en-GB" sz="1200" b="0" i="0" baseline="0" dirty="0">
                <a:solidFill>
                  <a:srgbClr val="313537"/>
                </a:solidFill>
                <a:effectLst/>
                <a:latin typeface="Body"/>
              </a:rPr>
              <a:t> </a:t>
            </a:r>
            <a:r>
              <a:rPr lang="en-GB" sz="1200" b="0" i="0" baseline="0" dirty="0" err="1">
                <a:solidFill>
                  <a:srgbClr val="313537"/>
                </a:solidFill>
                <a:effectLst/>
                <a:latin typeface="Body"/>
              </a:rPr>
              <a:t>nadeel</a:t>
            </a:r>
            <a:r>
              <a:rPr lang="en-GB" sz="1200" b="0" i="0" baseline="0" dirty="0">
                <a:solidFill>
                  <a:srgbClr val="313537"/>
                </a:solidFill>
                <a:effectLst/>
                <a:latin typeface="Body"/>
              </a:rPr>
              <a:t> op met de </a:t>
            </a:r>
            <a:r>
              <a:rPr lang="en-GB" sz="1200" b="0" i="0" baseline="0" dirty="0" err="1">
                <a:solidFill>
                  <a:srgbClr val="313537"/>
                </a:solidFill>
                <a:effectLst/>
                <a:latin typeface="Body"/>
              </a:rPr>
              <a:t>functie</a:t>
            </a:r>
            <a:r>
              <a:rPr lang="en-GB" sz="1200" b="0" i="0" baseline="0" dirty="0">
                <a:solidFill>
                  <a:srgbClr val="313537"/>
                </a:solidFill>
                <a:effectLst/>
                <a:latin typeface="Body"/>
              </a:rPr>
              <a:t> Erasure Coding (EC-X), die de </a:t>
            </a:r>
            <a:r>
              <a:rPr lang="en-GB" sz="1200" b="0" i="0" baseline="0" dirty="0" err="1">
                <a:solidFill>
                  <a:srgbClr val="313537"/>
                </a:solidFill>
                <a:effectLst/>
                <a:latin typeface="Body"/>
              </a:rPr>
              <a:t>bruikbare</a:t>
            </a:r>
            <a:r>
              <a:rPr lang="en-GB" sz="1200" b="0" i="0" baseline="0" dirty="0">
                <a:solidFill>
                  <a:srgbClr val="313537"/>
                </a:solidFill>
                <a:effectLst/>
                <a:latin typeface="Body"/>
              </a:rPr>
              <a:t> </a:t>
            </a:r>
            <a:r>
              <a:rPr lang="en-GB" sz="1200" b="0" i="0" baseline="0" dirty="0" err="1">
                <a:solidFill>
                  <a:srgbClr val="313537"/>
                </a:solidFill>
                <a:effectLst/>
                <a:latin typeface="Body"/>
              </a:rPr>
              <a:t>schijfruimte</a:t>
            </a:r>
            <a:r>
              <a:rPr lang="en-GB" sz="1200" b="0" i="0" baseline="0" dirty="0">
                <a:solidFill>
                  <a:srgbClr val="313537"/>
                </a:solidFill>
                <a:effectLst/>
                <a:latin typeface="Body"/>
              </a:rPr>
              <a:t> </a:t>
            </a:r>
            <a:r>
              <a:rPr lang="en-GB" sz="1200" b="0" i="0" baseline="0" dirty="0" err="1">
                <a:solidFill>
                  <a:srgbClr val="313537"/>
                </a:solidFill>
                <a:effectLst/>
                <a:latin typeface="Body"/>
              </a:rPr>
              <a:t>vergroot</a:t>
            </a:r>
            <a:r>
              <a:rPr lang="en-GB" sz="1200" b="0" i="0" baseline="0" dirty="0">
                <a:solidFill>
                  <a:srgbClr val="313537"/>
                </a:solidFill>
                <a:effectLst/>
                <a:latin typeface="Body"/>
              </a:rPr>
              <a:t> </a:t>
            </a:r>
            <a:r>
              <a:rPr lang="en-GB" sz="1200" b="0" i="0" baseline="0" dirty="0" err="1">
                <a:solidFill>
                  <a:srgbClr val="313537"/>
                </a:solidFill>
                <a:effectLst/>
                <a:latin typeface="Body"/>
              </a:rPr>
              <a:t>terwijl</a:t>
            </a:r>
            <a:r>
              <a:rPr lang="en-GB" sz="1200" b="0" i="0" baseline="0" dirty="0">
                <a:solidFill>
                  <a:srgbClr val="313537"/>
                </a:solidFill>
                <a:effectLst/>
                <a:latin typeface="Body"/>
              </a:rPr>
              <a:t> </a:t>
            </a:r>
            <a:r>
              <a:rPr lang="en-GB" sz="1200" b="0" i="0" baseline="0" dirty="0" err="1">
                <a:solidFill>
                  <a:srgbClr val="313537"/>
                </a:solidFill>
                <a:effectLst/>
                <a:latin typeface="Body"/>
              </a:rPr>
              <a:t>dezelfde</a:t>
            </a:r>
            <a:r>
              <a:rPr lang="en-GB" sz="1200" b="0" i="0" baseline="0" dirty="0">
                <a:solidFill>
                  <a:srgbClr val="313537"/>
                </a:solidFill>
                <a:effectLst/>
                <a:latin typeface="Body"/>
              </a:rPr>
              <a:t> </a:t>
            </a:r>
            <a:r>
              <a:rPr lang="en-GB" sz="1200" b="0" i="0" baseline="0" dirty="0" err="1">
                <a:solidFill>
                  <a:srgbClr val="313537"/>
                </a:solidFill>
                <a:effectLst/>
                <a:latin typeface="Body"/>
              </a:rPr>
              <a:t>clusterveerkracht</a:t>
            </a:r>
            <a:r>
              <a:rPr lang="en-GB" sz="1200" b="0" i="0" baseline="0" dirty="0">
                <a:solidFill>
                  <a:srgbClr val="313537"/>
                </a:solidFill>
                <a:effectLst/>
                <a:latin typeface="Body"/>
              </a:rPr>
              <a:t> </a:t>
            </a:r>
            <a:r>
              <a:rPr lang="en-GB" sz="1200" b="0" i="0" baseline="0" dirty="0" err="1">
                <a:solidFill>
                  <a:srgbClr val="313537"/>
                </a:solidFill>
                <a:effectLst/>
                <a:latin typeface="Body"/>
              </a:rPr>
              <a:t>behouden</a:t>
            </a:r>
            <a:r>
              <a:rPr lang="en-GB" sz="1200" b="0" i="0" baseline="0" dirty="0">
                <a:solidFill>
                  <a:srgbClr val="313537"/>
                </a:solidFill>
                <a:effectLst/>
                <a:latin typeface="Body"/>
              </a:rPr>
              <a:t> </a:t>
            </a:r>
            <a:r>
              <a:rPr lang="en-GB" sz="1200" b="0" i="0" baseline="0" dirty="0" err="1">
                <a:solidFill>
                  <a:srgbClr val="313537"/>
                </a:solidFill>
                <a:effectLst/>
                <a:latin typeface="Body"/>
              </a:rPr>
              <a:t>blijft</a:t>
            </a:r>
            <a:r>
              <a:rPr lang="en-GB" sz="1200" b="0" i="0" baseline="0" dirty="0">
                <a:solidFill>
                  <a:srgbClr val="313537"/>
                </a:solidFill>
                <a:effectLst/>
                <a:latin typeface="Body"/>
              </a:rPr>
              <a:t> door </a:t>
            </a:r>
            <a:r>
              <a:rPr lang="en-GB" sz="1200" b="0" i="0" baseline="0" dirty="0" err="1">
                <a:solidFill>
                  <a:srgbClr val="313537"/>
                </a:solidFill>
                <a:effectLst/>
                <a:latin typeface="Body"/>
              </a:rPr>
              <a:t>individuele</a:t>
            </a:r>
            <a:r>
              <a:rPr lang="en-GB" sz="1200" b="0" i="0" baseline="0" dirty="0">
                <a:solidFill>
                  <a:srgbClr val="313537"/>
                </a:solidFill>
                <a:effectLst/>
                <a:latin typeface="Body"/>
              </a:rPr>
              <a:t> </a:t>
            </a:r>
            <a:r>
              <a:rPr lang="en-GB" sz="1200" b="0" i="0" baseline="0" dirty="0" err="1">
                <a:solidFill>
                  <a:srgbClr val="313537"/>
                </a:solidFill>
                <a:effectLst/>
                <a:latin typeface="Body"/>
              </a:rPr>
              <a:t>datablokken</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bijbehorende</a:t>
            </a:r>
            <a:r>
              <a:rPr lang="en-GB" sz="1200" b="0" i="0" baseline="0" dirty="0">
                <a:solidFill>
                  <a:srgbClr val="313537"/>
                </a:solidFill>
                <a:effectLst/>
                <a:latin typeface="Body"/>
              </a:rPr>
              <a:t> </a:t>
            </a:r>
            <a:r>
              <a:rPr lang="en-GB" sz="1200" b="0" i="0" baseline="0" dirty="0" err="1">
                <a:solidFill>
                  <a:srgbClr val="313537"/>
                </a:solidFill>
                <a:effectLst/>
                <a:latin typeface="Body"/>
              </a:rPr>
              <a:t>pariteitsblokken</a:t>
            </a:r>
            <a:r>
              <a:rPr lang="en-GB" sz="1200" b="0" i="0" baseline="0" dirty="0">
                <a:solidFill>
                  <a:srgbClr val="313537"/>
                </a:solidFill>
                <a:effectLst/>
                <a:latin typeface="Body"/>
              </a:rPr>
              <a:t> over </a:t>
            </a:r>
            <a:r>
              <a:rPr lang="en-GB" sz="1200" b="0" i="0" baseline="0" dirty="0" err="1">
                <a:solidFill>
                  <a:srgbClr val="313537"/>
                </a:solidFill>
                <a:effectLst/>
                <a:latin typeface="Body"/>
              </a:rPr>
              <a:t>knooppunten</a:t>
            </a:r>
            <a:r>
              <a:rPr lang="en-GB" sz="1200" b="0" i="0" baseline="0" dirty="0">
                <a:solidFill>
                  <a:srgbClr val="313537"/>
                </a:solidFill>
                <a:effectLst/>
                <a:latin typeface="Body"/>
              </a:rPr>
              <a:t>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strippen</a:t>
            </a:r>
            <a:r>
              <a:rPr lang="en-GB" sz="1200" b="0" i="0" baseline="0" dirty="0">
                <a:solidFill>
                  <a:srgbClr val="313537"/>
                </a:solidFill>
                <a:effectLst/>
                <a:latin typeface="Body"/>
              </a:rPr>
              <a:t> in </a:t>
            </a:r>
            <a:r>
              <a:rPr lang="en-GB" sz="1200" b="0" i="0" baseline="0" dirty="0" err="1">
                <a:solidFill>
                  <a:srgbClr val="313537"/>
                </a:solidFill>
                <a:effectLst/>
                <a:latin typeface="Body"/>
              </a:rPr>
              <a:t>plaats</a:t>
            </a:r>
            <a:r>
              <a:rPr lang="en-GB" sz="1200" b="0" i="0" baseline="0" dirty="0">
                <a:solidFill>
                  <a:srgbClr val="313537"/>
                </a:solidFill>
                <a:effectLst/>
                <a:latin typeface="Body"/>
              </a:rPr>
              <a:t> van over </a:t>
            </a:r>
            <a:r>
              <a:rPr lang="en-GB" sz="1200" b="0" i="0" baseline="0" dirty="0" err="1">
                <a:solidFill>
                  <a:srgbClr val="313537"/>
                </a:solidFill>
                <a:effectLst/>
                <a:latin typeface="Body"/>
              </a:rPr>
              <a:t>schijven</a:t>
            </a:r>
            <a:r>
              <a:rPr lang="en-GB" sz="1200" b="0" i="0" baseline="0" dirty="0">
                <a:solidFill>
                  <a:srgbClr val="313537"/>
                </a:solidFill>
                <a:effectLst/>
                <a:latin typeface="Body"/>
              </a:rPr>
              <a:t>, </a:t>
            </a:r>
            <a:r>
              <a:rPr lang="en-GB" sz="1200" b="0" i="0" baseline="0" dirty="0" err="1">
                <a:solidFill>
                  <a:srgbClr val="313537"/>
                </a:solidFill>
                <a:effectLst/>
                <a:latin typeface="Body"/>
              </a:rPr>
              <a:t>waardoor</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wisstrip</a:t>
            </a:r>
            <a:r>
              <a:rPr lang="en-GB" sz="1200" b="0" i="0" baseline="0" dirty="0">
                <a:solidFill>
                  <a:srgbClr val="313537"/>
                </a:solidFill>
                <a:effectLst/>
                <a:latin typeface="Body"/>
              </a:rPr>
              <a:t> </a:t>
            </a:r>
            <a:r>
              <a:rPr lang="en-GB" sz="1200" b="0" i="0" baseline="0" dirty="0" err="1">
                <a:solidFill>
                  <a:srgbClr val="313537"/>
                </a:solidFill>
                <a:effectLst/>
                <a:latin typeface="Body"/>
              </a:rPr>
              <a:t>wordt</a:t>
            </a:r>
            <a:r>
              <a:rPr lang="en-GB" sz="1200" b="0" i="0" baseline="0" dirty="0">
                <a:solidFill>
                  <a:srgbClr val="313537"/>
                </a:solidFill>
                <a:effectLst/>
                <a:latin typeface="Body"/>
              </a:rPr>
              <a:t> </a:t>
            </a:r>
            <a:r>
              <a:rPr lang="en-GB" sz="1200" b="0" i="0" baseline="0" dirty="0" err="1">
                <a:solidFill>
                  <a:srgbClr val="313537"/>
                </a:solidFill>
                <a:effectLst/>
                <a:latin typeface="Body"/>
              </a:rPr>
              <a:t>gevormd</a:t>
            </a:r>
            <a:r>
              <a:rPr lang="en-GB" sz="1200" b="0" i="0" baseline="0" dirty="0">
                <a:solidFill>
                  <a:srgbClr val="313537"/>
                </a:solidFill>
                <a:effectLst/>
                <a:latin typeface="Body"/>
              </a:rPr>
              <a:t>.</a:t>
            </a:r>
          </a:p>
          <a:p>
            <a:pPr algn="l" fontAlgn="base"/>
            <a:endParaRPr lang="en-GB" sz="1200" b="0" i="0" baseline="0" dirty="0">
              <a:solidFill>
                <a:srgbClr val="313537"/>
              </a:solidFill>
              <a:effectLst/>
              <a:latin typeface="Body"/>
            </a:endParaRPr>
          </a:p>
          <a:p>
            <a:pPr algn="l" fontAlgn="base"/>
            <a:r>
              <a:rPr lang="en-GB" sz="1200" b="0" i="0" baseline="0" dirty="0">
                <a:solidFill>
                  <a:srgbClr val="313537"/>
                </a:solidFill>
                <a:effectLst/>
                <a:latin typeface="Body"/>
              </a:rPr>
              <a:t>In het </a:t>
            </a:r>
            <a:r>
              <a:rPr lang="en-GB" sz="1200" b="0" i="0" baseline="0" dirty="0" err="1">
                <a:solidFill>
                  <a:srgbClr val="313537"/>
                </a:solidFill>
                <a:effectLst/>
                <a:latin typeface="Body"/>
              </a:rPr>
              <a:t>geval</a:t>
            </a:r>
            <a:r>
              <a:rPr lang="en-GB" sz="1200" b="0" i="0" baseline="0" dirty="0">
                <a:solidFill>
                  <a:srgbClr val="313537"/>
                </a:solidFill>
                <a:effectLst/>
                <a:latin typeface="Body"/>
              </a:rPr>
              <a:t> van </a:t>
            </a:r>
            <a:r>
              <a:rPr lang="en-GB" sz="1200" b="0" i="0" baseline="0" dirty="0" err="1">
                <a:solidFill>
                  <a:srgbClr val="313537"/>
                </a:solidFill>
                <a:effectLst/>
                <a:latin typeface="Body"/>
              </a:rPr>
              <a:t>een</a:t>
            </a:r>
            <a:r>
              <a:rPr lang="en-GB" sz="1200" b="0" i="0" baseline="0" dirty="0">
                <a:solidFill>
                  <a:srgbClr val="313537"/>
                </a:solidFill>
                <a:effectLst/>
                <a:latin typeface="Body"/>
              </a:rPr>
              <a:t> storing </a:t>
            </a:r>
            <a:r>
              <a:rPr lang="en-GB" sz="1200" b="0" i="0" baseline="0" dirty="0" err="1">
                <a:solidFill>
                  <a:srgbClr val="313537"/>
                </a:solidFill>
                <a:effectLst/>
                <a:latin typeface="Body"/>
              </a:rPr>
              <a:t>gebruikt</a:t>
            </a:r>
            <a:r>
              <a:rPr lang="en-GB" sz="1200" b="0" i="0" baseline="0" dirty="0">
                <a:solidFill>
                  <a:srgbClr val="313537"/>
                </a:solidFill>
                <a:effectLst/>
                <a:latin typeface="Body"/>
              </a:rPr>
              <a:t> het </a:t>
            </a:r>
            <a:r>
              <a:rPr lang="en-GB" sz="1200" b="0" i="0" baseline="0" dirty="0" err="1">
                <a:solidFill>
                  <a:srgbClr val="313537"/>
                </a:solidFill>
                <a:effectLst/>
                <a:latin typeface="Body"/>
              </a:rPr>
              <a:t>systeem</a:t>
            </a:r>
            <a:r>
              <a:rPr lang="en-GB" sz="1200" b="0" i="0" baseline="0" dirty="0">
                <a:solidFill>
                  <a:srgbClr val="313537"/>
                </a:solidFill>
                <a:effectLst/>
                <a:latin typeface="Body"/>
              </a:rPr>
              <a:t> het </a:t>
            </a:r>
            <a:r>
              <a:rPr lang="en-GB" sz="1200" b="0" i="0" baseline="0" dirty="0" err="1">
                <a:solidFill>
                  <a:srgbClr val="313537"/>
                </a:solidFill>
                <a:effectLst/>
                <a:latin typeface="Body"/>
              </a:rPr>
              <a:t>pariteitsblok</a:t>
            </a:r>
            <a:r>
              <a:rPr lang="en-GB" sz="1200" b="0" i="0" baseline="0" dirty="0">
                <a:solidFill>
                  <a:srgbClr val="313537"/>
                </a:solidFill>
                <a:effectLst/>
                <a:latin typeface="Body"/>
              </a:rPr>
              <a:t> </a:t>
            </a:r>
            <a:r>
              <a:rPr lang="en-GB" sz="1200" b="0" i="0" baseline="0" dirty="0" err="1">
                <a:solidFill>
                  <a:srgbClr val="313537"/>
                </a:solidFill>
                <a:effectLst/>
                <a:latin typeface="Body"/>
              </a:rPr>
              <a:t>samen</a:t>
            </a:r>
            <a:r>
              <a:rPr lang="en-GB" sz="1200" b="0" i="0" baseline="0" dirty="0">
                <a:solidFill>
                  <a:srgbClr val="313537"/>
                </a:solidFill>
                <a:effectLst/>
                <a:latin typeface="Body"/>
              </a:rPr>
              <a:t> met de </a:t>
            </a:r>
            <a:r>
              <a:rPr lang="en-GB" sz="1200" b="0" i="0" baseline="0" dirty="0" err="1">
                <a:solidFill>
                  <a:srgbClr val="313537"/>
                </a:solidFill>
                <a:effectLst/>
                <a:latin typeface="Body"/>
              </a:rPr>
              <a:t>resterende</a:t>
            </a:r>
            <a:r>
              <a:rPr lang="en-GB" sz="1200" b="0" i="0" baseline="0" dirty="0">
                <a:solidFill>
                  <a:srgbClr val="313537"/>
                </a:solidFill>
                <a:effectLst/>
                <a:latin typeface="Body"/>
              </a:rPr>
              <a:t> </a:t>
            </a:r>
            <a:r>
              <a:rPr lang="en-GB" sz="1200" b="0" i="0" baseline="0" dirty="0" err="1">
                <a:solidFill>
                  <a:srgbClr val="313537"/>
                </a:solidFill>
                <a:effectLst/>
                <a:latin typeface="Body"/>
              </a:rPr>
              <a:t>blokken</a:t>
            </a:r>
            <a:r>
              <a:rPr lang="en-GB" sz="1200" b="0" i="0" baseline="0" dirty="0">
                <a:solidFill>
                  <a:srgbClr val="313537"/>
                </a:solidFill>
                <a:effectLst/>
                <a:latin typeface="Body"/>
              </a:rPr>
              <a:t> in de </a:t>
            </a:r>
            <a:r>
              <a:rPr lang="en-GB" sz="1200" b="0" i="0" baseline="0" dirty="0" err="1">
                <a:solidFill>
                  <a:srgbClr val="313537"/>
                </a:solidFill>
                <a:effectLst/>
                <a:latin typeface="Body"/>
              </a:rPr>
              <a:t>wisstrip</a:t>
            </a:r>
            <a:r>
              <a:rPr lang="en-GB" sz="1200" b="0" i="0" baseline="0" dirty="0">
                <a:solidFill>
                  <a:srgbClr val="313537"/>
                </a:solidFill>
                <a:effectLst/>
                <a:latin typeface="Body"/>
              </a:rPr>
              <a:t> om de </a:t>
            </a:r>
            <a:r>
              <a:rPr lang="en-GB" sz="1200" b="0" i="0" baseline="0" dirty="0" err="1">
                <a:solidFill>
                  <a:srgbClr val="313537"/>
                </a:solidFill>
                <a:effectLst/>
                <a:latin typeface="Body"/>
              </a:rPr>
              <a:t>ontbrekende</a:t>
            </a:r>
            <a:r>
              <a:rPr lang="en-GB" sz="1200" b="0" i="0" baseline="0" dirty="0">
                <a:solidFill>
                  <a:srgbClr val="313537"/>
                </a:solidFill>
                <a:effectLst/>
                <a:latin typeface="Body"/>
              </a:rPr>
              <a:t> </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opnieuw</a:t>
            </a:r>
            <a:r>
              <a:rPr lang="en-GB" sz="1200" b="0" i="0" baseline="0" dirty="0">
                <a:solidFill>
                  <a:srgbClr val="313537"/>
                </a:solidFill>
                <a:effectLst/>
                <a:latin typeface="Body"/>
              </a:rPr>
              <a:t> </a:t>
            </a:r>
            <a:r>
              <a:rPr lang="en-GB" sz="1200" b="0" i="0" baseline="0" dirty="0" err="1">
                <a:solidFill>
                  <a:srgbClr val="313537"/>
                </a:solidFill>
                <a:effectLst/>
                <a:latin typeface="Body"/>
              </a:rPr>
              <a:t>te</a:t>
            </a:r>
            <a:r>
              <a:rPr lang="en-GB" sz="1200" b="0" i="0" baseline="0" dirty="0">
                <a:solidFill>
                  <a:srgbClr val="313537"/>
                </a:solidFill>
                <a:effectLst/>
                <a:latin typeface="Body"/>
              </a:rPr>
              <a:t> </a:t>
            </a:r>
            <a:r>
              <a:rPr lang="en-GB" sz="1200" b="0" i="0" baseline="0" dirty="0" err="1">
                <a:solidFill>
                  <a:srgbClr val="313537"/>
                </a:solidFill>
                <a:effectLst/>
                <a:latin typeface="Body"/>
              </a:rPr>
              <a:t>berekenen</a:t>
            </a:r>
            <a:r>
              <a:rPr lang="en-GB" sz="1200" b="0" i="0" baseline="0" dirty="0">
                <a:solidFill>
                  <a:srgbClr val="313537"/>
                </a:solidFill>
                <a:effectLst/>
                <a:latin typeface="Body"/>
              </a:rPr>
              <a:t> op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nieuw</a:t>
            </a:r>
            <a:r>
              <a:rPr lang="en-GB" sz="1200" b="0" i="0" baseline="0" dirty="0">
                <a:solidFill>
                  <a:srgbClr val="313537"/>
                </a:solidFill>
                <a:effectLst/>
                <a:latin typeface="Body"/>
              </a:rPr>
              <a:t> </a:t>
            </a:r>
            <a:r>
              <a:rPr lang="en-GB" sz="1200" b="0" i="0" baseline="0" dirty="0" err="1">
                <a:solidFill>
                  <a:srgbClr val="313537"/>
                </a:solidFill>
                <a:effectLst/>
                <a:latin typeface="Body"/>
              </a:rPr>
              <a:t>knooppunt</a:t>
            </a:r>
            <a:r>
              <a:rPr lang="en-GB" sz="1200" b="0" i="0" baseline="0" dirty="0">
                <a:solidFill>
                  <a:srgbClr val="313537"/>
                </a:solidFill>
                <a:effectLst/>
                <a:latin typeface="Body"/>
              </a:rPr>
              <a:t>. Alle </a:t>
            </a:r>
            <a:r>
              <a:rPr lang="en-GB" sz="1200" b="0" i="0" baseline="0" dirty="0" err="1">
                <a:solidFill>
                  <a:srgbClr val="313537"/>
                </a:solidFill>
                <a:effectLst/>
                <a:latin typeface="Body"/>
              </a:rPr>
              <a:t>blokken</a:t>
            </a:r>
            <a:r>
              <a:rPr lang="en-GB" sz="1200" b="0" i="0" baseline="0" dirty="0">
                <a:solidFill>
                  <a:srgbClr val="313537"/>
                </a:solidFill>
                <a:effectLst/>
                <a:latin typeface="Body"/>
              </a:rPr>
              <a:t> die </a:t>
            </a:r>
            <a:r>
              <a:rPr lang="en-GB" sz="1200" b="0" i="0" baseline="0" dirty="0" err="1">
                <a:solidFill>
                  <a:srgbClr val="313537"/>
                </a:solidFill>
                <a:effectLst/>
                <a:latin typeface="Body"/>
              </a:rPr>
              <a:t>zijn</a:t>
            </a:r>
            <a:r>
              <a:rPr lang="en-GB" sz="1200" b="0" i="0" baseline="0" dirty="0">
                <a:solidFill>
                  <a:srgbClr val="313537"/>
                </a:solidFill>
                <a:effectLst/>
                <a:latin typeface="Body"/>
              </a:rPr>
              <a:t> </a:t>
            </a:r>
            <a:r>
              <a:rPr lang="en-GB" sz="1200" b="0" i="0" baseline="0" dirty="0" err="1">
                <a:solidFill>
                  <a:srgbClr val="313537"/>
                </a:solidFill>
                <a:effectLst/>
                <a:latin typeface="Body"/>
              </a:rPr>
              <a:t>gekoppeld</a:t>
            </a:r>
            <a:r>
              <a:rPr lang="en-GB" sz="1200" b="0" i="0" baseline="0" dirty="0">
                <a:solidFill>
                  <a:srgbClr val="313537"/>
                </a:solidFill>
                <a:effectLst/>
                <a:latin typeface="Body"/>
              </a:rPr>
              <a:t> </a:t>
            </a:r>
            <a:r>
              <a:rPr lang="en-GB" sz="1200" b="0" i="0" baseline="0" dirty="0" err="1">
                <a:solidFill>
                  <a:srgbClr val="313537"/>
                </a:solidFill>
                <a:effectLst/>
                <a:latin typeface="Body"/>
              </a:rPr>
              <a:t>aan</a:t>
            </a:r>
            <a:r>
              <a:rPr lang="en-GB" sz="1200" b="0" i="0" baseline="0" dirty="0">
                <a:solidFill>
                  <a:srgbClr val="313537"/>
                </a:solidFill>
                <a:effectLst/>
                <a:latin typeface="Body"/>
              </a:rPr>
              <a:t> </a:t>
            </a:r>
            <a:r>
              <a:rPr lang="en-GB" sz="1200" b="0" i="0" baseline="0" dirty="0" err="1">
                <a:solidFill>
                  <a:srgbClr val="313537"/>
                </a:solidFill>
                <a:effectLst/>
                <a:latin typeface="Body"/>
              </a:rPr>
              <a:t>uitwisbare</a:t>
            </a:r>
            <a:r>
              <a:rPr lang="en-GB" sz="1200" b="0" i="0" baseline="0" dirty="0">
                <a:solidFill>
                  <a:srgbClr val="313537"/>
                </a:solidFill>
                <a:effectLst/>
                <a:latin typeface="Body"/>
              </a:rPr>
              <a:t> </a:t>
            </a:r>
            <a:r>
              <a:rPr lang="en-GB" sz="1200" b="0" i="0" baseline="0" dirty="0" err="1">
                <a:solidFill>
                  <a:srgbClr val="313537"/>
                </a:solidFill>
                <a:effectLst/>
                <a:latin typeface="Body"/>
              </a:rPr>
              <a:t>coderingsstrips</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opgeslagen</a:t>
            </a:r>
            <a:r>
              <a:rPr lang="en-GB" sz="1200" b="0" i="0" baseline="0" dirty="0">
                <a:solidFill>
                  <a:srgbClr val="313537"/>
                </a:solidFill>
                <a:effectLst/>
                <a:latin typeface="Body"/>
              </a:rPr>
              <a:t> op </a:t>
            </a:r>
            <a:r>
              <a:rPr lang="en-GB" sz="1200" b="0" i="0" baseline="0" dirty="0" err="1">
                <a:solidFill>
                  <a:srgbClr val="313537"/>
                </a:solidFill>
                <a:effectLst/>
                <a:latin typeface="Body"/>
              </a:rPr>
              <a:t>afzonderlijke</a:t>
            </a:r>
            <a:r>
              <a:rPr lang="en-GB" sz="1200" b="0" i="0" baseline="0" dirty="0">
                <a:solidFill>
                  <a:srgbClr val="313537"/>
                </a:solidFill>
                <a:effectLst/>
                <a:latin typeface="Body"/>
              </a:rPr>
              <a:t> </a:t>
            </a:r>
            <a:r>
              <a:rPr lang="en-GB" sz="1200" b="0" i="0" baseline="0" dirty="0" err="1">
                <a:solidFill>
                  <a:srgbClr val="313537"/>
                </a:solidFill>
                <a:effectLst/>
                <a:latin typeface="Body"/>
              </a:rPr>
              <a:t>knooppunten</a:t>
            </a:r>
            <a:r>
              <a:rPr lang="en-GB" sz="1200" b="0" i="0" baseline="0" dirty="0">
                <a:solidFill>
                  <a:srgbClr val="313537"/>
                </a:solidFill>
                <a:effectLst/>
                <a:latin typeface="Body"/>
              </a:rPr>
              <a:t>. Elk </a:t>
            </a:r>
            <a:r>
              <a:rPr lang="en-GB" sz="1200" b="0" i="0" baseline="0" dirty="0" err="1">
                <a:solidFill>
                  <a:srgbClr val="313537"/>
                </a:solidFill>
                <a:effectLst/>
                <a:latin typeface="Body"/>
              </a:rPr>
              <a:t>knooppunt</a:t>
            </a:r>
            <a:r>
              <a:rPr lang="en-GB" sz="1200" b="0" i="0" baseline="0" dirty="0">
                <a:solidFill>
                  <a:srgbClr val="313537"/>
                </a:solidFill>
                <a:effectLst/>
                <a:latin typeface="Body"/>
              </a:rPr>
              <a:t> </a:t>
            </a:r>
            <a:r>
              <a:rPr lang="en-GB" sz="1200" b="0" i="0" baseline="0" dirty="0" err="1">
                <a:solidFill>
                  <a:srgbClr val="313537"/>
                </a:solidFill>
                <a:effectLst/>
                <a:latin typeface="Body"/>
              </a:rPr>
              <a:t>kan</a:t>
            </a:r>
            <a:r>
              <a:rPr lang="en-GB" sz="1200" b="0" i="0" baseline="0" dirty="0">
                <a:solidFill>
                  <a:srgbClr val="313537"/>
                </a:solidFill>
                <a:effectLst/>
                <a:latin typeface="Body"/>
              </a:rPr>
              <a:t> </a:t>
            </a:r>
            <a:r>
              <a:rPr lang="en-GB" sz="1200" b="0" i="0" baseline="0" dirty="0" err="1">
                <a:solidFill>
                  <a:srgbClr val="313537"/>
                </a:solidFill>
                <a:effectLst/>
                <a:latin typeface="Body"/>
              </a:rPr>
              <a:t>vervolgens</a:t>
            </a:r>
            <a:r>
              <a:rPr lang="en-GB" sz="1200" b="0" i="0" baseline="0" dirty="0">
                <a:solidFill>
                  <a:srgbClr val="313537"/>
                </a:solidFill>
                <a:effectLst/>
                <a:latin typeface="Body"/>
              </a:rPr>
              <a:t> </a:t>
            </a:r>
            <a:r>
              <a:rPr lang="en-GB" sz="1200" b="0" i="0" baseline="0" dirty="0" err="1">
                <a:solidFill>
                  <a:srgbClr val="313537"/>
                </a:solidFill>
                <a:effectLst/>
                <a:latin typeface="Body"/>
              </a:rPr>
              <a:t>deelnemen</a:t>
            </a:r>
            <a:r>
              <a:rPr lang="en-GB" sz="1200" b="0" i="0" baseline="0" dirty="0">
                <a:solidFill>
                  <a:srgbClr val="313537"/>
                </a:solidFill>
                <a:effectLst/>
                <a:latin typeface="Body"/>
              </a:rPr>
              <a:t> </a:t>
            </a:r>
            <a:r>
              <a:rPr lang="en-GB" sz="1200" b="0" i="0" baseline="0" dirty="0" err="1">
                <a:solidFill>
                  <a:srgbClr val="313537"/>
                </a:solidFill>
                <a:effectLst/>
                <a:latin typeface="Body"/>
              </a:rPr>
              <a:t>aan</a:t>
            </a:r>
            <a:r>
              <a:rPr lang="en-GB" sz="1200" b="0" i="0" baseline="0" dirty="0">
                <a:solidFill>
                  <a:srgbClr val="313537"/>
                </a:solidFill>
                <a:effectLst/>
                <a:latin typeface="Body"/>
              </a:rPr>
              <a:t> </a:t>
            </a:r>
            <a:r>
              <a:rPr lang="en-GB" sz="1200" b="0" i="0" baseline="0" dirty="0" err="1">
                <a:solidFill>
                  <a:srgbClr val="313537"/>
                </a:solidFill>
                <a:effectLst/>
                <a:latin typeface="Body"/>
              </a:rPr>
              <a:t>volgende</a:t>
            </a:r>
            <a:r>
              <a:rPr lang="en-GB" sz="1200" b="0" i="0" baseline="0" dirty="0">
                <a:solidFill>
                  <a:srgbClr val="313537"/>
                </a:solidFill>
                <a:effectLst/>
                <a:latin typeface="Body"/>
              </a:rPr>
              <a:t> </a:t>
            </a:r>
            <a:r>
              <a:rPr lang="en-GB" sz="1200" b="0" i="0" baseline="0" dirty="0" err="1">
                <a:solidFill>
                  <a:srgbClr val="313537"/>
                </a:solidFill>
                <a:effectLst/>
                <a:latin typeface="Body"/>
              </a:rPr>
              <a:t>verbouwingen</a:t>
            </a:r>
            <a:r>
              <a:rPr lang="en-GB" sz="1200" b="0" i="0" baseline="0" dirty="0">
                <a:solidFill>
                  <a:srgbClr val="313537"/>
                </a:solidFill>
                <a:effectLst/>
                <a:latin typeface="Body"/>
              </a:rPr>
              <a:t>, </a:t>
            </a:r>
            <a:r>
              <a:rPr lang="en-GB" sz="1200" b="0" i="0" baseline="0" dirty="0" err="1">
                <a:solidFill>
                  <a:srgbClr val="313537"/>
                </a:solidFill>
                <a:effectLst/>
                <a:latin typeface="Body"/>
              </a:rPr>
              <a:t>waardoor</a:t>
            </a:r>
            <a:r>
              <a:rPr lang="en-GB" sz="1200" b="0" i="0" baseline="0" dirty="0">
                <a:solidFill>
                  <a:srgbClr val="313537"/>
                </a:solidFill>
                <a:effectLst/>
                <a:latin typeface="Body"/>
              </a:rPr>
              <a:t> de </a:t>
            </a:r>
            <a:r>
              <a:rPr lang="en-GB" sz="1200" b="0" i="0" baseline="0" dirty="0" err="1">
                <a:solidFill>
                  <a:srgbClr val="313537"/>
                </a:solidFill>
                <a:effectLst/>
                <a:latin typeface="Body"/>
              </a:rPr>
              <a:t>potentiële</a:t>
            </a:r>
            <a:r>
              <a:rPr lang="en-GB" sz="1200" b="0" i="0" baseline="0" dirty="0">
                <a:solidFill>
                  <a:srgbClr val="313537"/>
                </a:solidFill>
                <a:effectLst/>
                <a:latin typeface="Body"/>
              </a:rPr>
              <a:t> </a:t>
            </a:r>
            <a:r>
              <a:rPr lang="en-GB" sz="1200" b="0" i="0" baseline="0" dirty="0" err="1">
                <a:solidFill>
                  <a:srgbClr val="313537"/>
                </a:solidFill>
                <a:effectLst/>
                <a:latin typeface="Body"/>
              </a:rPr>
              <a:t>herbouwtijd</a:t>
            </a:r>
            <a:r>
              <a:rPr lang="en-GB" sz="1200" b="0" i="0" baseline="0" dirty="0">
                <a:solidFill>
                  <a:srgbClr val="313537"/>
                </a:solidFill>
                <a:effectLst/>
                <a:latin typeface="Body"/>
              </a:rPr>
              <a:t> </a:t>
            </a:r>
            <a:r>
              <a:rPr lang="en-GB" sz="1200" b="0" i="0" baseline="0" dirty="0" err="1">
                <a:solidFill>
                  <a:srgbClr val="313537"/>
                </a:solidFill>
                <a:effectLst/>
                <a:latin typeface="Body"/>
              </a:rPr>
              <a:t>wordt</a:t>
            </a:r>
            <a:r>
              <a:rPr lang="en-GB" sz="1200" b="0" i="0" baseline="0" dirty="0">
                <a:solidFill>
                  <a:srgbClr val="313537"/>
                </a:solidFill>
                <a:effectLst/>
                <a:latin typeface="Body"/>
              </a:rPr>
              <a:t> </a:t>
            </a:r>
            <a:r>
              <a:rPr lang="en-GB" sz="1200" b="0" i="0" baseline="0" dirty="0" err="1">
                <a:solidFill>
                  <a:srgbClr val="313537"/>
                </a:solidFill>
                <a:effectLst/>
                <a:latin typeface="Body"/>
              </a:rPr>
              <a:t>verkort</a:t>
            </a:r>
            <a:r>
              <a:rPr lang="en-GB" sz="1200" b="0" i="0" baseline="0" dirty="0">
                <a:solidFill>
                  <a:srgbClr val="313537"/>
                </a:solidFill>
                <a:effectLst/>
                <a:latin typeface="Body"/>
              </a:rPr>
              <a:t>.</a:t>
            </a:r>
          </a:p>
          <a:p>
            <a:pPr algn="l" fontAlgn="base"/>
            <a:endParaRPr lang="en-GB" sz="1200" b="0" i="0" baseline="0" dirty="0">
              <a:solidFill>
                <a:srgbClr val="313537"/>
              </a:solidFill>
              <a:effectLst/>
              <a:latin typeface="Body"/>
            </a:endParaRPr>
          </a:p>
          <a:p>
            <a:pPr algn="l" fontAlgn="base"/>
            <a:r>
              <a:rPr lang="en-GB" sz="1200" b="0" i="0" baseline="0" dirty="0">
                <a:solidFill>
                  <a:srgbClr val="313537"/>
                </a:solidFill>
                <a:effectLst/>
                <a:latin typeface="Body"/>
              </a:rPr>
              <a:t>EC-X </a:t>
            </a:r>
            <a:r>
              <a:rPr lang="en-GB" sz="1200" b="0" i="0" baseline="0" dirty="0" err="1">
                <a:solidFill>
                  <a:srgbClr val="313537"/>
                </a:solidFill>
                <a:effectLst/>
                <a:latin typeface="Body"/>
              </a:rPr>
              <a:t>werkt</a:t>
            </a:r>
            <a:r>
              <a:rPr lang="en-GB" sz="1200" b="0" i="0" baseline="0" dirty="0">
                <a:solidFill>
                  <a:srgbClr val="313537"/>
                </a:solidFill>
                <a:effectLst/>
                <a:latin typeface="Body"/>
              </a:rPr>
              <a:t> het </a:t>
            </a:r>
            <a:r>
              <a:rPr lang="en-GB" sz="1200" b="0" i="0" baseline="0" dirty="0" err="1">
                <a:solidFill>
                  <a:srgbClr val="313537"/>
                </a:solidFill>
                <a:effectLst/>
                <a:latin typeface="Body"/>
              </a:rPr>
              <a:t>beste</a:t>
            </a:r>
            <a:r>
              <a:rPr lang="en-GB" sz="1200" b="0" i="0" baseline="0" dirty="0">
                <a:solidFill>
                  <a:srgbClr val="313537"/>
                </a:solidFill>
                <a:effectLst/>
                <a:latin typeface="Body"/>
              </a:rPr>
              <a:t> met </a:t>
            </a:r>
            <a:r>
              <a:rPr lang="en-GB" sz="1200" b="0" i="0" baseline="0" dirty="0" err="1">
                <a:solidFill>
                  <a:srgbClr val="313537"/>
                </a:solidFill>
                <a:effectLst/>
                <a:latin typeface="Body"/>
              </a:rPr>
              <a:t>koude</a:t>
            </a:r>
            <a:r>
              <a:rPr lang="en-GB" sz="1200" b="0" i="0" baseline="0" dirty="0">
                <a:solidFill>
                  <a:srgbClr val="313537"/>
                </a:solidFill>
                <a:effectLst/>
                <a:latin typeface="Body"/>
              </a:rPr>
              <a:t> </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archieven</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back-ups. Containers met </a:t>
            </a:r>
            <a:r>
              <a:rPr lang="en-GB" sz="1200" b="0" i="0" baseline="0" dirty="0" err="1">
                <a:solidFill>
                  <a:srgbClr val="313537"/>
                </a:solidFill>
                <a:effectLst/>
                <a:latin typeface="Body"/>
              </a:rPr>
              <a:t>applicaties</a:t>
            </a:r>
            <a:r>
              <a:rPr lang="en-GB" sz="1200" b="0" i="0" baseline="0" dirty="0">
                <a:solidFill>
                  <a:srgbClr val="313537"/>
                </a:solidFill>
                <a:effectLst/>
                <a:latin typeface="Body"/>
              </a:rPr>
              <a:t> die </a:t>
            </a:r>
            <a:r>
              <a:rPr lang="en-GB" sz="1200" b="0" i="0" baseline="0" dirty="0" err="1">
                <a:solidFill>
                  <a:srgbClr val="313537"/>
                </a:solidFill>
                <a:effectLst/>
                <a:latin typeface="Body"/>
              </a:rPr>
              <a:t>veelvuldig</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overschreven</a:t>
            </a:r>
            <a:r>
              <a:rPr lang="en-GB" sz="1200" b="0" i="0" baseline="0" dirty="0">
                <a:solidFill>
                  <a:srgbClr val="313537"/>
                </a:solidFill>
                <a:effectLst/>
                <a:latin typeface="Body"/>
              </a:rPr>
              <a:t>, </a:t>
            </a:r>
            <a:r>
              <a:rPr lang="en-GB" sz="1200" b="0" i="0" baseline="0" dirty="0" err="1">
                <a:solidFill>
                  <a:srgbClr val="313537"/>
                </a:solidFill>
                <a:effectLst/>
                <a:latin typeface="Body"/>
              </a:rPr>
              <a:t>zoals</a:t>
            </a:r>
            <a:r>
              <a:rPr lang="en-GB" sz="1200" b="0" i="0" baseline="0" dirty="0">
                <a:solidFill>
                  <a:srgbClr val="313537"/>
                </a:solidFill>
                <a:effectLst/>
                <a:latin typeface="Body"/>
              </a:rPr>
              <a:t> analyse van </a:t>
            </a:r>
            <a:r>
              <a:rPr lang="en-GB" sz="1200" b="0" i="0" baseline="0" dirty="0" err="1">
                <a:solidFill>
                  <a:srgbClr val="313537"/>
                </a:solidFill>
                <a:effectLst/>
                <a:latin typeface="Body"/>
              </a:rPr>
              <a:t>logbestanden</a:t>
            </a:r>
            <a:r>
              <a:rPr lang="en-GB" sz="1200" b="0" i="0" baseline="0" dirty="0">
                <a:solidFill>
                  <a:srgbClr val="313537"/>
                </a:solidFill>
                <a:effectLst/>
                <a:latin typeface="Body"/>
              </a:rPr>
              <a:t> of </a:t>
            </a:r>
            <a:r>
              <a:rPr lang="en-GB" sz="1200" b="0" i="0" baseline="0" dirty="0" err="1">
                <a:solidFill>
                  <a:srgbClr val="313537"/>
                </a:solidFill>
                <a:effectLst/>
                <a:latin typeface="Body"/>
              </a:rPr>
              <a:t>sensorgegevens</a:t>
            </a:r>
            <a:r>
              <a:rPr lang="en-GB" sz="1200" b="0" i="0" baseline="0" dirty="0">
                <a:solidFill>
                  <a:srgbClr val="313537"/>
                </a:solidFill>
                <a:effectLst/>
                <a:latin typeface="Body"/>
              </a:rPr>
              <a:t>, </a:t>
            </a:r>
            <a:r>
              <a:rPr lang="en-GB" sz="1200" b="0" i="0" baseline="0" dirty="0" err="1">
                <a:solidFill>
                  <a:srgbClr val="313537"/>
                </a:solidFill>
                <a:effectLst/>
                <a:latin typeface="Body"/>
              </a:rPr>
              <a:t>hebben</a:t>
            </a:r>
            <a:r>
              <a:rPr lang="en-GB" sz="1200" b="0" i="0" baseline="0" dirty="0">
                <a:solidFill>
                  <a:srgbClr val="313537"/>
                </a:solidFill>
                <a:effectLst/>
                <a:latin typeface="Body"/>
              </a:rPr>
              <a:t>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langere</a:t>
            </a:r>
            <a:r>
              <a:rPr lang="en-GB" sz="1200" b="0" i="0" baseline="0" dirty="0">
                <a:solidFill>
                  <a:srgbClr val="313537"/>
                </a:solidFill>
                <a:effectLst/>
                <a:latin typeface="Body"/>
              </a:rPr>
              <a:t> </a:t>
            </a:r>
            <a:r>
              <a:rPr lang="en-GB" sz="1200" b="0" i="0" baseline="0" dirty="0" err="1">
                <a:solidFill>
                  <a:srgbClr val="313537"/>
                </a:solidFill>
                <a:effectLst/>
                <a:latin typeface="Body"/>
              </a:rPr>
              <a:t>vertraging</a:t>
            </a:r>
            <a:r>
              <a:rPr lang="en-GB" sz="1200" b="0" i="0" baseline="0" dirty="0">
                <a:solidFill>
                  <a:srgbClr val="313537"/>
                </a:solidFill>
                <a:effectLst/>
                <a:latin typeface="Body"/>
              </a:rPr>
              <a:t> </a:t>
            </a:r>
            <a:r>
              <a:rPr lang="en-GB" sz="1200" b="0" i="0" baseline="0" dirty="0" err="1">
                <a:solidFill>
                  <a:srgbClr val="313537"/>
                </a:solidFill>
                <a:effectLst/>
                <a:latin typeface="Body"/>
              </a:rPr>
              <a:t>nodig</a:t>
            </a:r>
            <a:r>
              <a:rPr lang="en-GB" sz="1200" b="0" i="0" baseline="0" dirty="0">
                <a:solidFill>
                  <a:srgbClr val="313537"/>
                </a:solidFill>
                <a:effectLst/>
                <a:latin typeface="Body"/>
              </a:rPr>
              <a:t> dan de EC-X-</a:t>
            </a:r>
            <a:r>
              <a:rPr lang="en-GB" sz="1200" b="0" i="0" baseline="0" dirty="0" err="1">
                <a:solidFill>
                  <a:srgbClr val="313537"/>
                </a:solidFill>
                <a:effectLst/>
                <a:latin typeface="Body"/>
              </a:rPr>
              <a:t>naverwerkingsstandaard</a:t>
            </a:r>
            <a:r>
              <a:rPr lang="en-GB" sz="1200" b="0" i="0" baseline="0" dirty="0">
                <a:solidFill>
                  <a:srgbClr val="313537"/>
                </a:solidFill>
                <a:effectLst/>
                <a:latin typeface="Body"/>
              </a:rPr>
              <a:t> van </a:t>
            </a:r>
            <a:r>
              <a:rPr lang="en-GB" sz="1200" b="0" i="0" baseline="0" dirty="0" err="1">
                <a:solidFill>
                  <a:srgbClr val="313537"/>
                </a:solidFill>
                <a:effectLst/>
                <a:latin typeface="Body"/>
              </a:rPr>
              <a:t>een</a:t>
            </a:r>
            <a:r>
              <a:rPr lang="en-GB" sz="1200" b="0" i="0" baseline="0" dirty="0">
                <a:solidFill>
                  <a:srgbClr val="313537"/>
                </a:solidFill>
                <a:effectLst/>
                <a:latin typeface="Body"/>
              </a:rPr>
              <a:t> </a:t>
            </a:r>
            <a:r>
              <a:rPr lang="en-GB" sz="1200" b="0" i="0" baseline="0" dirty="0" err="1">
                <a:solidFill>
                  <a:srgbClr val="313537"/>
                </a:solidFill>
                <a:effectLst/>
                <a:latin typeface="Body"/>
              </a:rPr>
              <a:t>uur</a:t>
            </a:r>
            <a:r>
              <a:rPr lang="en-GB" sz="1200" b="0" i="0" baseline="0" dirty="0">
                <a:solidFill>
                  <a:srgbClr val="313537"/>
                </a:solidFill>
                <a:effectLst/>
                <a:latin typeface="Body"/>
              </a:rPr>
              <a:t>.</a:t>
            </a:r>
            <a:endParaRPr lang="en-GB" sz="1200" baseline="0" dirty="0">
              <a:effectLst/>
              <a:latin typeface="var(--font-family-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25</a:t>
            </a:fld>
            <a:endParaRPr lang="en-US"/>
          </a:p>
        </p:txBody>
      </p:sp>
    </p:spTree>
    <p:extLst>
      <p:ext uri="{BB962C8B-B14F-4D97-AF65-F5344CB8AC3E}">
        <p14:creationId xmlns:p14="http://schemas.microsoft.com/office/powerpoint/2010/main" val="32347600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nl-NL" dirty="0"/>
              <a:t>In dit voorbeeld zie je een cluster met 6 </a:t>
            </a:r>
            <a:r>
              <a:rPr lang="nl-NL" dirty="0" err="1"/>
              <a:t>nodes</a:t>
            </a:r>
            <a:r>
              <a:rPr lang="nl-NL" dirty="0"/>
              <a:t> met redundantiefactor 2, dat vier gegevensblokken bevat (a, b, c en d). En van ieder datablok zijn er twee.</a:t>
            </a:r>
            <a:endParaRPr lang="en-GB" sz="1200" baseline="0" dirty="0">
              <a:effectLst/>
              <a:latin typeface="var(--font-family-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26</a:t>
            </a:fld>
            <a:endParaRPr lang="en-US"/>
          </a:p>
        </p:txBody>
      </p:sp>
    </p:spTree>
    <p:extLst>
      <p:ext uri="{BB962C8B-B14F-4D97-AF65-F5344CB8AC3E}">
        <p14:creationId xmlns:p14="http://schemas.microsoft.com/office/powerpoint/2010/main" val="6183111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nl-NL" dirty="0"/>
              <a:t>Wanneer de gegevens koud worden, berekent de </a:t>
            </a:r>
            <a:r>
              <a:rPr lang="nl-NL" dirty="0" err="1"/>
              <a:t>erasure-coding</a:t>
            </a:r>
            <a:r>
              <a:rPr lang="nl-NL" dirty="0"/>
              <a:t> engine de waarde van pariteit (P) door een </a:t>
            </a:r>
            <a:r>
              <a:rPr lang="nl-NL" dirty="0" err="1"/>
              <a:t>exclusive</a:t>
            </a:r>
            <a:r>
              <a:rPr lang="nl-NL" dirty="0"/>
              <a:t> OR-bewerking uit te voeren. </a:t>
            </a:r>
          </a:p>
          <a:p>
            <a:pPr algn="l" fontAlgn="base"/>
            <a:endParaRPr lang="nl-NL" dirty="0"/>
          </a:p>
          <a:p>
            <a:pPr algn="l" fontAlgn="base"/>
            <a:r>
              <a:rPr lang="nl-NL" dirty="0"/>
              <a:t>Nadat de pariteit is berekend, worden de kopieën verwijderd en vervangen door de pariteitsinformatie, zoals weergegeven in de volgende afbeelding. De aanwezigheid van pariteit zorgt voor redundantie (omdat bij een storing data opnieuw opgebouwd kan worden), en zorgt tegelijkertijd voor ruimtebesparing, omdat data nu (a + b + c + d + P) is in plaats van 2 x (a + b + c + d).</a:t>
            </a:r>
            <a:endParaRPr lang="en-GB" b="0" i="0" dirty="0">
              <a:solidFill>
                <a:srgbClr val="313537"/>
              </a:solidFill>
              <a:effectLst/>
              <a:latin typeface="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27</a:t>
            </a:fld>
            <a:endParaRPr lang="en-US"/>
          </a:p>
        </p:txBody>
      </p:sp>
    </p:spTree>
    <p:extLst>
      <p:ext uri="{BB962C8B-B14F-4D97-AF65-F5344CB8AC3E}">
        <p14:creationId xmlns:p14="http://schemas.microsoft.com/office/powerpoint/2010/main" val="42056553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sz="1200" b="0" i="0" baseline="0" dirty="0">
                <a:solidFill>
                  <a:srgbClr val="313537"/>
                </a:solidFill>
                <a:effectLst/>
                <a:latin typeface="Body"/>
              </a:rPr>
              <a:t> We </a:t>
            </a:r>
            <a:r>
              <a:rPr lang="en-GB" sz="1200" b="0" i="0" baseline="0" dirty="0" err="1">
                <a:solidFill>
                  <a:srgbClr val="313537"/>
                </a:solidFill>
                <a:effectLst/>
                <a:latin typeface="Body"/>
              </a:rPr>
              <a:t>hebben</a:t>
            </a:r>
            <a:r>
              <a:rPr lang="en-GB" sz="1200" b="0" i="0" baseline="0" dirty="0">
                <a:solidFill>
                  <a:srgbClr val="313537"/>
                </a:solidFill>
                <a:effectLst/>
                <a:latin typeface="Body"/>
              </a:rPr>
              <a:t> </a:t>
            </a:r>
            <a:r>
              <a:rPr lang="en-GB" sz="1200" b="0" i="0" baseline="0" dirty="0" err="1">
                <a:solidFill>
                  <a:srgbClr val="313537"/>
                </a:solidFill>
                <a:effectLst/>
                <a:latin typeface="Body"/>
              </a:rPr>
              <a:t>gezien</a:t>
            </a:r>
            <a:r>
              <a:rPr lang="en-GB" sz="1200" b="0" i="0" baseline="0" dirty="0">
                <a:solidFill>
                  <a:srgbClr val="313537"/>
                </a:solidFill>
                <a:effectLst/>
                <a:latin typeface="Body"/>
              </a:rPr>
              <a:t> </a:t>
            </a:r>
            <a:r>
              <a:rPr lang="en-GB" sz="1200" b="0" i="0" baseline="0" dirty="0" err="1">
                <a:solidFill>
                  <a:srgbClr val="313537"/>
                </a:solidFill>
                <a:effectLst/>
                <a:latin typeface="Body"/>
              </a:rPr>
              <a:t>dat</a:t>
            </a:r>
            <a:r>
              <a:rPr lang="en-GB" sz="1200" b="0" i="0" baseline="0" dirty="0">
                <a:solidFill>
                  <a:srgbClr val="313537"/>
                </a:solidFill>
                <a:effectLst/>
                <a:latin typeface="Body"/>
              </a:rPr>
              <a:t> er </a:t>
            </a:r>
            <a:r>
              <a:rPr lang="en-GB" sz="1200" b="0" i="0" baseline="0" dirty="0" err="1">
                <a:solidFill>
                  <a:srgbClr val="313537"/>
                </a:solidFill>
                <a:effectLst/>
                <a:latin typeface="Body"/>
              </a:rPr>
              <a:t>meerdere</a:t>
            </a:r>
            <a:r>
              <a:rPr lang="en-GB" sz="1200" b="0" i="0" baseline="0" dirty="0">
                <a:solidFill>
                  <a:srgbClr val="313537"/>
                </a:solidFill>
                <a:effectLst/>
                <a:latin typeface="Body"/>
              </a:rPr>
              <a:t> </a:t>
            </a:r>
            <a:r>
              <a:rPr lang="en-GB" sz="1200" b="0" i="0" baseline="0" dirty="0" err="1">
                <a:solidFill>
                  <a:srgbClr val="313537"/>
                </a:solidFill>
                <a:effectLst/>
                <a:latin typeface="Body"/>
              </a:rPr>
              <a:t>mogelijkheden</a:t>
            </a:r>
            <a:r>
              <a:rPr lang="en-GB" sz="1200" b="0" i="0" baseline="0" dirty="0">
                <a:solidFill>
                  <a:srgbClr val="313537"/>
                </a:solidFill>
                <a:effectLst/>
                <a:latin typeface="Body"/>
              </a:rPr>
              <a:t> </a:t>
            </a:r>
            <a:r>
              <a:rPr lang="en-GB" sz="1200" b="0" i="0" baseline="0" dirty="0" err="1">
                <a:solidFill>
                  <a:srgbClr val="313537"/>
                </a:solidFill>
                <a:effectLst/>
                <a:latin typeface="Body"/>
              </a:rPr>
              <a:t>zijn</a:t>
            </a:r>
            <a:r>
              <a:rPr lang="en-GB" sz="1200" b="0" i="0" baseline="0" dirty="0">
                <a:solidFill>
                  <a:srgbClr val="313537"/>
                </a:solidFill>
                <a:effectLst/>
                <a:latin typeface="Body"/>
              </a:rPr>
              <a:t> die </a:t>
            </a:r>
            <a:r>
              <a:rPr lang="en-GB" sz="1200" b="0" i="0" baseline="0" dirty="0" err="1">
                <a:solidFill>
                  <a:srgbClr val="313537"/>
                </a:solidFill>
                <a:effectLst/>
                <a:latin typeface="Body"/>
              </a:rPr>
              <a:t>uw</a:t>
            </a:r>
            <a:r>
              <a:rPr lang="en-GB" sz="1200" b="0" i="0" baseline="0" dirty="0">
                <a:solidFill>
                  <a:srgbClr val="313537"/>
                </a:solidFill>
                <a:effectLst/>
                <a:latin typeface="Body"/>
              </a:rPr>
              <a:t> </a:t>
            </a:r>
            <a:r>
              <a:rPr lang="en-GB" sz="1200" b="0" i="0" baseline="0" dirty="0" err="1">
                <a:solidFill>
                  <a:srgbClr val="313537"/>
                </a:solidFill>
                <a:effectLst/>
                <a:latin typeface="Body"/>
              </a:rPr>
              <a:t>gegevens</a:t>
            </a:r>
            <a:r>
              <a:rPr lang="en-GB" sz="1200" b="0" i="0" baseline="0" dirty="0">
                <a:solidFill>
                  <a:srgbClr val="313537"/>
                </a:solidFill>
                <a:effectLst/>
                <a:latin typeface="Body"/>
              </a:rPr>
              <a:t> </a:t>
            </a:r>
            <a:r>
              <a:rPr lang="en-GB" sz="1200" b="0" i="0" baseline="0" dirty="0" err="1">
                <a:solidFill>
                  <a:srgbClr val="313537"/>
                </a:solidFill>
                <a:effectLst/>
                <a:latin typeface="Body"/>
              </a:rPr>
              <a:t>helpen</a:t>
            </a:r>
            <a:r>
              <a:rPr lang="en-GB" sz="1200" b="0" i="0" baseline="0" dirty="0">
                <a:solidFill>
                  <a:srgbClr val="313537"/>
                </a:solidFill>
                <a:effectLst/>
                <a:latin typeface="Body"/>
              </a:rPr>
              <a:t> </a:t>
            </a:r>
            <a:r>
              <a:rPr lang="en-GB" sz="1200" b="0" i="0" baseline="0" dirty="0" err="1">
                <a:solidFill>
                  <a:srgbClr val="313537"/>
                </a:solidFill>
                <a:effectLst/>
                <a:latin typeface="Body"/>
              </a:rPr>
              <a:t>beschermen</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de </a:t>
            </a:r>
            <a:r>
              <a:rPr lang="en-GB" sz="1200" b="0" i="0" baseline="0" dirty="0" err="1">
                <a:solidFill>
                  <a:srgbClr val="313537"/>
                </a:solidFill>
                <a:effectLst/>
                <a:latin typeface="Body"/>
              </a:rPr>
              <a:t>prestaties</a:t>
            </a:r>
            <a:r>
              <a:rPr lang="en-GB" sz="1200" b="0" i="0" baseline="0" dirty="0">
                <a:solidFill>
                  <a:srgbClr val="313537"/>
                </a:solidFill>
                <a:effectLst/>
                <a:latin typeface="Body"/>
              </a:rPr>
              <a:t> ten </a:t>
            </a:r>
            <a:r>
              <a:rPr lang="en-GB" sz="1200" b="0" i="0" baseline="0" dirty="0" err="1">
                <a:solidFill>
                  <a:srgbClr val="313537"/>
                </a:solidFill>
                <a:effectLst/>
                <a:latin typeface="Body"/>
              </a:rPr>
              <a:t>goede</a:t>
            </a:r>
            <a:r>
              <a:rPr lang="en-GB" sz="1200" b="0" i="0" baseline="0" dirty="0">
                <a:solidFill>
                  <a:srgbClr val="313537"/>
                </a:solidFill>
                <a:effectLst/>
                <a:latin typeface="Body"/>
              </a:rPr>
              <a:t> </a:t>
            </a:r>
            <a:r>
              <a:rPr lang="en-GB" sz="1200" b="0" i="0" baseline="0" dirty="0" err="1">
                <a:solidFill>
                  <a:srgbClr val="313537"/>
                </a:solidFill>
                <a:effectLst/>
                <a:latin typeface="Body"/>
              </a:rPr>
              <a:t>komen</a:t>
            </a:r>
            <a:r>
              <a:rPr lang="en-GB" sz="1200" b="0" i="0" baseline="0" dirty="0">
                <a:solidFill>
                  <a:srgbClr val="313537"/>
                </a:solidFill>
                <a:effectLst/>
                <a:latin typeface="Body"/>
              </a:rPr>
              <a:t>.</a:t>
            </a:r>
          </a:p>
          <a:p>
            <a:pPr algn="l" fontAlgn="base"/>
            <a:endParaRPr lang="en-GB" sz="1200" b="0" i="0" baseline="0" dirty="0">
              <a:solidFill>
                <a:srgbClr val="313537"/>
              </a:solidFill>
              <a:effectLst/>
              <a:latin typeface="Body"/>
            </a:endParaRPr>
          </a:p>
          <a:p>
            <a:pPr algn="l" fontAlgn="base"/>
            <a:r>
              <a:rPr lang="en-GB" sz="1200" b="0" i="0" baseline="0" dirty="0">
                <a:solidFill>
                  <a:srgbClr val="313537"/>
                </a:solidFill>
                <a:effectLst/>
                <a:latin typeface="Body"/>
              </a:rPr>
              <a:t>We </a:t>
            </a:r>
            <a:r>
              <a:rPr lang="en-GB" sz="1200" b="0" i="0" baseline="0" dirty="0" err="1">
                <a:solidFill>
                  <a:srgbClr val="313537"/>
                </a:solidFill>
                <a:effectLst/>
                <a:latin typeface="Body"/>
              </a:rPr>
              <a:t>bespraken</a:t>
            </a:r>
            <a:r>
              <a:rPr lang="en-GB" sz="1200" b="0" i="0" baseline="0" dirty="0">
                <a:solidFill>
                  <a:srgbClr val="313537"/>
                </a:solidFill>
                <a:effectLst/>
                <a:latin typeface="Body"/>
              </a:rPr>
              <a:t> hoe lees-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schrijfbewerkingen</a:t>
            </a:r>
            <a:r>
              <a:rPr lang="en-GB" sz="1200" b="0" i="0" baseline="0" dirty="0">
                <a:solidFill>
                  <a:srgbClr val="313537"/>
                </a:solidFill>
                <a:effectLst/>
                <a:latin typeface="Body"/>
              </a:rPr>
              <a:t> </a:t>
            </a:r>
            <a:r>
              <a:rPr lang="en-GB" sz="1200" b="0" i="0" baseline="0" dirty="0" err="1">
                <a:solidFill>
                  <a:srgbClr val="313537"/>
                </a:solidFill>
                <a:effectLst/>
                <a:latin typeface="Body"/>
              </a:rPr>
              <a:t>worden</a:t>
            </a:r>
            <a:r>
              <a:rPr lang="en-GB" sz="1200" b="0" i="0" baseline="0" dirty="0">
                <a:solidFill>
                  <a:srgbClr val="313537"/>
                </a:solidFill>
                <a:effectLst/>
                <a:latin typeface="Body"/>
              </a:rPr>
              <a:t> </a:t>
            </a:r>
            <a:r>
              <a:rPr lang="en-GB" sz="1200" b="0" i="0" baseline="0" dirty="0" err="1">
                <a:solidFill>
                  <a:srgbClr val="313537"/>
                </a:solidFill>
                <a:effectLst/>
                <a:latin typeface="Body"/>
              </a:rPr>
              <a:t>uitgevoerd</a:t>
            </a:r>
            <a:r>
              <a:rPr lang="en-GB" sz="1200" b="0" i="0" baseline="0" dirty="0">
                <a:solidFill>
                  <a:srgbClr val="313537"/>
                </a:solidFill>
                <a:effectLst/>
                <a:latin typeface="Body"/>
              </a:rPr>
              <a:t>.</a:t>
            </a:r>
          </a:p>
          <a:p>
            <a:pPr algn="l" fontAlgn="base"/>
            <a:endParaRPr lang="en-GB" sz="1200" b="0" i="0" baseline="0" dirty="0">
              <a:solidFill>
                <a:srgbClr val="313537"/>
              </a:solidFill>
              <a:effectLst/>
              <a:latin typeface="Body"/>
            </a:endParaRPr>
          </a:p>
          <a:p>
            <a:pPr algn="l" fontAlgn="base"/>
            <a:r>
              <a:rPr lang="en-GB" sz="1200" b="0" i="0" baseline="0" dirty="0">
                <a:solidFill>
                  <a:srgbClr val="313537"/>
                </a:solidFill>
                <a:effectLst/>
                <a:latin typeface="Body"/>
              </a:rPr>
              <a:t>We </a:t>
            </a:r>
            <a:r>
              <a:rPr lang="en-GB" sz="1200" b="0" i="0" baseline="0" dirty="0" err="1">
                <a:solidFill>
                  <a:srgbClr val="313537"/>
                </a:solidFill>
                <a:effectLst/>
                <a:latin typeface="Body"/>
              </a:rPr>
              <a:t>hebben</a:t>
            </a:r>
            <a:r>
              <a:rPr lang="en-GB" sz="1200" b="0" i="0" baseline="0" dirty="0">
                <a:solidFill>
                  <a:srgbClr val="313537"/>
                </a:solidFill>
                <a:effectLst/>
                <a:latin typeface="Body"/>
              </a:rPr>
              <a:t> </a:t>
            </a:r>
            <a:r>
              <a:rPr lang="en-GB" sz="1200" b="0" i="0" baseline="0" dirty="0" err="1">
                <a:solidFill>
                  <a:srgbClr val="313537"/>
                </a:solidFill>
                <a:effectLst/>
                <a:latin typeface="Body"/>
              </a:rPr>
              <a:t>ook</a:t>
            </a:r>
            <a:r>
              <a:rPr lang="en-GB" sz="1200" b="0" i="0" baseline="0" dirty="0">
                <a:solidFill>
                  <a:srgbClr val="313537"/>
                </a:solidFill>
                <a:effectLst/>
                <a:latin typeface="Body"/>
              </a:rPr>
              <a:t> </a:t>
            </a:r>
            <a:r>
              <a:rPr lang="en-GB" sz="1200" b="0" i="0" baseline="0" dirty="0" err="1">
                <a:solidFill>
                  <a:srgbClr val="313537"/>
                </a:solidFill>
                <a:effectLst/>
                <a:latin typeface="Body"/>
              </a:rPr>
              <a:t>gesproken</a:t>
            </a:r>
            <a:r>
              <a:rPr lang="en-GB" sz="1200" b="0" i="0" baseline="0" dirty="0">
                <a:solidFill>
                  <a:srgbClr val="313537"/>
                </a:solidFill>
                <a:effectLst/>
                <a:latin typeface="Body"/>
              </a:rPr>
              <a:t> over de </a:t>
            </a:r>
            <a:r>
              <a:rPr lang="en-GB" sz="1200" b="0" i="0" baseline="0" dirty="0" err="1">
                <a:solidFill>
                  <a:srgbClr val="313537"/>
                </a:solidFill>
                <a:effectLst/>
                <a:latin typeface="Body"/>
              </a:rPr>
              <a:t>verschillende</a:t>
            </a:r>
            <a:r>
              <a:rPr lang="en-GB" sz="1200" b="0" i="0" baseline="0" dirty="0">
                <a:solidFill>
                  <a:srgbClr val="313537"/>
                </a:solidFill>
                <a:effectLst/>
                <a:latin typeface="Body"/>
              </a:rPr>
              <a:t> </a:t>
            </a:r>
            <a:r>
              <a:rPr lang="en-GB" sz="1200" b="0" i="0" baseline="0" dirty="0" err="1">
                <a:solidFill>
                  <a:srgbClr val="313537"/>
                </a:solidFill>
                <a:effectLst/>
                <a:latin typeface="Body"/>
              </a:rPr>
              <a:t>constructies</a:t>
            </a:r>
            <a:r>
              <a:rPr lang="en-GB" sz="1200" b="0" i="0" baseline="0" dirty="0">
                <a:solidFill>
                  <a:srgbClr val="313537"/>
                </a:solidFill>
                <a:effectLst/>
                <a:latin typeface="Body"/>
              </a:rPr>
              <a:t> van Nutanix-</a:t>
            </a:r>
            <a:r>
              <a:rPr lang="en-GB" sz="1200" b="0" i="0" baseline="0" dirty="0" err="1">
                <a:solidFill>
                  <a:srgbClr val="313537"/>
                </a:solidFill>
                <a:effectLst/>
                <a:latin typeface="Body"/>
              </a:rPr>
              <a:t>opslag</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tot slot </a:t>
            </a:r>
            <a:r>
              <a:rPr lang="en-GB" sz="1200" b="0" i="0" baseline="0" dirty="0" err="1">
                <a:solidFill>
                  <a:srgbClr val="313537"/>
                </a:solidFill>
                <a:effectLst/>
                <a:latin typeface="Body"/>
              </a:rPr>
              <a:t>hebben</a:t>
            </a:r>
            <a:r>
              <a:rPr lang="en-GB" sz="1200" b="0" i="0" baseline="0" dirty="0">
                <a:solidFill>
                  <a:srgbClr val="313537"/>
                </a:solidFill>
                <a:effectLst/>
                <a:latin typeface="Body"/>
              </a:rPr>
              <a:t> we </a:t>
            </a:r>
            <a:r>
              <a:rPr lang="en-GB" sz="1200" b="0" i="0" baseline="0" dirty="0" err="1">
                <a:solidFill>
                  <a:srgbClr val="313537"/>
                </a:solidFill>
                <a:effectLst/>
                <a:latin typeface="Body"/>
              </a:rPr>
              <a:t>verschillende</a:t>
            </a:r>
            <a:r>
              <a:rPr lang="en-GB" sz="1200" b="0" i="0" baseline="0" dirty="0">
                <a:solidFill>
                  <a:srgbClr val="313537"/>
                </a:solidFill>
                <a:effectLst/>
                <a:latin typeface="Body"/>
              </a:rPr>
              <a:t> </a:t>
            </a:r>
            <a:r>
              <a:rPr lang="en-GB" sz="1200" b="0" i="0" baseline="0" dirty="0" err="1">
                <a:solidFill>
                  <a:srgbClr val="313537"/>
                </a:solidFill>
                <a:effectLst/>
                <a:latin typeface="Body"/>
              </a:rPr>
              <a:t>faalscenario’s</a:t>
            </a:r>
            <a:r>
              <a:rPr lang="en-GB" sz="1200" b="0" i="0" baseline="0" dirty="0">
                <a:solidFill>
                  <a:srgbClr val="313537"/>
                </a:solidFill>
                <a:effectLst/>
                <a:latin typeface="Body"/>
              </a:rPr>
              <a:t> </a:t>
            </a:r>
            <a:r>
              <a:rPr lang="en-GB" sz="1200" b="0" i="0" baseline="0" dirty="0" err="1">
                <a:solidFill>
                  <a:srgbClr val="313537"/>
                </a:solidFill>
                <a:effectLst/>
                <a:latin typeface="Body"/>
              </a:rPr>
              <a:t>en</a:t>
            </a:r>
            <a:r>
              <a:rPr lang="en-GB" sz="1200" b="0" i="0" baseline="0" dirty="0">
                <a:solidFill>
                  <a:srgbClr val="313537"/>
                </a:solidFill>
                <a:effectLst/>
                <a:latin typeface="Body"/>
              </a:rPr>
              <a:t> </a:t>
            </a:r>
            <a:r>
              <a:rPr lang="en-GB" sz="1200" b="0" i="0" baseline="0" dirty="0" err="1">
                <a:solidFill>
                  <a:srgbClr val="313537"/>
                </a:solidFill>
                <a:effectLst/>
                <a:latin typeface="Body"/>
              </a:rPr>
              <a:t>optimalisatie</a:t>
            </a:r>
            <a:r>
              <a:rPr lang="en-GB" sz="1200" b="0" i="0" baseline="0" dirty="0">
                <a:solidFill>
                  <a:srgbClr val="313537"/>
                </a:solidFill>
                <a:effectLst/>
                <a:latin typeface="Body"/>
              </a:rPr>
              <a:t> </a:t>
            </a:r>
            <a:r>
              <a:rPr lang="en-GB" sz="1200" b="0" i="0" baseline="0" dirty="0" err="1">
                <a:solidFill>
                  <a:srgbClr val="313537"/>
                </a:solidFill>
                <a:effectLst/>
                <a:latin typeface="Body"/>
              </a:rPr>
              <a:t>technieken</a:t>
            </a:r>
            <a:r>
              <a:rPr lang="en-GB" sz="1200" b="0" i="0" baseline="0" dirty="0">
                <a:solidFill>
                  <a:srgbClr val="313537"/>
                </a:solidFill>
                <a:effectLst/>
                <a:latin typeface="Body"/>
              </a:rPr>
              <a:t> </a:t>
            </a:r>
            <a:r>
              <a:rPr lang="en-GB" sz="1200" b="0" i="0" baseline="0" dirty="0" err="1">
                <a:solidFill>
                  <a:srgbClr val="313537"/>
                </a:solidFill>
                <a:effectLst/>
                <a:latin typeface="Body"/>
              </a:rPr>
              <a:t>besproken</a:t>
            </a:r>
            <a:r>
              <a:rPr lang="en-GB" sz="1200" b="0" i="0" baseline="0" dirty="0">
                <a:solidFill>
                  <a:srgbClr val="313537"/>
                </a:solidFill>
                <a:effectLst/>
                <a:latin typeface="Body"/>
              </a:rPr>
              <a:t>.</a:t>
            </a:r>
            <a:endParaRPr lang="en-GB" sz="1200" b="0" i="0" dirty="0">
              <a:solidFill>
                <a:srgbClr val="313537"/>
              </a:solidFill>
              <a:effectLst/>
              <a:latin typeface="Body"/>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28</a:t>
            </a:fld>
            <a:endParaRPr lang="en-US"/>
          </a:p>
        </p:txBody>
      </p:sp>
    </p:spTree>
    <p:extLst>
      <p:ext uri="{BB962C8B-B14F-4D97-AF65-F5344CB8AC3E}">
        <p14:creationId xmlns:p14="http://schemas.microsoft.com/office/powerpoint/2010/main" val="3764962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b="0" i="0" dirty="0">
                <a:solidFill>
                  <a:srgbClr val="313537"/>
                </a:solidFill>
                <a:effectLst/>
                <a:latin typeface="var(--font-family-head)"/>
              </a:rPr>
              <a:t>Intelligent Tiering</a:t>
            </a:r>
          </a:p>
          <a:p>
            <a:pPr algn="l" fontAlgn="base"/>
            <a:r>
              <a:rPr lang="en-GB" b="0" i="0" dirty="0">
                <a:solidFill>
                  <a:srgbClr val="313537"/>
                </a:solidFill>
                <a:effectLst/>
                <a:latin typeface="var(--font-family-head)"/>
              </a:rPr>
              <a:t>–</a:t>
            </a:r>
          </a:p>
          <a:p>
            <a:pPr algn="l" fontAlgn="base"/>
            <a:r>
              <a:rPr lang="en-GB" b="0" i="0" dirty="0">
                <a:solidFill>
                  <a:srgbClr val="313537"/>
                </a:solidFill>
                <a:effectLst/>
                <a:latin typeface="var(--font-family-head)"/>
              </a:rPr>
              <a:t>AOS Distributed Storage </a:t>
            </a:r>
            <a:r>
              <a:rPr lang="en-GB" b="0" i="0" dirty="0" err="1">
                <a:solidFill>
                  <a:srgbClr val="313537"/>
                </a:solidFill>
                <a:effectLst/>
                <a:latin typeface="var(--font-family-head)"/>
              </a:rPr>
              <a:t>bewaakt</a:t>
            </a:r>
            <a:r>
              <a:rPr lang="en-GB" b="0" i="0" dirty="0">
                <a:solidFill>
                  <a:srgbClr val="313537"/>
                </a:solidFill>
                <a:effectLst/>
                <a:latin typeface="var(--font-family-head)"/>
              </a:rPr>
              <a:t> </a:t>
            </a:r>
            <a:r>
              <a:rPr lang="en-GB" b="0" i="0" dirty="0" err="1">
                <a:solidFill>
                  <a:srgbClr val="313537"/>
                </a:solidFill>
                <a:effectLst/>
                <a:latin typeface="var(--font-family-head)"/>
              </a:rPr>
              <a:t>continu</a:t>
            </a:r>
            <a:r>
              <a:rPr lang="en-GB" b="0" i="0" dirty="0">
                <a:solidFill>
                  <a:srgbClr val="313537"/>
                </a:solidFill>
                <a:effectLst/>
                <a:latin typeface="var(--font-family-head)"/>
              </a:rPr>
              <a:t> </a:t>
            </a:r>
            <a:r>
              <a:rPr lang="en-GB" b="0" i="0" dirty="0" err="1">
                <a:solidFill>
                  <a:srgbClr val="313537"/>
                </a:solidFill>
                <a:effectLst/>
                <a:latin typeface="var(--font-family-head)"/>
              </a:rPr>
              <a:t>gegevenstoegangspatronen</a:t>
            </a:r>
            <a:r>
              <a:rPr lang="en-GB" b="0" i="0" dirty="0">
                <a:solidFill>
                  <a:srgbClr val="313537"/>
                </a:solidFill>
                <a:effectLst/>
                <a:latin typeface="var(--font-family-head)"/>
              </a:rPr>
              <a:t> </a:t>
            </a:r>
            <a:r>
              <a:rPr lang="en-GB" b="0" i="0" dirty="0" err="1">
                <a:solidFill>
                  <a:srgbClr val="313537"/>
                </a:solidFill>
                <a:effectLst/>
                <a:latin typeface="var(--font-family-head)"/>
              </a:rPr>
              <a:t>en</a:t>
            </a:r>
            <a:r>
              <a:rPr lang="en-GB" b="0" i="0" dirty="0">
                <a:solidFill>
                  <a:srgbClr val="313537"/>
                </a:solidFill>
                <a:effectLst/>
                <a:latin typeface="var(--font-family-head)"/>
              </a:rPr>
              <a:t> </a:t>
            </a:r>
            <a:r>
              <a:rPr lang="en-GB" b="0" i="0" dirty="0" err="1">
                <a:solidFill>
                  <a:srgbClr val="313537"/>
                </a:solidFill>
                <a:effectLst/>
                <a:latin typeface="var(--font-family-head)"/>
              </a:rPr>
              <a:t>optimaliseert</a:t>
            </a:r>
            <a:r>
              <a:rPr lang="en-GB" b="0" i="0" dirty="0">
                <a:solidFill>
                  <a:srgbClr val="313537"/>
                </a:solidFill>
                <a:effectLst/>
                <a:latin typeface="var(--font-family-head)"/>
              </a:rPr>
              <a:t> de </a:t>
            </a:r>
            <a:r>
              <a:rPr lang="en-GB" b="0" i="0" dirty="0" err="1">
                <a:solidFill>
                  <a:srgbClr val="313537"/>
                </a:solidFill>
                <a:effectLst/>
                <a:latin typeface="var(--font-family-head)"/>
              </a:rPr>
              <a:t>plaatsing</a:t>
            </a:r>
            <a:r>
              <a:rPr lang="en-GB" b="0" i="0" dirty="0">
                <a:solidFill>
                  <a:srgbClr val="313537"/>
                </a:solidFill>
                <a:effectLst/>
                <a:latin typeface="var(--font-family-head)"/>
              </a:rPr>
              <a:t> van </a:t>
            </a:r>
            <a:r>
              <a:rPr lang="en-GB" b="0" i="0" dirty="0" err="1">
                <a:solidFill>
                  <a:srgbClr val="313537"/>
                </a:solidFill>
                <a:effectLst/>
                <a:latin typeface="var(--font-family-head)"/>
              </a:rPr>
              <a:t>gegevens</a:t>
            </a:r>
            <a:r>
              <a:rPr lang="en-GB" b="0" i="0" dirty="0">
                <a:solidFill>
                  <a:srgbClr val="313537"/>
                </a:solidFill>
                <a:effectLst/>
                <a:latin typeface="var(--font-family-head)"/>
              </a:rPr>
              <a:t> op de SSD- of HDD-</a:t>
            </a:r>
            <a:r>
              <a:rPr lang="en-GB" b="0" i="0" dirty="0" err="1">
                <a:solidFill>
                  <a:srgbClr val="313537"/>
                </a:solidFill>
                <a:effectLst/>
                <a:latin typeface="var(--font-family-head)"/>
              </a:rPr>
              <a:t>laag</a:t>
            </a:r>
            <a:r>
              <a:rPr lang="en-GB" b="0" i="0" dirty="0">
                <a:solidFill>
                  <a:srgbClr val="313537"/>
                </a:solidFill>
                <a:effectLst/>
                <a:latin typeface="var(--font-family-head)"/>
              </a:rPr>
              <a:t>, </a:t>
            </a:r>
            <a:r>
              <a:rPr lang="en-GB" b="0" i="0" dirty="0" err="1">
                <a:solidFill>
                  <a:srgbClr val="313537"/>
                </a:solidFill>
                <a:effectLst/>
                <a:latin typeface="var(--font-family-head)"/>
              </a:rPr>
              <a:t>waardoor</a:t>
            </a:r>
            <a:r>
              <a:rPr lang="en-GB" b="0" i="0" dirty="0">
                <a:solidFill>
                  <a:srgbClr val="313537"/>
                </a:solidFill>
                <a:effectLst/>
                <a:latin typeface="var(--font-family-head)"/>
              </a:rPr>
              <a:t> de </a:t>
            </a:r>
            <a:r>
              <a:rPr lang="en-GB" b="0" i="0" dirty="0" err="1">
                <a:solidFill>
                  <a:srgbClr val="313537"/>
                </a:solidFill>
                <a:effectLst/>
                <a:latin typeface="var(--font-family-head)"/>
              </a:rPr>
              <a:t>beste</a:t>
            </a:r>
            <a:r>
              <a:rPr lang="en-GB" b="0" i="0" dirty="0">
                <a:solidFill>
                  <a:srgbClr val="313537"/>
                </a:solidFill>
                <a:effectLst/>
                <a:latin typeface="var(--font-family-head)"/>
              </a:rPr>
              <a:t> </a:t>
            </a:r>
            <a:r>
              <a:rPr lang="en-GB" b="0" i="0" dirty="0" err="1">
                <a:solidFill>
                  <a:srgbClr val="313537"/>
                </a:solidFill>
                <a:effectLst/>
                <a:latin typeface="var(--font-family-head)"/>
              </a:rPr>
              <a:t>prestaties</a:t>
            </a:r>
            <a:r>
              <a:rPr lang="en-GB" b="0" i="0" dirty="0">
                <a:solidFill>
                  <a:srgbClr val="313537"/>
                </a:solidFill>
                <a:effectLst/>
                <a:latin typeface="var(--font-family-head)"/>
              </a:rPr>
              <a:t> </a:t>
            </a:r>
            <a:r>
              <a:rPr lang="en-GB" b="0" i="0" dirty="0" err="1">
                <a:solidFill>
                  <a:srgbClr val="313537"/>
                </a:solidFill>
                <a:effectLst/>
                <a:latin typeface="var(--font-family-head)"/>
              </a:rPr>
              <a:t>worden</a:t>
            </a:r>
            <a:r>
              <a:rPr lang="en-GB" b="0" i="0" dirty="0">
                <a:solidFill>
                  <a:srgbClr val="313537"/>
                </a:solidFill>
                <a:effectLst/>
                <a:latin typeface="var(--font-family-head)"/>
              </a:rPr>
              <a:t> </a:t>
            </a:r>
            <a:r>
              <a:rPr lang="en-GB" b="0" i="0" dirty="0" err="1">
                <a:solidFill>
                  <a:srgbClr val="313537"/>
                </a:solidFill>
                <a:effectLst/>
                <a:latin typeface="var(--font-family-head)"/>
              </a:rPr>
              <a:t>bereikt</a:t>
            </a:r>
            <a:r>
              <a:rPr lang="en-GB" b="0" i="0" dirty="0">
                <a:solidFill>
                  <a:srgbClr val="313537"/>
                </a:solidFill>
                <a:effectLst/>
                <a:latin typeface="var(--font-family-head)"/>
              </a:rPr>
              <a:t> </a:t>
            </a:r>
            <a:r>
              <a:rPr lang="en-GB" b="0" i="0" dirty="0" err="1">
                <a:solidFill>
                  <a:srgbClr val="313537"/>
                </a:solidFill>
                <a:effectLst/>
                <a:latin typeface="var(--font-family-head)"/>
              </a:rPr>
              <a:t>zonder</a:t>
            </a:r>
            <a:r>
              <a:rPr lang="en-GB" b="0" i="0" dirty="0">
                <a:solidFill>
                  <a:srgbClr val="313537"/>
                </a:solidFill>
                <a:effectLst/>
                <a:latin typeface="var(--font-family-head)"/>
              </a:rPr>
              <a:t> </a:t>
            </a:r>
            <a:r>
              <a:rPr lang="en-GB" b="0" i="0" dirty="0" err="1">
                <a:solidFill>
                  <a:srgbClr val="313537"/>
                </a:solidFill>
                <a:effectLst/>
                <a:latin typeface="var(--font-family-head)"/>
              </a:rPr>
              <a:t>tussenkomst</a:t>
            </a:r>
            <a:r>
              <a:rPr lang="en-GB" b="0" i="0" dirty="0">
                <a:solidFill>
                  <a:srgbClr val="313537"/>
                </a:solidFill>
                <a:effectLst/>
                <a:latin typeface="var(--font-family-head)"/>
              </a:rPr>
              <a:t> van </a:t>
            </a:r>
            <a:r>
              <a:rPr lang="en-GB" b="0" i="0" dirty="0" err="1">
                <a:solidFill>
                  <a:srgbClr val="313537"/>
                </a:solidFill>
                <a:effectLst/>
                <a:latin typeface="var(--font-family-head)"/>
              </a:rPr>
              <a:t>een</a:t>
            </a:r>
            <a:r>
              <a:rPr lang="en-GB" b="0" i="0" dirty="0">
                <a:solidFill>
                  <a:srgbClr val="313537"/>
                </a:solidFill>
                <a:effectLst/>
                <a:latin typeface="var(--font-family-head)"/>
              </a:rPr>
              <a:t> </a:t>
            </a:r>
            <a:r>
              <a:rPr lang="en-GB" b="0" i="0" dirty="0" err="1">
                <a:solidFill>
                  <a:srgbClr val="313537"/>
                </a:solidFill>
                <a:effectLst/>
                <a:latin typeface="var(--font-family-head)"/>
              </a:rPr>
              <a:t>beheerder</a:t>
            </a:r>
            <a:r>
              <a:rPr lang="en-GB" b="0" i="0" dirty="0">
                <a:solidFill>
                  <a:srgbClr val="313537"/>
                </a:solidFill>
                <a:effectLst/>
                <a:latin typeface="var(--font-family-head)"/>
              </a:rPr>
              <a:t>. De SSD-</a:t>
            </a:r>
            <a:r>
              <a:rPr lang="en-GB" b="0" i="0" dirty="0" err="1">
                <a:solidFill>
                  <a:srgbClr val="313537"/>
                </a:solidFill>
                <a:effectLst/>
                <a:latin typeface="var(--font-family-head)"/>
              </a:rPr>
              <a:t>laag</a:t>
            </a:r>
            <a:r>
              <a:rPr lang="en-GB" b="0" i="0" dirty="0">
                <a:solidFill>
                  <a:srgbClr val="313537"/>
                </a:solidFill>
                <a:effectLst/>
                <a:latin typeface="var(--font-family-head)"/>
              </a:rPr>
              <a:t> </a:t>
            </a:r>
            <a:r>
              <a:rPr lang="en-GB" b="0" i="0" dirty="0" err="1">
                <a:solidFill>
                  <a:srgbClr val="313537"/>
                </a:solidFill>
                <a:effectLst/>
                <a:latin typeface="var(--font-family-head)"/>
              </a:rPr>
              <a:t>biedt</a:t>
            </a:r>
            <a:r>
              <a:rPr lang="en-GB" b="0" i="0" dirty="0">
                <a:solidFill>
                  <a:srgbClr val="313537"/>
                </a:solidFill>
                <a:effectLst/>
                <a:latin typeface="var(--font-family-head)"/>
              </a:rPr>
              <a:t> </a:t>
            </a:r>
            <a:r>
              <a:rPr lang="en-GB" b="0" i="0" dirty="0" err="1">
                <a:solidFill>
                  <a:srgbClr val="313537"/>
                </a:solidFill>
                <a:effectLst/>
                <a:latin typeface="var(--font-family-head)"/>
              </a:rPr>
              <a:t>maximale</a:t>
            </a:r>
            <a:r>
              <a:rPr lang="en-GB" b="0" i="0" dirty="0">
                <a:solidFill>
                  <a:srgbClr val="313537"/>
                </a:solidFill>
                <a:effectLst/>
                <a:latin typeface="var(--font-family-head)"/>
              </a:rPr>
              <a:t> </a:t>
            </a:r>
            <a:r>
              <a:rPr lang="en-GB" b="0" i="0" dirty="0" err="1">
                <a:solidFill>
                  <a:srgbClr val="313537"/>
                </a:solidFill>
                <a:effectLst/>
                <a:latin typeface="var(--font-family-head)"/>
              </a:rPr>
              <a:t>prestaties</a:t>
            </a:r>
            <a:r>
              <a:rPr lang="en-GB" b="0" i="0" dirty="0">
                <a:solidFill>
                  <a:srgbClr val="313537"/>
                </a:solidFill>
                <a:effectLst/>
                <a:latin typeface="var(--font-family-head)"/>
              </a:rPr>
              <a:t> </a:t>
            </a:r>
            <a:r>
              <a:rPr lang="en-GB" b="0" i="0" dirty="0" err="1">
                <a:solidFill>
                  <a:srgbClr val="313537"/>
                </a:solidFill>
                <a:effectLst/>
                <a:latin typeface="var(--font-family-head)"/>
              </a:rPr>
              <a:t>voor</a:t>
            </a:r>
            <a:r>
              <a:rPr lang="en-GB" b="0" i="0" dirty="0">
                <a:solidFill>
                  <a:srgbClr val="313537"/>
                </a:solidFill>
                <a:effectLst/>
                <a:latin typeface="var(--font-family-head)"/>
              </a:rPr>
              <a:t> hot data </a:t>
            </a:r>
            <a:r>
              <a:rPr lang="en-GB" b="0" i="0" dirty="0" err="1">
                <a:solidFill>
                  <a:srgbClr val="313537"/>
                </a:solidFill>
                <a:effectLst/>
                <a:latin typeface="var(--font-family-head)"/>
              </a:rPr>
              <a:t>en</a:t>
            </a:r>
            <a:r>
              <a:rPr lang="en-GB" b="0" i="0" dirty="0">
                <a:solidFill>
                  <a:srgbClr val="313537"/>
                </a:solidFill>
                <a:effectLst/>
                <a:latin typeface="var(--font-family-head)"/>
              </a:rPr>
              <a:t> </a:t>
            </a:r>
            <a:r>
              <a:rPr lang="en-GB" b="0" i="0" dirty="0" err="1">
                <a:solidFill>
                  <a:srgbClr val="313537"/>
                </a:solidFill>
                <a:effectLst/>
                <a:latin typeface="var(--font-family-head)"/>
              </a:rPr>
              <a:t>willekeurige</a:t>
            </a:r>
            <a:r>
              <a:rPr lang="en-GB" b="0" i="0" dirty="0">
                <a:solidFill>
                  <a:srgbClr val="313537"/>
                </a:solidFill>
                <a:effectLst/>
                <a:latin typeface="var(--font-family-head)"/>
              </a:rPr>
              <a:t> I/O, </a:t>
            </a:r>
            <a:r>
              <a:rPr lang="en-GB" b="0" i="0" dirty="0" err="1">
                <a:solidFill>
                  <a:srgbClr val="313537"/>
                </a:solidFill>
                <a:effectLst/>
                <a:latin typeface="var(--font-family-head)"/>
              </a:rPr>
              <a:t>terwijl</a:t>
            </a:r>
            <a:r>
              <a:rPr lang="en-GB" b="0" i="0" dirty="0">
                <a:solidFill>
                  <a:srgbClr val="313537"/>
                </a:solidFill>
                <a:effectLst/>
                <a:latin typeface="var(--font-family-head)"/>
              </a:rPr>
              <a:t> de HDD-</a:t>
            </a:r>
            <a:r>
              <a:rPr lang="en-GB" b="0" i="0" dirty="0" err="1">
                <a:solidFill>
                  <a:srgbClr val="313537"/>
                </a:solidFill>
                <a:effectLst/>
                <a:latin typeface="var(--font-family-head)"/>
              </a:rPr>
              <a:t>laag</a:t>
            </a:r>
            <a:r>
              <a:rPr lang="en-GB" b="0" i="0" dirty="0">
                <a:solidFill>
                  <a:srgbClr val="313537"/>
                </a:solidFill>
                <a:effectLst/>
                <a:latin typeface="var(--font-family-head)"/>
              </a:rPr>
              <a:t> </a:t>
            </a:r>
            <a:r>
              <a:rPr lang="en-GB" b="0" i="0" dirty="0" err="1">
                <a:solidFill>
                  <a:srgbClr val="313537"/>
                </a:solidFill>
                <a:effectLst/>
                <a:latin typeface="var(--font-family-head)"/>
              </a:rPr>
              <a:t>maximale</a:t>
            </a:r>
            <a:r>
              <a:rPr lang="en-GB" b="0" i="0" dirty="0">
                <a:solidFill>
                  <a:srgbClr val="313537"/>
                </a:solidFill>
                <a:effectLst/>
                <a:latin typeface="var(--font-family-head)"/>
              </a:rPr>
              <a:t> </a:t>
            </a:r>
            <a:r>
              <a:rPr lang="en-GB" b="0" i="0" dirty="0" err="1">
                <a:solidFill>
                  <a:srgbClr val="313537"/>
                </a:solidFill>
                <a:effectLst/>
                <a:latin typeface="var(--font-family-head)"/>
              </a:rPr>
              <a:t>capaciteit</a:t>
            </a:r>
            <a:r>
              <a:rPr lang="en-GB" b="0" i="0" dirty="0">
                <a:solidFill>
                  <a:srgbClr val="313537"/>
                </a:solidFill>
                <a:effectLst/>
                <a:latin typeface="var(--font-family-head)"/>
              </a:rPr>
              <a:t> </a:t>
            </a:r>
            <a:r>
              <a:rPr lang="en-GB" b="0" i="0" dirty="0" err="1">
                <a:solidFill>
                  <a:srgbClr val="313537"/>
                </a:solidFill>
                <a:effectLst/>
                <a:latin typeface="var(--font-family-head)"/>
              </a:rPr>
              <a:t>en</a:t>
            </a:r>
            <a:r>
              <a:rPr lang="en-GB" b="0" i="0" dirty="0">
                <a:solidFill>
                  <a:srgbClr val="313537"/>
                </a:solidFill>
                <a:effectLst/>
                <a:latin typeface="var(--font-family-head)"/>
              </a:rPr>
              <a:t> </a:t>
            </a:r>
            <a:r>
              <a:rPr lang="en-GB" b="0" i="0" dirty="0" err="1">
                <a:solidFill>
                  <a:srgbClr val="313537"/>
                </a:solidFill>
                <a:effectLst/>
                <a:latin typeface="var(--font-family-head)"/>
              </a:rPr>
              <a:t>economie</a:t>
            </a:r>
            <a:r>
              <a:rPr lang="en-GB" b="0" i="0" dirty="0">
                <a:solidFill>
                  <a:srgbClr val="313537"/>
                </a:solidFill>
                <a:effectLst/>
                <a:latin typeface="var(--font-family-head)"/>
              </a:rPr>
              <a:t> </a:t>
            </a:r>
            <a:r>
              <a:rPr lang="en-GB" b="0" i="0" dirty="0" err="1">
                <a:solidFill>
                  <a:srgbClr val="313537"/>
                </a:solidFill>
                <a:effectLst/>
                <a:latin typeface="var(--font-family-head)"/>
              </a:rPr>
              <a:t>biedt</a:t>
            </a:r>
            <a:r>
              <a:rPr lang="en-GB" b="0" i="0" dirty="0">
                <a:solidFill>
                  <a:srgbClr val="313537"/>
                </a:solidFill>
                <a:effectLst/>
                <a:latin typeface="var(--font-family-head)"/>
              </a:rPr>
              <a:t> </a:t>
            </a:r>
            <a:r>
              <a:rPr lang="en-GB" b="0" i="0" dirty="0" err="1">
                <a:solidFill>
                  <a:srgbClr val="313537"/>
                </a:solidFill>
                <a:effectLst/>
                <a:latin typeface="var(--font-family-head)"/>
              </a:rPr>
              <a:t>voor</a:t>
            </a:r>
            <a:r>
              <a:rPr lang="en-GB" b="0" i="0" dirty="0">
                <a:solidFill>
                  <a:srgbClr val="313537"/>
                </a:solidFill>
                <a:effectLst/>
                <a:latin typeface="var(--font-family-head)"/>
              </a:rPr>
              <a:t> </a:t>
            </a:r>
            <a:r>
              <a:rPr lang="en-GB" b="0" i="0" dirty="0" err="1">
                <a:solidFill>
                  <a:srgbClr val="313537"/>
                </a:solidFill>
                <a:effectLst/>
                <a:latin typeface="var(--font-family-head)"/>
              </a:rPr>
              <a:t>koude</a:t>
            </a:r>
            <a:r>
              <a:rPr lang="en-GB" b="0" i="0" dirty="0">
                <a:solidFill>
                  <a:srgbClr val="313537"/>
                </a:solidFill>
                <a:effectLst/>
                <a:latin typeface="var(--font-family-head)"/>
              </a:rPr>
              <a:t> data </a:t>
            </a:r>
            <a:r>
              <a:rPr lang="en-GB" b="0" i="0" dirty="0" err="1">
                <a:solidFill>
                  <a:srgbClr val="313537"/>
                </a:solidFill>
                <a:effectLst/>
                <a:latin typeface="var(--font-family-head)"/>
              </a:rPr>
              <a:t>en</a:t>
            </a:r>
            <a:r>
              <a:rPr lang="en-GB" b="0" i="0" dirty="0">
                <a:solidFill>
                  <a:srgbClr val="313537"/>
                </a:solidFill>
                <a:effectLst/>
                <a:latin typeface="var(--font-family-head)"/>
              </a:rPr>
              <a:t> </a:t>
            </a:r>
            <a:r>
              <a:rPr lang="en-GB" b="0" i="0" dirty="0" err="1">
                <a:solidFill>
                  <a:srgbClr val="313537"/>
                </a:solidFill>
                <a:effectLst/>
                <a:latin typeface="var(--font-family-head)"/>
              </a:rPr>
              <a:t>sequentiële</a:t>
            </a:r>
            <a:r>
              <a:rPr lang="en-GB" b="0" i="0" dirty="0">
                <a:solidFill>
                  <a:srgbClr val="313537"/>
                </a:solidFill>
                <a:effectLst/>
                <a:latin typeface="var(--font-family-head)"/>
              </a:rPr>
              <a:t> I/O.</a:t>
            </a:r>
            <a:endParaRPr lang="en-NL" dirty="0"/>
          </a:p>
        </p:txBody>
      </p:sp>
      <p:sp>
        <p:nvSpPr>
          <p:cNvPr id="4" name="Slide Number Placeholder 3"/>
          <p:cNvSpPr>
            <a:spLocks noGrp="1"/>
          </p:cNvSpPr>
          <p:nvPr>
            <p:ph type="sldNum" sz="quarter" idx="5"/>
          </p:nvPr>
        </p:nvSpPr>
        <p:spPr/>
        <p:txBody>
          <a:bodyPr/>
          <a:lstStyle/>
          <a:p>
            <a:fld id="{212985E4-63A6-42C5-B555-D36F14EDE62F}" type="slidenum">
              <a:rPr lang="en-US" smtClean="0"/>
              <a:t>3</a:t>
            </a:fld>
            <a:endParaRPr lang="en-US" dirty="0"/>
          </a:p>
        </p:txBody>
      </p:sp>
    </p:spTree>
    <p:extLst>
      <p:ext uri="{BB962C8B-B14F-4D97-AF65-F5344CB8AC3E}">
        <p14:creationId xmlns:p14="http://schemas.microsoft.com/office/powerpoint/2010/main" val="1426940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b="1" i="0" dirty="0">
                <a:solidFill>
                  <a:srgbClr val="313537"/>
                </a:solidFill>
                <a:effectLst/>
                <a:latin typeface="var(--font-family-head)"/>
              </a:rPr>
              <a:t>Data Locality</a:t>
            </a:r>
          </a:p>
          <a:p>
            <a:pPr algn="l" fontAlgn="base"/>
            <a:r>
              <a:rPr lang="en-GB" b="0" i="0" dirty="0">
                <a:solidFill>
                  <a:srgbClr val="313537"/>
                </a:solidFill>
                <a:effectLst/>
                <a:latin typeface="inherit"/>
              </a:rPr>
              <a:t>–</a:t>
            </a:r>
            <a:endParaRPr lang="en-GB" b="0" i="0" dirty="0">
              <a:solidFill>
                <a:srgbClr val="313537"/>
              </a:solidFill>
              <a:effectLst/>
              <a:latin typeface="lato" panose="020F0502020204030203" pitchFamily="34" charset="0"/>
            </a:endParaRPr>
          </a:p>
          <a:p>
            <a:pPr fontAlgn="base"/>
            <a:r>
              <a:rPr lang="en-GB" dirty="0">
                <a:effectLst/>
                <a:latin typeface="var(--font-family-body)"/>
              </a:rPr>
              <a:t>AOS Distributed Storage </a:t>
            </a:r>
            <a:r>
              <a:rPr lang="en-GB" dirty="0" err="1">
                <a:effectLst/>
                <a:latin typeface="var(--font-family-body)"/>
              </a:rPr>
              <a:t>zorgt</a:t>
            </a:r>
            <a:r>
              <a:rPr lang="en-GB" dirty="0">
                <a:effectLst/>
                <a:latin typeface="var(--font-family-body)"/>
              </a:rPr>
              <a:t> </a:t>
            </a:r>
            <a:r>
              <a:rPr lang="en-GB" dirty="0" err="1">
                <a:effectLst/>
                <a:latin typeface="var(--font-family-body)"/>
              </a:rPr>
              <a:t>ervoor</a:t>
            </a:r>
            <a:r>
              <a:rPr lang="en-GB" dirty="0">
                <a:effectLst/>
                <a:latin typeface="var(--font-family-body)"/>
              </a:rPr>
              <a:t> </a:t>
            </a:r>
            <a:r>
              <a:rPr lang="en-GB" dirty="0" err="1">
                <a:effectLst/>
                <a:latin typeface="var(--font-family-body)"/>
              </a:rPr>
              <a:t>dat</a:t>
            </a:r>
            <a:r>
              <a:rPr lang="en-GB" dirty="0">
                <a:effectLst/>
                <a:latin typeface="var(--font-family-body)"/>
              </a:rPr>
              <a:t> </a:t>
            </a:r>
            <a:r>
              <a:rPr lang="en-GB" dirty="0" err="1">
                <a:effectLst/>
                <a:latin typeface="var(--font-family-body)"/>
              </a:rPr>
              <a:t>zoveel</a:t>
            </a:r>
            <a:r>
              <a:rPr lang="en-GB" dirty="0">
                <a:effectLst/>
                <a:latin typeface="var(--font-family-body)"/>
              </a:rPr>
              <a:t> </a:t>
            </a:r>
            <a:r>
              <a:rPr lang="en-GB" dirty="0" err="1">
                <a:effectLst/>
                <a:latin typeface="var(--font-family-body)"/>
              </a:rPr>
              <a:t>mogelijk</a:t>
            </a:r>
            <a:r>
              <a:rPr lang="en-GB" dirty="0">
                <a:effectLst/>
                <a:latin typeface="var(--font-family-body)"/>
              </a:rPr>
              <a:t> </a:t>
            </a:r>
            <a:r>
              <a:rPr lang="en-GB" dirty="0" err="1">
                <a:effectLst/>
                <a:latin typeface="var(--font-family-body)"/>
              </a:rPr>
              <a:t>gegevens</a:t>
            </a:r>
            <a:r>
              <a:rPr lang="en-GB" dirty="0">
                <a:effectLst/>
                <a:latin typeface="var(--font-family-body)"/>
              </a:rPr>
              <a:t> van </a:t>
            </a:r>
            <a:r>
              <a:rPr lang="en-GB" dirty="0" err="1">
                <a:effectLst/>
                <a:latin typeface="var(--font-family-body)"/>
              </a:rPr>
              <a:t>een</a:t>
            </a:r>
            <a:r>
              <a:rPr lang="en-GB" dirty="0">
                <a:effectLst/>
                <a:latin typeface="var(--font-family-body)"/>
              </a:rPr>
              <a:t> VM </a:t>
            </a:r>
            <a:r>
              <a:rPr lang="en-GB" dirty="0" err="1">
                <a:effectLst/>
                <a:latin typeface="var(--font-family-body)"/>
              </a:rPr>
              <a:t>worden</a:t>
            </a:r>
            <a:r>
              <a:rPr lang="en-GB" dirty="0">
                <a:effectLst/>
                <a:latin typeface="var(--font-family-body)"/>
              </a:rPr>
              <a:t> </a:t>
            </a:r>
            <a:r>
              <a:rPr lang="en-GB" dirty="0" err="1">
                <a:effectLst/>
                <a:latin typeface="var(--font-family-body)"/>
              </a:rPr>
              <a:t>opgeslagen</a:t>
            </a:r>
            <a:r>
              <a:rPr lang="en-GB" dirty="0">
                <a:effectLst/>
                <a:latin typeface="var(--font-family-body)"/>
              </a:rPr>
              <a:t> op de node </a:t>
            </a:r>
            <a:r>
              <a:rPr lang="en-GB" dirty="0" err="1">
                <a:effectLst/>
                <a:latin typeface="var(--font-family-body)"/>
              </a:rPr>
              <a:t>waarop</a:t>
            </a:r>
            <a:r>
              <a:rPr lang="en-GB" dirty="0">
                <a:effectLst/>
                <a:latin typeface="var(--font-family-body)"/>
              </a:rPr>
              <a:t> de VM </a:t>
            </a:r>
            <a:r>
              <a:rPr lang="en-GB" dirty="0" err="1">
                <a:effectLst/>
                <a:latin typeface="var(--font-family-body)"/>
              </a:rPr>
              <a:t>draait</a:t>
            </a:r>
            <a:r>
              <a:rPr lang="en-GB" dirty="0">
                <a:effectLst/>
                <a:latin typeface="var(--font-family-body)"/>
              </a:rPr>
              <a:t>. </a:t>
            </a:r>
            <a:r>
              <a:rPr lang="en-GB" dirty="0" err="1">
                <a:effectLst/>
                <a:latin typeface="var(--font-family-body)"/>
              </a:rPr>
              <a:t>Dit</a:t>
            </a:r>
            <a:r>
              <a:rPr lang="en-GB" dirty="0">
                <a:effectLst/>
                <a:latin typeface="var(--font-family-body)"/>
              </a:rPr>
              <a:t> </a:t>
            </a:r>
            <a:r>
              <a:rPr lang="en-GB" dirty="0" err="1">
                <a:effectLst/>
                <a:latin typeface="var(--font-family-body)"/>
              </a:rPr>
              <a:t>maakt</a:t>
            </a:r>
            <a:r>
              <a:rPr lang="en-GB" dirty="0">
                <a:effectLst/>
                <a:latin typeface="var(--font-family-body)"/>
              </a:rPr>
              <a:t> de </a:t>
            </a:r>
            <a:r>
              <a:rPr lang="en-GB" dirty="0" err="1">
                <a:effectLst/>
                <a:latin typeface="var(--font-family-body)"/>
              </a:rPr>
              <a:t>noodzaak</a:t>
            </a:r>
            <a:r>
              <a:rPr lang="en-GB" dirty="0">
                <a:effectLst/>
                <a:latin typeface="var(--font-family-body)"/>
              </a:rPr>
              <a:t> </a:t>
            </a:r>
            <a:r>
              <a:rPr lang="en-GB" dirty="0" err="1">
                <a:effectLst/>
                <a:latin typeface="var(--font-family-body)"/>
              </a:rPr>
              <a:t>voor</a:t>
            </a:r>
            <a:r>
              <a:rPr lang="en-GB" dirty="0">
                <a:effectLst/>
                <a:latin typeface="var(--font-family-body)"/>
              </a:rPr>
              <a:t> lees-I/O </a:t>
            </a:r>
            <a:r>
              <a:rPr lang="en-GB" dirty="0" err="1">
                <a:effectLst/>
                <a:latin typeface="var(--font-family-body)"/>
              </a:rPr>
              <a:t>overbodig</a:t>
            </a:r>
            <a:r>
              <a:rPr lang="en-GB" dirty="0">
                <a:effectLst/>
                <a:latin typeface="var(--font-family-body)"/>
              </a:rPr>
              <a:t> om door het </a:t>
            </a:r>
            <a:r>
              <a:rPr lang="en-GB" dirty="0" err="1">
                <a:effectLst/>
                <a:latin typeface="var(--font-family-body)"/>
              </a:rPr>
              <a:t>netwerk</a:t>
            </a:r>
            <a:r>
              <a:rPr lang="en-GB" dirty="0">
                <a:effectLst/>
                <a:latin typeface="var(--font-family-body)"/>
              </a:rPr>
              <a:t> </a:t>
            </a:r>
            <a:r>
              <a:rPr lang="en-GB" dirty="0" err="1">
                <a:effectLst/>
                <a:latin typeface="var(--font-family-body)"/>
              </a:rPr>
              <a:t>te</a:t>
            </a:r>
            <a:r>
              <a:rPr lang="en-GB" dirty="0">
                <a:effectLst/>
                <a:latin typeface="var(--font-family-body)"/>
              </a:rPr>
              <a:t> </a:t>
            </a:r>
            <a:r>
              <a:rPr lang="en-GB" dirty="0" err="1">
                <a:effectLst/>
                <a:latin typeface="var(--font-family-body)"/>
              </a:rPr>
              <a:t>gaan</a:t>
            </a:r>
            <a:r>
              <a:rPr lang="en-GB" dirty="0">
                <a:effectLst/>
                <a:latin typeface="var(--font-family-body)"/>
              </a:rPr>
              <a:t>. Door </a:t>
            </a:r>
            <a:r>
              <a:rPr lang="en-GB" dirty="0" err="1">
                <a:effectLst/>
                <a:latin typeface="var(--font-family-body)"/>
              </a:rPr>
              <a:t>gegevens</a:t>
            </a:r>
            <a:r>
              <a:rPr lang="en-GB" dirty="0">
                <a:effectLst/>
                <a:latin typeface="var(--font-family-body)"/>
              </a:rPr>
              <a:t> </a:t>
            </a:r>
            <a:r>
              <a:rPr lang="en-GB" dirty="0" err="1">
                <a:effectLst/>
                <a:latin typeface="var(--font-family-body)"/>
              </a:rPr>
              <a:t>lokaal</a:t>
            </a:r>
            <a:r>
              <a:rPr lang="en-GB" dirty="0">
                <a:effectLst/>
                <a:latin typeface="var(--font-family-body)"/>
              </a:rPr>
              <a:t> </a:t>
            </a:r>
            <a:r>
              <a:rPr lang="en-GB" dirty="0" err="1">
                <a:effectLst/>
                <a:latin typeface="var(--font-family-body)"/>
              </a:rPr>
              <a:t>te</a:t>
            </a:r>
            <a:r>
              <a:rPr lang="en-GB" dirty="0">
                <a:effectLst/>
                <a:latin typeface="var(--font-family-body)"/>
              </a:rPr>
              <a:t> </a:t>
            </a:r>
            <a:r>
              <a:rPr lang="en-GB" dirty="0" err="1">
                <a:effectLst/>
                <a:latin typeface="var(--font-family-body)"/>
              </a:rPr>
              <a:t>houden</a:t>
            </a:r>
            <a:r>
              <a:rPr lang="en-GB" dirty="0">
                <a:effectLst/>
                <a:latin typeface="var(--font-family-body)"/>
              </a:rPr>
              <a:t>, </a:t>
            </a:r>
            <a:r>
              <a:rPr lang="en-GB" dirty="0" err="1">
                <a:effectLst/>
                <a:latin typeface="var(--font-family-body)"/>
              </a:rPr>
              <a:t>worden</a:t>
            </a:r>
            <a:r>
              <a:rPr lang="en-GB" dirty="0">
                <a:effectLst/>
                <a:latin typeface="var(--font-family-body)"/>
              </a:rPr>
              <a:t> de </a:t>
            </a:r>
            <a:r>
              <a:rPr lang="en-GB" dirty="0" err="1">
                <a:effectLst/>
                <a:latin typeface="var(--font-family-body)"/>
              </a:rPr>
              <a:t>prestaties</a:t>
            </a:r>
            <a:r>
              <a:rPr lang="en-GB" dirty="0">
                <a:effectLst/>
                <a:latin typeface="var(--font-family-body)"/>
              </a:rPr>
              <a:t> </a:t>
            </a:r>
            <a:r>
              <a:rPr lang="en-GB" dirty="0" err="1">
                <a:effectLst/>
                <a:latin typeface="var(--font-family-body)"/>
              </a:rPr>
              <a:t>geoptimaliseerd</a:t>
            </a:r>
            <a:r>
              <a:rPr lang="en-GB" dirty="0">
                <a:effectLst/>
                <a:latin typeface="var(--font-family-body)"/>
              </a:rPr>
              <a:t> </a:t>
            </a:r>
            <a:r>
              <a:rPr lang="en-GB" dirty="0" err="1">
                <a:effectLst/>
                <a:latin typeface="var(--font-family-body)"/>
              </a:rPr>
              <a:t>en</a:t>
            </a:r>
            <a:r>
              <a:rPr lang="en-GB" dirty="0">
                <a:effectLst/>
                <a:latin typeface="var(--font-family-body)"/>
              </a:rPr>
              <a:t> </a:t>
            </a:r>
            <a:r>
              <a:rPr lang="en-GB" dirty="0" err="1">
                <a:effectLst/>
                <a:latin typeface="var(--font-family-body)"/>
              </a:rPr>
              <a:t>netwerkcongestie</a:t>
            </a:r>
            <a:r>
              <a:rPr lang="en-GB" dirty="0">
                <a:effectLst/>
                <a:latin typeface="var(--font-family-body)"/>
              </a:rPr>
              <a:t> </a:t>
            </a:r>
            <a:r>
              <a:rPr lang="en-GB" dirty="0" err="1">
                <a:effectLst/>
                <a:latin typeface="var(--font-family-body)"/>
              </a:rPr>
              <a:t>geminimaliseerd</a:t>
            </a:r>
            <a:r>
              <a:rPr lang="en-GB" dirty="0">
                <a:effectLst/>
                <a:latin typeface="var(--font-family-body)"/>
              </a:rPr>
              <a:t>. De </a:t>
            </a:r>
            <a:r>
              <a:rPr lang="en-GB" dirty="0" err="1">
                <a:effectLst/>
                <a:latin typeface="var(--font-family-body)"/>
              </a:rPr>
              <a:t>gegevens</a:t>
            </a:r>
            <a:r>
              <a:rPr lang="en-GB" dirty="0">
                <a:effectLst/>
                <a:latin typeface="var(--font-family-body)"/>
              </a:rPr>
              <a:t> van </a:t>
            </a:r>
            <a:r>
              <a:rPr lang="en-GB" dirty="0" err="1">
                <a:effectLst/>
                <a:latin typeface="var(--font-family-body)"/>
              </a:rPr>
              <a:t>elke</a:t>
            </a:r>
            <a:r>
              <a:rPr lang="en-GB" dirty="0">
                <a:effectLst/>
                <a:latin typeface="var(--font-family-body)"/>
              </a:rPr>
              <a:t> VM </a:t>
            </a:r>
            <a:r>
              <a:rPr lang="en-GB" dirty="0" err="1">
                <a:effectLst/>
                <a:latin typeface="var(--font-family-body)"/>
              </a:rPr>
              <a:t>worden</a:t>
            </a:r>
            <a:r>
              <a:rPr lang="en-GB" dirty="0">
                <a:effectLst/>
                <a:latin typeface="var(--font-family-body)"/>
              </a:rPr>
              <a:t> </a:t>
            </a:r>
            <a:r>
              <a:rPr lang="en-GB" dirty="0" err="1">
                <a:effectLst/>
                <a:latin typeface="var(--font-family-body)"/>
              </a:rPr>
              <a:t>lokaal</a:t>
            </a:r>
            <a:r>
              <a:rPr lang="en-GB" dirty="0">
                <a:effectLst/>
                <a:latin typeface="var(--font-family-body)"/>
              </a:rPr>
              <a:t> </a:t>
            </a:r>
            <a:r>
              <a:rPr lang="en-GB" dirty="0" err="1">
                <a:effectLst/>
                <a:latin typeface="var(--font-family-body)"/>
              </a:rPr>
              <a:t>vanuit</a:t>
            </a:r>
            <a:r>
              <a:rPr lang="en-GB" dirty="0">
                <a:effectLst/>
                <a:latin typeface="var(--font-family-body)"/>
              </a:rPr>
              <a:t> de CVM </a:t>
            </a:r>
            <a:r>
              <a:rPr lang="en-GB" dirty="0" err="1">
                <a:effectLst/>
                <a:latin typeface="var(--font-family-body)"/>
              </a:rPr>
              <a:t>aangeboden</a:t>
            </a:r>
            <a:r>
              <a:rPr lang="en-GB" dirty="0">
                <a:effectLst/>
                <a:latin typeface="var(--font-family-body)"/>
              </a:rPr>
              <a:t> </a:t>
            </a:r>
            <a:r>
              <a:rPr lang="en-GB" dirty="0" err="1">
                <a:effectLst/>
                <a:latin typeface="var(--font-family-body)"/>
              </a:rPr>
              <a:t>en</a:t>
            </a:r>
            <a:r>
              <a:rPr lang="en-GB" dirty="0">
                <a:effectLst/>
                <a:latin typeface="var(--font-family-body)"/>
              </a:rPr>
              <a:t> </a:t>
            </a:r>
            <a:r>
              <a:rPr lang="en-GB" dirty="0" err="1">
                <a:effectLst/>
                <a:latin typeface="var(--font-family-body)"/>
              </a:rPr>
              <a:t>bij</a:t>
            </a:r>
            <a:r>
              <a:rPr lang="en-GB" dirty="0">
                <a:effectLst/>
                <a:latin typeface="var(--font-family-body)"/>
              </a:rPr>
              <a:t> </a:t>
            </a:r>
            <a:r>
              <a:rPr lang="en-GB" dirty="0" err="1">
                <a:effectLst/>
                <a:latin typeface="var(--font-family-body)"/>
              </a:rPr>
              <a:t>voorkeur</a:t>
            </a:r>
            <a:r>
              <a:rPr lang="en-GB" dirty="0">
                <a:effectLst/>
                <a:latin typeface="var(--font-family-body)"/>
              </a:rPr>
              <a:t> </a:t>
            </a:r>
            <a:r>
              <a:rPr lang="en-GB" dirty="0" err="1">
                <a:effectLst/>
                <a:latin typeface="var(--font-family-body)"/>
              </a:rPr>
              <a:t>opgeslagen</a:t>
            </a:r>
            <a:r>
              <a:rPr lang="en-GB" dirty="0">
                <a:effectLst/>
                <a:latin typeface="var(--font-family-body)"/>
              </a:rPr>
              <a:t> op </a:t>
            </a:r>
            <a:r>
              <a:rPr lang="en-GB" dirty="0" err="1">
                <a:effectLst/>
                <a:latin typeface="var(--font-family-body)"/>
              </a:rPr>
              <a:t>lokale</a:t>
            </a:r>
            <a:r>
              <a:rPr lang="en-GB" dirty="0">
                <a:effectLst/>
                <a:latin typeface="var(--font-family-body)"/>
              </a:rPr>
              <a:t> </a:t>
            </a:r>
            <a:r>
              <a:rPr lang="en-GB" dirty="0" err="1">
                <a:effectLst/>
                <a:latin typeface="var(--font-family-body)"/>
              </a:rPr>
              <a:t>opslag</a:t>
            </a:r>
            <a:r>
              <a:rPr lang="en-GB" dirty="0">
                <a:effectLst/>
                <a:latin typeface="var(--font-family-body)"/>
              </a:rPr>
              <a:t>. </a:t>
            </a:r>
            <a:r>
              <a:rPr lang="en-GB" dirty="0" err="1">
                <a:effectLst/>
                <a:latin typeface="var(--font-family-body)"/>
              </a:rPr>
              <a:t>Wanneer</a:t>
            </a:r>
            <a:r>
              <a:rPr lang="en-GB" dirty="0">
                <a:effectLst/>
                <a:latin typeface="var(--font-family-body)"/>
              </a:rPr>
              <a:t> </a:t>
            </a:r>
            <a:r>
              <a:rPr lang="en-GB" dirty="0" err="1">
                <a:effectLst/>
                <a:latin typeface="var(--font-family-body)"/>
              </a:rPr>
              <a:t>een</a:t>
            </a:r>
            <a:r>
              <a:rPr lang="en-GB" dirty="0">
                <a:effectLst/>
                <a:latin typeface="var(--font-family-body)"/>
              </a:rPr>
              <a:t> VM van de </a:t>
            </a:r>
            <a:r>
              <a:rPr lang="en-GB" dirty="0" err="1">
                <a:effectLst/>
                <a:latin typeface="var(--font-family-body)"/>
              </a:rPr>
              <a:t>ene</a:t>
            </a:r>
            <a:r>
              <a:rPr lang="en-GB" dirty="0">
                <a:effectLst/>
                <a:latin typeface="var(--font-family-body)"/>
              </a:rPr>
              <a:t> node </a:t>
            </a:r>
            <a:r>
              <a:rPr lang="en-GB" dirty="0" err="1">
                <a:effectLst/>
                <a:latin typeface="var(--font-family-body)"/>
              </a:rPr>
              <a:t>naar</a:t>
            </a:r>
            <a:r>
              <a:rPr lang="en-GB" dirty="0">
                <a:effectLst/>
                <a:latin typeface="var(--font-family-body)"/>
              </a:rPr>
              <a:t> het </a:t>
            </a:r>
            <a:r>
              <a:rPr lang="en-GB" dirty="0" err="1">
                <a:effectLst/>
                <a:latin typeface="var(--font-family-body)"/>
              </a:rPr>
              <a:t>andere</a:t>
            </a:r>
            <a:r>
              <a:rPr lang="en-GB" dirty="0">
                <a:effectLst/>
                <a:latin typeface="var(--font-family-body)"/>
              </a:rPr>
              <a:t> </a:t>
            </a:r>
            <a:r>
              <a:rPr lang="en-GB" dirty="0" err="1">
                <a:effectLst/>
                <a:latin typeface="var(--font-family-body)"/>
              </a:rPr>
              <a:t>wordt</a:t>
            </a:r>
            <a:r>
              <a:rPr lang="en-GB" dirty="0">
                <a:effectLst/>
                <a:latin typeface="var(--font-family-body)"/>
              </a:rPr>
              <a:t> </a:t>
            </a:r>
            <a:r>
              <a:rPr lang="en-GB" dirty="0" err="1">
                <a:effectLst/>
                <a:latin typeface="var(--font-family-body)"/>
              </a:rPr>
              <a:t>verplaatst</a:t>
            </a:r>
            <a:r>
              <a:rPr lang="en-GB" dirty="0">
                <a:effectLst/>
                <a:latin typeface="var(--font-family-body)"/>
              </a:rPr>
              <a:t> met </a:t>
            </a:r>
            <a:r>
              <a:rPr lang="en-GB" dirty="0" err="1">
                <a:effectLst/>
                <a:latin typeface="var(--font-family-body)"/>
              </a:rPr>
              <a:t>behulp</a:t>
            </a:r>
            <a:r>
              <a:rPr lang="en-GB" dirty="0">
                <a:effectLst/>
                <a:latin typeface="var(--font-family-body)"/>
              </a:rPr>
              <a:t> van </a:t>
            </a:r>
            <a:r>
              <a:rPr lang="en-GB" dirty="0" err="1">
                <a:effectLst/>
                <a:latin typeface="var(--font-family-body)"/>
              </a:rPr>
              <a:t>vMotion</a:t>
            </a:r>
            <a:r>
              <a:rPr lang="en-GB" dirty="0">
                <a:effectLst/>
                <a:latin typeface="var(--font-family-body)"/>
              </a:rPr>
              <a:t> of </a:t>
            </a:r>
            <a:r>
              <a:rPr lang="en-GB" dirty="0" err="1">
                <a:effectLst/>
                <a:latin typeface="var(--font-family-body)"/>
              </a:rPr>
              <a:t>livemigratie</a:t>
            </a:r>
            <a:r>
              <a:rPr lang="en-GB" dirty="0">
                <a:effectLst/>
                <a:latin typeface="var(--font-family-body)"/>
              </a:rPr>
              <a:t> (of </a:t>
            </a:r>
            <a:r>
              <a:rPr lang="en-GB" dirty="0" err="1">
                <a:effectLst/>
                <a:latin typeface="var(--font-family-body)"/>
              </a:rPr>
              <a:t>tijdens</a:t>
            </a:r>
            <a:r>
              <a:rPr lang="en-GB" dirty="0">
                <a:effectLst/>
                <a:latin typeface="var(--font-family-body)"/>
              </a:rPr>
              <a:t> </a:t>
            </a:r>
            <a:r>
              <a:rPr lang="en-GB" dirty="0" err="1">
                <a:effectLst/>
                <a:latin typeface="var(--font-family-body)"/>
              </a:rPr>
              <a:t>een</a:t>
            </a:r>
            <a:r>
              <a:rPr lang="en-GB" dirty="0">
                <a:effectLst/>
                <a:latin typeface="var(--font-family-body)"/>
              </a:rPr>
              <a:t> HA-</a:t>
            </a:r>
            <a:r>
              <a:rPr lang="en-GB" dirty="0" err="1">
                <a:effectLst/>
                <a:latin typeface="var(--font-family-body)"/>
              </a:rPr>
              <a:t>gebeurtenis</a:t>
            </a:r>
            <a:r>
              <a:rPr lang="en-GB" dirty="0">
                <a:effectLst/>
                <a:latin typeface="var(--font-family-body)"/>
              </a:rPr>
              <a:t>), </a:t>
            </a:r>
            <a:r>
              <a:rPr lang="en-GB" dirty="0" err="1">
                <a:effectLst/>
                <a:latin typeface="var(--font-family-body)"/>
              </a:rPr>
              <a:t>volgen</a:t>
            </a:r>
            <a:r>
              <a:rPr lang="en-GB" dirty="0">
                <a:effectLst/>
                <a:latin typeface="var(--font-family-body)"/>
              </a:rPr>
              <a:t> de </a:t>
            </a:r>
            <a:r>
              <a:rPr lang="en-GB" dirty="0" err="1">
                <a:effectLst/>
                <a:latin typeface="var(--font-family-body)"/>
              </a:rPr>
              <a:t>gegevens</a:t>
            </a:r>
            <a:r>
              <a:rPr lang="en-GB" dirty="0">
                <a:effectLst/>
                <a:latin typeface="var(--font-family-body)"/>
              </a:rPr>
              <a:t> van de </a:t>
            </a:r>
            <a:r>
              <a:rPr lang="en-GB" dirty="0" err="1">
                <a:effectLst/>
                <a:latin typeface="var(--font-family-body)"/>
              </a:rPr>
              <a:t>gemigreerde</a:t>
            </a:r>
            <a:r>
              <a:rPr lang="en-GB" dirty="0">
                <a:effectLst/>
                <a:latin typeface="var(--font-family-body)"/>
              </a:rPr>
              <a:t> VM </a:t>
            </a:r>
            <a:r>
              <a:rPr lang="en-GB" dirty="0" err="1">
                <a:effectLst/>
                <a:latin typeface="var(--font-family-body)"/>
              </a:rPr>
              <a:t>automatisch</a:t>
            </a:r>
            <a:r>
              <a:rPr lang="en-GB" dirty="0">
                <a:effectLst/>
                <a:latin typeface="var(--font-family-body)"/>
              </a:rPr>
              <a:t> de VM op de </a:t>
            </a:r>
            <a:r>
              <a:rPr lang="en-GB" dirty="0" err="1">
                <a:effectLst/>
                <a:latin typeface="var(--font-family-body)"/>
              </a:rPr>
              <a:t>achtergrond</a:t>
            </a:r>
            <a:r>
              <a:rPr lang="en-GB" dirty="0">
                <a:effectLst/>
                <a:latin typeface="var(--font-family-body)"/>
              </a:rPr>
              <a:t> op basis van </a:t>
            </a:r>
            <a:r>
              <a:rPr lang="en-GB" dirty="0" err="1">
                <a:effectLst/>
                <a:latin typeface="var(--font-family-body)"/>
              </a:rPr>
              <a:t>leespatronen</a:t>
            </a:r>
            <a:r>
              <a:rPr lang="en-GB" dirty="0">
                <a:effectLst/>
                <a:latin typeface="var(--font-family-body)"/>
              </a:rPr>
              <a:t>.</a:t>
            </a:r>
            <a:endParaRPr lang="en-NL" dirty="0"/>
          </a:p>
        </p:txBody>
      </p:sp>
      <p:sp>
        <p:nvSpPr>
          <p:cNvPr id="4" name="Slide Number Placeholder 3"/>
          <p:cNvSpPr>
            <a:spLocks noGrp="1"/>
          </p:cNvSpPr>
          <p:nvPr>
            <p:ph type="sldNum" sz="quarter" idx="5"/>
          </p:nvPr>
        </p:nvSpPr>
        <p:spPr/>
        <p:txBody>
          <a:bodyPr/>
          <a:lstStyle/>
          <a:p>
            <a:fld id="{212985E4-63A6-42C5-B555-D36F14EDE62F}" type="slidenum">
              <a:rPr lang="en-US" smtClean="0"/>
              <a:t>4</a:t>
            </a:fld>
            <a:endParaRPr lang="en-US" dirty="0"/>
          </a:p>
        </p:txBody>
      </p:sp>
    </p:spTree>
    <p:extLst>
      <p:ext uri="{BB962C8B-B14F-4D97-AF65-F5344CB8AC3E}">
        <p14:creationId xmlns:p14="http://schemas.microsoft.com/office/powerpoint/2010/main" val="150968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b="1" i="0" dirty="0">
                <a:solidFill>
                  <a:srgbClr val="313537"/>
                </a:solidFill>
                <a:effectLst/>
                <a:latin typeface="var(--font-family-head)"/>
              </a:rPr>
              <a:t>Automatic Disk Balancing</a:t>
            </a:r>
          </a:p>
          <a:p>
            <a:pPr algn="l" fontAlgn="base"/>
            <a:r>
              <a:rPr lang="en-GB" b="0" i="0" dirty="0">
                <a:solidFill>
                  <a:srgbClr val="707070"/>
                </a:solidFill>
                <a:effectLst/>
                <a:latin typeface="inherit"/>
              </a:rPr>
              <a:t>–</a:t>
            </a:r>
            <a:endParaRPr lang="en-GB" b="0" i="0" dirty="0">
              <a:solidFill>
                <a:srgbClr val="313537"/>
              </a:solidFill>
              <a:effectLst/>
              <a:latin typeface="lato" panose="020F0502020204030203" pitchFamily="34" charset="0"/>
            </a:endParaRPr>
          </a:p>
          <a:p>
            <a:pPr fontAlgn="base"/>
            <a:r>
              <a:rPr lang="en-GB" dirty="0">
                <a:effectLst/>
                <a:latin typeface="var(--font-family-body)"/>
              </a:rPr>
              <a:t>AOS Distributed Storage </a:t>
            </a:r>
            <a:r>
              <a:rPr lang="en-GB" dirty="0" err="1">
                <a:effectLst/>
                <a:latin typeface="var(--font-family-body)"/>
              </a:rPr>
              <a:t>kan</a:t>
            </a:r>
            <a:r>
              <a:rPr lang="en-GB" dirty="0">
                <a:effectLst/>
                <a:latin typeface="var(--font-family-body)"/>
              </a:rPr>
              <a:t> </a:t>
            </a:r>
            <a:r>
              <a:rPr lang="en-GB" dirty="0" err="1">
                <a:effectLst/>
                <a:latin typeface="var(--font-family-body)"/>
              </a:rPr>
              <a:t>reageren</a:t>
            </a:r>
            <a:r>
              <a:rPr lang="en-GB" dirty="0">
                <a:effectLst/>
                <a:latin typeface="var(--font-family-body)"/>
              </a:rPr>
              <a:t> op </a:t>
            </a:r>
            <a:r>
              <a:rPr lang="en-GB" dirty="0" err="1">
                <a:effectLst/>
                <a:latin typeface="var(--font-family-body)"/>
              </a:rPr>
              <a:t>verschillende</a:t>
            </a:r>
            <a:r>
              <a:rPr lang="en-GB" dirty="0">
                <a:effectLst/>
                <a:latin typeface="var(--font-family-body)"/>
              </a:rPr>
              <a:t> workloads </a:t>
            </a:r>
            <a:r>
              <a:rPr lang="en-GB" dirty="0" err="1">
                <a:effectLst/>
                <a:latin typeface="var(--font-family-body)"/>
              </a:rPr>
              <a:t>en</a:t>
            </a:r>
            <a:r>
              <a:rPr lang="en-GB" dirty="0">
                <a:effectLst/>
                <a:latin typeface="var(--font-family-body)"/>
              </a:rPr>
              <a:t> </a:t>
            </a:r>
            <a:r>
              <a:rPr lang="en-GB" dirty="0" err="1">
                <a:effectLst/>
                <a:latin typeface="var(--font-family-body)"/>
              </a:rPr>
              <a:t>maakt</a:t>
            </a:r>
            <a:r>
              <a:rPr lang="en-GB" dirty="0">
                <a:effectLst/>
                <a:latin typeface="var(--font-family-body)"/>
              </a:rPr>
              <a:t> het </a:t>
            </a:r>
            <a:r>
              <a:rPr lang="en-GB" dirty="0" err="1">
                <a:effectLst/>
                <a:latin typeface="var(--font-family-body)"/>
              </a:rPr>
              <a:t>mogelijk</a:t>
            </a:r>
            <a:r>
              <a:rPr lang="en-GB" dirty="0">
                <a:effectLst/>
                <a:latin typeface="var(--font-family-body)"/>
              </a:rPr>
              <a:t> </a:t>
            </a:r>
            <a:r>
              <a:rPr lang="en-GB" dirty="0" err="1">
                <a:effectLst/>
                <a:latin typeface="var(--font-family-body)"/>
              </a:rPr>
              <a:t>verschillende</a:t>
            </a:r>
            <a:r>
              <a:rPr lang="en-GB" dirty="0">
                <a:effectLst/>
                <a:latin typeface="var(--font-family-body)"/>
              </a:rPr>
              <a:t> </a:t>
            </a:r>
            <a:r>
              <a:rPr lang="en-GB" dirty="0" err="1">
                <a:effectLst/>
                <a:latin typeface="var(--font-family-body)"/>
              </a:rPr>
              <a:t>typen</a:t>
            </a:r>
            <a:r>
              <a:rPr lang="en-GB" dirty="0">
                <a:effectLst/>
                <a:latin typeface="var(--font-family-body)"/>
              </a:rPr>
              <a:t> nodes (</a:t>
            </a:r>
            <a:r>
              <a:rPr lang="en-GB" dirty="0" err="1">
                <a:effectLst/>
                <a:latin typeface="var(--font-family-body)"/>
              </a:rPr>
              <a:t>bijvoorbeeld</a:t>
            </a:r>
            <a:r>
              <a:rPr lang="en-GB" dirty="0">
                <a:effectLst/>
                <a:latin typeface="var(--font-family-body)"/>
              </a:rPr>
              <a:t> </a:t>
            </a:r>
            <a:r>
              <a:rPr lang="en-GB" dirty="0" err="1">
                <a:effectLst/>
                <a:latin typeface="var(--font-family-body)"/>
              </a:rPr>
              <a:t>rekenintensieve</a:t>
            </a:r>
            <a:r>
              <a:rPr lang="en-GB" dirty="0">
                <a:effectLst/>
                <a:latin typeface="var(--font-family-body)"/>
              </a:rPr>
              <a:t> of </a:t>
            </a:r>
            <a:r>
              <a:rPr lang="en-GB" dirty="0" err="1">
                <a:effectLst/>
                <a:latin typeface="var(--font-family-body)"/>
              </a:rPr>
              <a:t>opslagintensieve</a:t>
            </a:r>
            <a:r>
              <a:rPr lang="en-GB" dirty="0">
                <a:effectLst/>
                <a:latin typeface="var(--font-family-body)"/>
              </a:rPr>
              <a:t> nodes) in </a:t>
            </a:r>
            <a:r>
              <a:rPr lang="en-GB" dirty="0" err="1">
                <a:effectLst/>
                <a:latin typeface="var(--font-family-body)"/>
              </a:rPr>
              <a:t>één</a:t>
            </a:r>
            <a:r>
              <a:rPr lang="en-GB" dirty="0">
                <a:effectLst/>
                <a:latin typeface="var(--font-family-body)"/>
              </a:rPr>
              <a:t> cluster </a:t>
            </a:r>
            <a:r>
              <a:rPr lang="en-GB" dirty="0" err="1">
                <a:effectLst/>
                <a:latin typeface="var(--font-family-body)"/>
              </a:rPr>
              <a:t>te</a:t>
            </a:r>
            <a:r>
              <a:rPr lang="en-GB" dirty="0">
                <a:effectLst/>
                <a:latin typeface="var(--font-family-body)"/>
              </a:rPr>
              <a:t> </a:t>
            </a:r>
            <a:r>
              <a:rPr lang="en-GB" dirty="0" err="1">
                <a:effectLst/>
                <a:latin typeface="var(--font-family-body)"/>
              </a:rPr>
              <a:t>combineren</a:t>
            </a:r>
            <a:r>
              <a:rPr lang="en-GB" dirty="0">
                <a:effectLst/>
                <a:latin typeface="var(--font-family-body)"/>
              </a:rPr>
              <a:t>. </a:t>
            </a:r>
            <a:r>
              <a:rPr lang="en-GB" dirty="0" err="1">
                <a:effectLst/>
                <a:latin typeface="var(--font-family-body)"/>
              </a:rPr>
              <a:t>Bij</a:t>
            </a:r>
            <a:r>
              <a:rPr lang="en-GB" dirty="0">
                <a:effectLst/>
                <a:latin typeface="var(--font-family-body)"/>
              </a:rPr>
              <a:t> het </a:t>
            </a:r>
            <a:r>
              <a:rPr lang="en-GB" dirty="0" err="1">
                <a:effectLst/>
                <a:latin typeface="var(--font-family-body)"/>
              </a:rPr>
              <a:t>mixen</a:t>
            </a:r>
            <a:r>
              <a:rPr lang="en-GB" dirty="0">
                <a:effectLst/>
                <a:latin typeface="var(--font-family-body)"/>
              </a:rPr>
              <a:t> van nodes in </a:t>
            </a:r>
            <a:r>
              <a:rPr lang="en-GB" dirty="0" err="1">
                <a:effectLst/>
                <a:latin typeface="var(--font-family-body)"/>
              </a:rPr>
              <a:t>een</a:t>
            </a:r>
            <a:r>
              <a:rPr lang="en-GB" dirty="0">
                <a:effectLst/>
                <a:latin typeface="var(--font-family-body)"/>
              </a:rPr>
              <a:t> cluster is het </a:t>
            </a:r>
            <a:r>
              <a:rPr lang="en-GB" dirty="0" err="1">
                <a:effectLst/>
                <a:latin typeface="var(--font-family-body)"/>
              </a:rPr>
              <a:t>echter</a:t>
            </a:r>
            <a:r>
              <a:rPr lang="en-GB" dirty="0">
                <a:effectLst/>
                <a:latin typeface="var(--font-family-body)"/>
              </a:rPr>
              <a:t> </a:t>
            </a:r>
            <a:r>
              <a:rPr lang="en-GB" dirty="0" err="1">
                <a:effectLst/>
                <a:latin typeface="var(--font-family-body)"/>
              </a:rPr>
              <a:t>belangrijk</a:t>
            </a:r>
            <a:r>
              <a:rPr lang="en-GB" dirty="0">
                <a:effectLst/>
                <a:latin typeface="var(--font-family-body)"/>
              </a:rPr>
              <a:t> om </a:t>
            </a:r>
            <a:r>
              <a:rPr lang="en-GB" dirty="0" err="1">
                <a:effectLst/>
                <a:latin typeface="var(--font-family-body)"/>
              </a:rPr>
              <a:t>te</a:t>
            </a:r>
            <a:r>
              <a:rPr lang="en-GB" dirty="0">
                <a:effectLst/>
                <a:latin typeface="var(--font-family-body)"/>
              </a:rPr>
              <a:t> </a:t>
            </a:r>
            <a:r>
              <a:rPr lang="en-GB" dirty="0" err="1">
                <a:effectLst/>
                <a:latin typeface="var(--font-family-body)"/>
              </a:rPr>
              <a:t>zorgen</a:t>
            </a:r>
            <a:r>
              <a:rPr lang="en-GB" dirty="0">
                <a:effectLst/>
                <a:latin typeface="var(--font-family-body)"/>
              </a:rPr>
              <a:t> </a:t>
            </a:r>
            <a:r>
              <a:rPr lang="en-GB" dirty="0" err="1">
                <a:effectLst/>
                <a:latin typeface="var(--font-family-body)"/>
              </a:rPr>
              <a:t>voor</a:t>
            </a:r>
            <a:r>
              <a:rPr lang="en-GB" dirty="0">
                <a:effectLst/>
                <a:latin typeface="var(--font-family-body)"/>
              </a:rPr>
              <a:t> </a:t>
            </a:r>
            <a:r>
              <a:rPr lang="en-GB" dirty="0" err="1">
                <a:effectLst/>
                <a:latin typeface="var(--font-family-body)"/>
              </a:rPr>
              <a:t>een</a:t>
            </a:r>
            <a:r>
              <a:rPr lang="en-GB" dirty="0">
                <a:effectLst/>
                <a:latin typeface="var(--font-family-body)"/>
              </a:rPr>
              <a:t> </a:t>
            </a:r>
            <a:r>
              <a:rPr lang="en-GB" dirty="0" err="1">
                <a:effectLst/>
                <a:latin typeface="var(--font-family-body)"/>
              </a:rPr>
              <a:t>uniforme</a:t>
            </a:r>
            <a:r>
              <a:rPr lang="en-GB" dirty="0">
                <a:effectLst/>
                <a:latin typeface="var(--font-family-body)"/>
              </a:rPr>
              <a:t> </a:t>
            </a:r>
            <a:r>
              <a:rPr lang="en-GB" dirty="0" err="1">
                <a:effectLst/>
                <a:latin typeface="var(--font-family-body)"/>
              </a:rPr>
              <a:t>distributie</a:t>
            </a:r>
            <a:r>
              <a:rPr lang="en-GB" dirty="0">
                <a:effectLst/>
                <a:latin typeface="var(--font-family-body)"/>
              </a:rPr>
              <a:t> van </a:t>
            </a:r>
            <a:r>
              <a:rPr lang="en-GB" dirty="0" err="1">
                <a:effectLst/>
                <a:latin typeface="var(--font-family-body)"/>
              </a:rPr>
              <a:t>gegevens</a:t>
            </a:r>
            <a:r>
              <a:rPr lang="en-GB" dirty="0">
                <a:effectLst/>
                <a:latin typeface="var(--font-family-body)"/>
              </a:rPr>
              <a:t>, </a:t>
            </a:r>
            <a:r>
              <a:rPr lang="en-GB" dirty="0" err="1">
                <a:effectLst/>
                <a:latin typeface="var(--font-family-body)"/>
              </a:rPr>
              <a:t>rekening</a:t>
            </a:r>
            <a:r>
              <a:rPr lang="en-GB" dirty="0">
                <a:effectLst/>
                <a:latin typeface="var(--font-family-body)"/>
              </a:rPr>
              <a:t> </a:t>
            </a:r>
            <a:r>
              <a:rPr lang="en-GB" dirty="0" err="1">
                <a:effectLst/>
                <a:latin typeface="var(--font-family-body)"/>
              </a:rPr>
              <a:t>houdend</a:t>
            </a:r>
            <a:r>
              <a:rPr lang="en-GB" dirty="0">
                <a:effectLst/>
                <a:latin typeface="var(--font-family-body)"/>
              </a:rPr>
              <a:t> met de </a:t>
            </a:r>
            <a:r>
              <a:rPr lang="en-GB" dirty="0" err="1">
                <a:effectLst/>
                <a:latin typeface="var(--font-family-body)"/>
              </a:rPr>
              <a:t>verschillende</a:t>
            </a:r>
            <a:r>
              <a:rPr lang="en-GB" dirty="0">
                <a:effectLst/>
                <a:latin typeface="var(--font-family-body)"/>
              </a:rPr>
              <a:t> </a:t>
            </a:r>
            <a:r>
              <a:rPr lang="en-GB" dirty="0" err="1">
                <a:effectLst/>
                <a:latin typeface="var(--font-family-body)"/>
              </a:rPr>
              <a:t>opslagcapaciteiten</a:t>
            </a:r>
            <a:r>
              <a:rPr lang="en-GB" dirty="0">
                <a:effectLst/>
                <a:latin typeface="var(--font-family-body)"/>
              </a:rPr>
              <a:t> van </a:t>
            </a:r>
            <a:r>
              <a:rPr lang="en-GB" dirty="0" err="1">
                <a:effectLst/>
                <a:latin typeface="var(--font-family-body)"/>
              </a:rPr>
              <a:t>verschillende</a:t>
            </a:r>
            <a:r>
              <a:rPr lang="en-GB" dirty="0">
                <a:effectLst/>
                <a:latin typeface="var(--font-family-body)"/>
              </a:rPr>
              <a:t> nodes. De native </a:t>
            </a:r>
            <a:r>
              <a:rPr lang="en-GB" dirty="0" err="1">
                <a:effectLst/>
                <a:latin typeface="var(--font-family-body)"/>
              </a:rPr>
              <a:t>schijfbalanceringsfunctie</a:t>
            </a:r>
            <a:r>
              <a:rPr lang="en-GB" dirty="0">
                <a:effectLst/>
                <a:latin typeface="var(--font-family-body)"/>
              </a:rPr>
              <a:t> </a:t>
            </a:r>
            <a:r>
              <a:rPr lang="en-GB" dirty="0" err="1">
                <a:effectLst/>
                <a:latin typeface="var(--font-family-body)"/>
              </a:rPr>
              <a:t>zorgt</a:t>
            </a:r>
            <a:r>
              <a:rPr lang="en-GB" dirty="0">
                <a:effectLst/>
                <a:latin typeface="var(--font-family-body)"/>
              </a:rPr>
              <a:t> </a:t>
            </a:r>
            <a:r>
              <a:rPr lang="en-GB" dirty="0" err="1">
                <a:effectLst/>
                <a:latin typeface="var(--font-family-body)"/>
              </a:rPr>
              <a:t>ervoor</a:t>
            </a:r>
            <a:r>
              <a:rPr lang="en-GB" dirty="0">
                <a:effectLst/>
                <a:latin typeface="var(--font-family-body)"/>
              </a:rPr>
              <a:t> </a:t>
            </a:r>
            <a:r>
              <a:rPr lang="en-GB" dirty="0" err="1">
                <a:effectLst/>
                <a:latin typeface="var(--font-family-body)"/>
              </a:rPr>
              <a:t>dat</a:t>
            </a:r>
            <a:r>
              <a:rPr lang="en-GB" dirty="0">
                <a:effectLst/>
                <a:latin typeface="var(--font-family-body)"/>
              </a:rPr>
              <a:t> </a:t>
            </a:r>
            <a:r>
              <a:rPr lang="en-GB" dirty="0" err="1">
                <a:effectLst/>
                <a:latin typeface="var(--font-family-body)"/>
              </a:rPr>
              <a:t>gegevens</a:t>
            </a:r>
            <a:r>
              <a:rPr lang="en-GB" dirty="0">
                <a:effectLst/>
                <a:latin typeface="var(--font-family-body)"/>
              </a:rPr>
              <a:t> uniform over de nodes </a:t>
            </a:r>
            <a:r>
              <a:rPr lang="en-GB" dirty="0" err="1">
                <a:effectLst/>
                <a:latin typeface="var(--font-family-body)"/>
              </a:rPr>
              <a:t>worden</a:t>
            </a:r>
            <a:r>
              <a:rPr lang="en-GB" dirty="0">
                <a:effectLst/>
                <a:latin typeface="var(--font-family-body)"/>
              </a:rPr>
              <a:t> </a:t>
            </a:r>
            <a:r>
              <a:rPr lang="en-GB" dirty="0" err="1">
                <a:effectLst/>
                <a:latin typeface="var(--font-family-body)"/>
              </a:rPr>
              <a:t>verdeeld</a:t>
            </a:r>
            <a:r>
              <a:rPr lang="en-GB" dirty="0">
                <a:effectLst/>
                <a:latin typeface="var(--font-family-body)"/>
              </a:rPr>
              <a:t> </a:t>
            </a:r>
            <a:r>
              <a:rPr lang="en-GB" dirty="0" err="1">
                <a:effectLst/>
                <a:latin typeface="var(--font-family-body)"/>
              </a:rPr>
              <a:t>zodra</a:t>
            </a:r>
            <a:r>
              <a:rPr lang="en-GB" dirty="0">
                <a:effectLst/>
                <a:latin typeface="var(--font-family-body)"/>
              </a:rPr>
              <a:t> het </a:t>
            </a:r>
            <a:r>
              <a:rPr lang="en-GB" dirty="0" err="1">
                <a:effectLst/>
                <a:latin typeface="var(--font-family-body)"/>
              </a:rPr>
              <a:t>opslaggebruik</a:t>
            </a:r>
            <a:r>
              <a:rPr lang="en-GB" dirty="0">
                <a:effectLst/>
                <a:latin typeface="var(--font-family-body)"/>
              </a:rPr>
              <a:t> op </a:t>
            </a:r>
            <a:r>
              <a:rPr lang="en-GB" dirty="0" err="1">
                <a:effectLst/>
                <a:latin typeface="var(--font-family-body)"/>
              </a:rPr>
              <a:t>een</a:t>
            </a:r>
            <a:r>
              <a:rPr lang="en-GB" dirty="0">
                <a:effectLst/>
                <a:latin typeface="var(--font-family-body)"/>
              </a:rPr>
              <a:t> node </a:t>
            </a:r>
            <a:r>
              <a:rPr lang="en-GB" dirty="0" err="1">
                <a:effectLst/>
                <a:latin typeface="var(--font-family-body)"/>
              </a:rPr>
              <a:t>een</a:t>
            </a:r>
            <a:r>
              <a:rPr lang="en-GB" dirty="0">
                <a:effectLst/>
                <a:latin typeface="var(--font-family-body)"/>
              </a:rPr>
              <a:t> </a:t>
            </a:r>
            <a:r>
              <a:rPr lang="en-GB" dirty="0" err="1">
                <a:effectLst/>
                <a:latin typeface="var(--font-family-body)"/>
              </a:rPr>
              <a:t>bepaalde</a:t>
            </a:r>
            <a:r>
              <a:rPr lang="en-GB" dirty="0">
                <a:effectLst/>
                <a:latin typeface="var(--font-family-body)"/>
              </a:rPr>
              <a:t> </a:t>
            </a:r>
            <a:r>
              <a:rPr lang="en-GB" dirty="0" err="1">
                <a:effectLst/>
                <a:latin typeface="var(--font-family-body)"/>
              </a:rPr>
              <a:t>drempel</a:t>
            </a:r>
            <a:r>
              <a:rPr lang="en-GB" dirty="0">
                <a:effectLst/>
                <a:latin typeface="var(--font-family-body)"/>
              </a:rPr>
              <a:t> </a:t>
            </a:r>
            <a:r>
              <a:rPr lang="en-GB" dirty="0" err="1">
                <a:effectLst/>
                <a:latin typeface="var(--font-family-body)"/>
              </a:rPr>
              <a:t>overschrijdt</a:t>
            </a:r>
            <a:r>
              <a:rPr lang="en-GB" dirty="0">
                <a:effectLst/>
                <a:latin typeface="var(--font-family-body)"/>
              </a:rPr>
              <a:t>. </a:t>
            </a:r>
            <a:r>
              <a:rPr lang="en-GB" dirty="0" err="1">
                <a:effectLst/>
                <a:latin typeface="var(--font-family-body)"/>
              </a:rPr>
              <a:t>Verplaatsing</a:t>
            </a:r>
            <a:r>
              <a:rPr lang="en-GB" dirty="0">
                <a:effectLst/>
                <a:latin typeface="var(--font-family-body)"/>
              </a:rPr>
              <a:t> van </a:t>
            </a:r>
            <a:r>
              <a:rPr lang="en-GB" dirty="0" err="1">
                <a:effectLst/>
                <a:latin typeface="var(--font-family-body)"/>
              </a:rPr>
              <a:t>gegevens</a:t>
            </a:r>
            <a:r>
              <a:rPr lang="en-GB" dirty="0">
                <a:effectLst/>
                <a:latin typeface="var(--font-family-body)"/>
              </a:rPr>
              <a:t> </a:t>
            </a:r>
            <a:r>
              <a:rPr lang="en-GB" dirty="0" err="1">
                <a:effectLst/>
                <a:latin typeface="var(--font-family-body)"/>
              </a:rPr>
              <a:t>vindt</a:t>
            </a:r>
            <a:r>
              <a:rPr lang="en-GB" dirty="0">
                <a:effectLst/>
                <a:latin typeface="var(--font-family-body)"/>
              </a:rPr>
              <a:t> </a:t>
            </a:r>
            <a:r>
              <a:rPr lang="en-GB" dirty="0" err="1">
                <a:effectLst/>
                <a:latin typeface="var(--font-family-body)"/>
              </a:rPr>
              <a:t>altijd</a:t>
            </a:r>
            <a:r>
              <a:rPr lang="en-GB" dirty="0">
                <a:effectLst/>
                <a:latin typeface="var(--font-family-body)"/>
              </a:rPr>
              <a:t> </a:t>
            </a:r>
            <a:r>
              <a:rPr lang="en-GB" dirty="0" err="1">
                <a:effectLst/>
                <a:latin typeface="var(--font-family-body)"/>
              </a:rPr>
              <a:t>plaats</a:t>
            </a:r>
            <a:r>
              <a:rPr lang="en-GB" dirty="0">
                <a:effectLst/>
                <a:latin typeface="var(--font-family-body)"/>
              </a:rPr>
              <a:t> </a:t>
            </a:r>
            <a:r>
              <a:rPr lang="en-GB" dirty="0" err="1">
                <a:effectLst/>
                <a:latin typeface="var(--font-family-body)"/>
              </a:rPr>
              <a:t>binnen</a:t>
            </a:r>
            <a:r>
              <a:rPr lang="en-GB" dirty="0">
                <a:effectLst/>
                <a:latin typeface="var(--font-family-body)"/>
              </a:rPr>
              <a:t> </a:t>
            </a:r>
            <a:r>
              <a:rPr lang="en-GB" dirty="0" err="1">
                <a:effectLst/>
                <a:latin typeface="var(--font-family-body)"/>
              </a:rPr>
              <a:t>dezelfde</a:t>
            </a:r>
            <a:r>
              <a:rPr lang="en-GB" dirty="0">
                <a:effectLst/>
                <a:latin typeface="var(--font-family-body)"/>
              </a:rPr>
              <a:t> </a:t>
            </a:r>
            <a:r>
              <a:rPr lang="en-GB" dirty="0" err="1">
                <a:effectLst/>
                <a:latin typeface="var(--font-family-body)"/>
              </a:rPr>
              <a:t>laag</a:t>
            </a:r>
            <a:r>
              <a:rPr lang="en-GB" dirty="0">
                <a:effectLst/>
                <a:latin typeface="var(--font-family-body)"/>
              </a:rPr>
              <a:t> (</a:t>
            </a:r>
            <a:r>
              <a:rPr lang="en-GB" dirty="0" err="1">
                <a:effectLst/>
                <a:latin typeface="var(--font-family-body)"/>
              </a:rPr>
              <a:t>dat</a:t>
            </a:r>
            <a:r>
              <a:rPr lang="en-GB" dirty="0">
                <a:effectLst/>
                <a:latin typeface="var(--font-family-body)"/>
              </a:rPr>
              <a:t> </a:t>
            </a:r>
            <a:r>
              <a:rPr lang="en-GB" dirty="0" err="1">
                <a:effectLst/>
                <a:latin typeface="var(--font-family-body)"/>
              </a:rPr>
              <a:t>wil</a:t>
            </a:r>
            <a:r>
              <a:rPr lang="en-GB" dirty="0">
                <a:effectLst/>
                <a:latin typeface="var(--font-family-body)"/>
              </a:rPr>
              <a:t> </a:t>
            </a:r>
            <a:r>
              <a:rPr lang="en-GB" dirty="0" err="1">
                <a:effectLst/>
                <a:latin typeface="var(--font-family-body)"/>
              </a:rPr>
              <a:t>zeggen</a:t>
            </a:r>
            <a:r>
              <a:rPr lang="en-GB" dirty="0">
                <a:effectLst/>
                <a:latin typeface="var(--font-family-body)"/>
              </a:rPr>
              <a:t> SSD of HDD) </a:t>
            </a:r>
            <a:r>
              <a:rPr lang="en-GB" dirty="0" err="1">
                <a:effectLst/>
                <a:latin typeface="var(--font-family-body)"/>
              </a:rPr>
              <a:t>wanneer</a:t>
            </a:r>
            <a:r>
              <a:rPr lang="en-GB" dirty="0">
                <a:effectLst/>
                <a:latin typeface="var(--font-family-body)"/>
              </a:rPr>
              <a:t> </a:t>
            </a:r>
            <a:r>
              <a:rPr lang="en-GB" dirty="0" err="1">
                <a:effectLst/>
                <a:latin typeface="var(--font-family-body)"/>
              </a:rPr>
              <a:t>schijfbalancering</a:t>
            </a:r>
            <a:r>
              <a:rPr lang="en-GB" dirty="0">
                <a:effectLst/>
                <a:latin typeface="var(--font-family-body)"/>
              </a:rPr>
              <a:t> </a:t>
            </a:r>
            <a:r>
              <a:rPr lang="en-GB" dirty="0" err="1">
                <a:effectLst/>
                <a:latin typeface="var(--font-family-body)"/>
              </a:rPr>
              <a:t>wordt</a:t>
            </a:r>
            <a:r>
              <a:rPr lang="en-GB" dirty="0">
                <a:effectLst/>
                <a:latin typeface="var(--font-family-body)"/>
              </a:rPr>
              <a:t> </a:t>
            </a:r>
            <a:r>
              <a:rPr lang="en-GB" dirty="0" err="1">
                <a:effectLst/>
                <a:latin typeface="var(--font-family-body)"/>
              </a:rPr>
              <a:t>uitgevoerd</a:t>
            </a:r>
            <a:r>
              <a:rPr lang="en-GB" dirty="0">
                <a:effectLst/>
                <a:latin typeface="var(--font-family-body)"/>
              </a:rPr>
              <a:t>. </a:t>
            </a:r>
            <a:r>
              <a:rPr lang="en-GB" dirty="0" err="1">
                <a:effectLst/>
                <a:latin typeface="var(--font-family-body)"/>
              </a:rPr>
              <a:t>Schijfverdeling</a:t>
            </a:r>
            <a:r>
              <a:rPr lang="en-GB" dirty="0">
                <a:effectLst/>
                <a:latin typeface="var(--font-family-body)"/>
              </a:rPr>
              <a:t> </a:t>
            </a:r>
            <a:r>
              <a:rPr lang="en-GB" dirty="0" err="1">
                <a:effectLst/>
                <a:latin typeface="var(--font-family-body)"/>
              </a:rPr>
              <a:t>verplaatst</a:t>
            </a:r>
            <a:r>
              <a:rPr lang="en-GB" dirty="0">
                <a:effectLst/>
                <a:latin typeface="var(--font-family-body)"/>
              </a:rPr>
              <a:t> </a:t>
            </a:r>
            <a:r>
              <a:rPr lang="en-GB" dirty="0" err="1">
                <a:effectLst/>
                <a:latin typeface="var(--font-family-body)"/>
              </a:rPr>
              <a:t>geen</a:t>
            </a:r>
            <a:r>
              <a:rPr lang="en-GB" dirty="0">
                <a:effectLst/>
                <a:latin typeface="var(--font-family-body)"/>
              </a:rPr>
              <a:t> </a:t>
            </a:r>
            <a:r>
              <a:rPr lang="en-GB" dirty="0" err="1">
                <a:effectLst/>
                <a:latin typeface="var(--font-family-body)"/>
              </a:rPr>
              <a:t>gegevens</a:t>
            </a:r>
            <a:r>
              <a:rPr lang="en-GB" dirty="0">
                <a:effectLst/>
                <a:latin typeface="var(--font-family-body)"/>
              </a:rPr>
              <a:t> </a:t>
            </a:r>
            <a:r>
              <a:rPr lang="en-GB" dirty="0" err="1">
                <a:effectLst/>
                <a:latin typeface="var(--font-family-body)"/>
              </a:rPr>
              <a:t>tussen</a:t>
            </a:r>
            <a:r>
              <a:rPr lang="en-GB" dirty="0">
                <a:effectLst/>
                <a:latin typeface="var(--font-family-body)"/>
              </a:rPr>
              <a:t> </a:t>
            </a:r>
            <a:r>
              <a:rPr lang="en-GB" dirty="0" err="1">
                <a:effectLst/>
                <a:latin typeface="var(--font-family-body)"/>
              </a:rPr>
              <a:t>opslaglagen</a:t>
            </a:r>
            <a:r>
              <a:rPr lang="en-GB" dirty="0">
                <a:effectLst/>
                <a:latin typeface="var(--font-family-body)"/>
              </a:rPr>
              <a:t>.</a:t>
            </a:r>
            <a:endParaRPr lang="en-NL" dirty="0"/>
          </a:p>
        </p:txBody>
      </p:sp>
      <p:sp>
        <p:nvSpPr>
          <p:cNvPr id="4" name="Slide Number Placeholder 3"/>
          <p:cNvSpPr>
            <a:spLocks noGrp="1"/>
          </p:cNvSpPr>
          <p:nvPr>
            <p:ph type="sldNum" sz="quarter" idx="5"/>
          </p:nvPr>
        </p:nvSpPr>
        <p:spPr/>
        <p:txBody>
          <a:bodyPr/>
          <a:lstStyle/>
          <a:p>
            <a:fld id="{212985E4-63A6-42C5-B555-D36F14EDE62F}" type="slidenum">
              <a:rPr lang="en-US" smtClean="0"/>
              <a:t>5</a:t>
            </a:fld>
            <a:endParaRPr lang="en-US"/>
          </a:p>
        </p:txBody>
      </p:sp>
    </p:spTree>
    <p:extLst>
      <p:ext uri="{BB962C8B-B14F-4D97-AF65-F5344CB8AC3E}">
        <p14:creationId xmlns:p14="http://schemas.microsoft.com/office/powerpoint/2010/main" val="1104179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GB" b="1" i="0" dirty="0">
                <a:solidFill>
                  <a:srgbClr val="313537"/>
                </a:solidFill>
                <a:effectLst/>
                <a:latin typeface="var(--font-family-head)"/>
              </a:rPr>
              <a:t>Data Path Redundancy</a:t>
            </a:r>
          </a:p>
          <a:p>
            <a:pPr algn="l" fontAlgn="base"/>
            <a:r>
              <a:rPr lang="en-GB" b="0" i="0" dirty="0">
                <a:solidFill>
                  <a:srgbClr val="707070"/>
                </a:solidFill>
                <a:effectLst/>
                <a:latin typeface="inherit"/>
              </a:rPr>
              <a:t>–</a:t>
            </a:r>
            <a:endParaRPr lang="en-GB" b="0" i="0" dirty="0">
              <a:solidFill>
                <a:srgbClr val="313537"/>
              </a:solidFill>
              <a:effectLst/>
              <a:latin typeface="lato" panose="020F0502020204030203" pitchFamily="34" charset="0"/>
            </a:endParaRPr>
          </a:p>
          <a:p>
            <a:pPr fontAlgn="base"/>
            <a:r>
              <a:rPr lang="en-GB" dirty="0" err="1">
                <a:effectLst/>
                <a:latin typeface="var(--font-family-body)"/>
              </a:rPr>
              <a:t>Datapadredundantie</a:t>
            </a:r>
            <a:r>
              <a:rPr lang="en-GB" dirty="0">
                <a:effectLst/>
                <a:latin typeface="var(--font-family-body)"/>
              </a:rPr>
              <a:t> </a:t>
            </a:r>
            <a:r>
              <a:rPr lang="en-GB" dirty="0" err="1">
                <a:effectLst/>
                <a:latin typeface="var(--font-family-body)"/>
              </a:rPr>
              <a:t>zorgt</a:t>
            </a:r>
            <a:r>
              <a:rPr lang="en-GB" dirty="0">
                <a:effectLst/>
                <a:latin typeface="var(--font-family-body)"/>
              </a:rPr>
              <a:t> </a:t>
            </a:r>
            <a:r>
              <a:rPr lang="en-GB" dirty="0" err="1">
                <a:effectLst/>
                <a:latin typeface="var(--font-family-body)"/>
              </a:rPr>
              <a:t>voor</a:t>
            </a:r>
            <a:r>
              <a:rPr lang="en-GB" dirty="0">
                <a:effectLst/>
                <a:latin typeface="var(--font-family-body)"/>
              </a:rPr>
              <a:t> </a:t>
            </a:r>
            <a:r>
              <a:rPr lang="en-GB" dirty="0" err="1">
                <a:effectLst/>
                <a:latin typeface="var(--font-family-body)"/>
              </a:rPr>
              <a:t>een</a:t>
            </a:r>
            <a:r>
              <a:rPr lang="en-GB" dirty="0">
                <a:effectLst/>
                <a:latin typeface="var(--font-family-body)"/>
              </a:rPr>
              <a:t> </a:t>
            </a:r>
            <a:r>
              <a:rPr lang="en-GB" dirty="0" err="1">
                <a:effectLst/>
                <a:latin typeface="var(--font-family-body)"/>
              </a:rPr>
              <a:t>hoge</a:t>
            </a:r>
            <a:r>
              <a:rPr lang="en-GB" dirty="0">
                <a:effectLst/>
                <a:latin typeface="var(--font-family-body)"/>
              </a:rPr>
              <a:t> </a:t>
            </a:r>
            <a:r>
              <a:rPr lang="en-GB" dirty="0" err="1">
                <a:effectLst/>
                <a:latin typeface="var(--font-family-body)"/>
              </a:rPr>
              <a:t>beschikbaarheid</a:t>
            </a:r>
            <a:r>
              <a:rPr lang="en-GB" dirty="0">
                <a:effectLst/>
                <a:latin typeface="var(--font-family-body)"/>
              </a:rPr>
              <a:t> in het </a:t>
            </a:r>
            <a:r>
              <a:rPr lang="en-GB" dirty="0" err="1">
                <a:effectLst/>
                <a:latin typeface="var(--font-family-body)"/>
              </a:rPr>
              <a:t>geval</a:t>
            </a:r>
            <a:r>
              <a:rPr lang="en-GB" dirty="0">
                <a:effectLst/>
                <a:latin typeface="var(--font-family-body)"/>
              </a:rPr>
              <a:t> </a:t>
            </a:r>
            <a:r>
              <a:rPr lang="en-GB" dirty="0" err="1">
                <a:effectLst/>
                <a:latin typeface="var(--font-family-body)"/>
              </a:rPr>
              <a:t>een</a:t>
            </a:r>
            <a:r>
              <a:rPr lang="en-GB" dirty="0">
                <a:effectLst/>
                <a:latin typeface="var(--font-family-body)"/>
              </a:rPr>
              <a:t> Nutanix Controller VM (CVM) </a:t>
            </a:r>
            <a:r>
              <a:rPr lang="en-GB" dirty="0" err="1">
                <a:effectLst/>
                <a:latin typeface="var(--font-family-body)"/>
              </a:rPr>
              <a:t>niet</a:t>
            </a:r>
            <a:r>
              <a:rPr lang="en-GB" dirty="0">
                <a:effectLst/>
                <a:latin typeface="var(--font-family-body)"/>
              </a:rPr>
              <a:t> </a:t>
            </a:r>
            <a:r>
              <a:rPr lang="en-GB" dirty="0" err="1">
                <a:effectLst/>
                <a:latin typeface="var(--font-family-body)"/>
              </a:rPr>
              <a:t>meer</a:t>
            </a:r>
            <a:r>
              <a:rPr lang="en-GB" dirty="0">
                <a:effectLst/>
                <a:latin typeface="var(--font-family-body)"/>
              </a:rPr>
              <a:t> </a:t>
            </a:r>
            <a:r>
              <a:rPr lang="en-GB" dirty="0" err="1">
                <a:effectLst/>
                <a:latin typeface="var(--font-family-body)"/>
              </a:rPr>
              <a:t>beschikbaar</a:t>
            </a:r>
            <a:r>
              <a:rPr lang="en-GB" dirty="0">
                <a:effectLst/>
                <a:latin typeface="var(--font-family-body)"/>
              </a:rPr>
              <a:t> is of </a:t>
            </a:r>
            <a:r>
              <a:rPr lang="en-GB" dirty="0" err="1">
                <a:effectLst/>
                <a:latin typeface="var(--font-family-body)"/>
              </a:rPr>
              <a:t>moet</a:t>
            </a:r>
            <a:r>
              <a:rPr lang="en-GB" dirty="0">
                <a:effectLst/>
                <a:latin typeface="var(--font-family-body)"/>
              </a:rPr>
              <a:t> </a:t>
            </a:r>
            <a:r>
              <a:rPr lang="en-GB" dirty="0" err="1">
                <a:effectLst/>
                <a:latin typeface="var(--font-family-body)"/>
              </a:rPr>
              <a:t>worden</a:t>
            </a:r>
            <a:r>
              <a:rPr lang="en-GB" dirty="0">
                <a:effectLst/>
                <a:latin typeface="var(--font-family-body)"/>
              </a:rPr>
              <a:t> </a:t>
            </a:r>
            <a:r>
              <a:rPr lang="en-GB" dirty="0" err="1">
                <a:effectLst/>
                <a:latin typeface="var(--font-family-body)"/>
              </a:rPr>
              <a:t>uitgeschakeld</a:t>
            </a:r>
            <a:r>
              <a:rPr lang="en-GB" dirty="0">
                <a:effectLst/>
                <a:latin typeface="var(--font-family-body)"/>
              </a:rPr>
              <a:t> </a:t>
            </a:r>
            <a:r>
              <a:rPr lang="en-GB" dirty="0" err="1">
                <a:effectLst/>
                <a:latin typeface="var(--font-family-body)"/>
              </a:rPr>
              <a:t>voor</a:t>
            </a:r>
            <a:r>
              <a:rPr lang="en-GB" dirty="0">
                <a:effectLst/>
                <a:latin typeface="var(--font-family-body)"/>
              </a:rPr>
              <a:t> </a:t>
            </a:r>
            <a:r>
              <a:rPr lang="en-GB" dirty="0" err="1">
                <a:effectLst/>
                <a:latin typeface="var(--font-family-body)"/>
              </a:rPr>
              <a:t>een</a:t>
            </a:r>
            <a:r>
              <a:rPr lang="en-GB" dirty="0">
                <a:effectLst/>
                <a:latin typeface="var(--font-family-body)"/>
              </a:rPr>
              <a:t> upgrade. Als </a:t>
            </a:r>
            <a:r>
              <a:rPr lang="en-GB" dirty="0" err="1">
                <a:effectLst/>
                <a:latin typeface="var(--font-family-body)"/>
              </a:rPr>
              <a:t>een</a:t>
            </a:r>
            <a:r>
              <a:rPr lang="en-GB" dirty="0">
                <a:effectLst/>
                <a:latin typeface="var(--font-family-body)"/>
              </a:rPr>
              <a:t> CVM om </a:t>
            </a:r>
            <a:r>
              <a:rPr lang="en-GB" dirty="0" err="1">
                <a:effectLst/>
                <a:latin typeface="var(--font-family-body)"/>
              </a:rPr>
              <a:t>welke</a:t>
            </a:r>
            <a:r>
              <a:rPr lang="en-GB" dirty="0">
                <a:effectLst/>
                <a:latin typeface="var(--font-family-body)"/>
              </a:rPr>
              <a:t> </a:t>
            </a:r>
            <a:r>
              <a:rPr lang="en-GB" dirty="0" err="1">
                <a:effectLst/>
                <a:latin typeface="var(--font-family-body)"/>
              </a:rPr>
              <a:t>reden</a:t>
            </a:r>
            <a:r>
              <a:rPr lang="en-GB" dirty="0">
                <a:effectLst/>
                <a:latin typeface="var(--font-family-body)"/>
              </a:rPr>
              <a:t> dan </a:t>
            </a:r>
            <a:r>
              <a:rPr lang="en-GB" dirty="0" err="1">
                <a:effectLst/>
                <a:latin typeface="var(--font-family-body)"/>
              </a:rPr>
              <a:t>ook</a:t>
            </a:r>
            <a:r>
              <a:rPr lang="en-GB" dirty="0">
                <a:effectLst/>
                <a:latin typeface="var(--font-family-body)"/>
              </a:rPr>
              <a:t> </a:t>
            </a:r>
            <a:r>
              <a:rPr lang="en-GB" dirty="0" err="1">
                <a:effectLst/>
                <a:latin typeface="var(--font-family-body)"/>
              </a:rPr>
              <a:t>niet</a:t>
            </a:r>
            <a:r>
              <a:rPr lang="en-GB" dirty="0">
                <a:effectLst/>
                <a:latin typeface="var(--font-family-body)"/>
              </a:rPr>
              <a:t> </a:t>
            </a:r>
            <a:r>
              <a:rPr lang="en-GB" dirty="0" err="1">
                <a:effectLst/>
                <a:latin typeface="var(--font-family-body)"/>
              </a:rPr>
              <a:t>meer</a:t>
            </a:r>
            <a:r>
              <a:rPr lang="en-GB" dirty="0">
                <a:effectLst/>
                <a:latin typeface="var(--font-family-body)"/>
              </a:rPr>
              <a:t> </a:t>
            </a:r>
            <a:r>
              <a:rPr lang="en-GB" dirty="0" err="1">
                <a:effectLst/>
                <a:latin typeface="var(--font-family-body)"/>
              </a:rPr>
              <a:t>beschikbaar</a:t>
            </a:r>
            <a:r>
              <a:rPr lang="en-GB" dirty="0">
                <a:effectLst/>
                <a:latin typeface="var(--font-family-body)"/>
              </a:rPr>
              <a:t> is, </a:t>
            </a:r>
            <a:r>
              <a:rPr lang="en-GB" dirty="0" err="1">
                <a:effectLst/>
                <a:latin typeface="var(--font-family-body)"/>
              </a:rPr>
              <a:t>leidt</a:t>
            </a:r>
            <a:r>
              <a:rPr lang="en-GB" dirty="0">
                <a:effectLst/>
                <a:latin typeface="var(--font-family-body)"/>
              </a:rPr>
              <a:t> Nutanix CVM </a:t>
            </a:r>
            <a:r>
              <a:rPr lang="en-GB" dirty="0" err="1">
                <a:effectLst/>
                <a:latin typeface="var(--font-family-body)"/>
              </a:rPr>
              <a:t>autopathing</a:t>
            </a:r>
            <a:r>
              <a:rPr lang="en-GB" dirty="0">
                <a:effectLst/>
                <a:latin typeface="var(--font-family-body)"/>
              </a:rPr>
              <a:t> </a:t>
            </a:r>
            <a:r>
              <a:rPr lang="en-GB" dirty="0" err="1">
                <a:effectLst/>
                <a:latin typeface="var(--font-family-body)"/>
              </a:rPr>
              <a:t>verzoeken</a:t>
            </a:r>
            <a:r>
              <a:rPr lang="en-GB" dirty="0">
                <a:effectLst/>
                <a:latin typeface="var(--font-family-body)"/>
              </a:rPr>
              <a:t> </a:t>
            </a:r>
            <a:r>
              <a:rPr lang="en-GB" dirty="0" err="1">
                <a:effectLst/>
                <a:latin typeface="var(--font-family-body)"/>
              </a:rPr>
              <a:t>automatisch</a:t>
            </a:r>
            <a:r>
              <a:rPr lang="en-GB" dirty="0">
                <a:effectLst/>
                <a:latin typeface="var(--font-family-body)"/>
              </a:rPr>
              <a:t> om </a:t>
            </a:r>
            <a:r>
              <a:rPr lang="en-GB" dirty="0" err="1">
                <a:effectLst/>
                <a:latin typeface="var(--font-family-body)"/>
              </a:rPr>
              <a:t>naar</a:t>
            </a:r>
            <a:r>
              <a:rPr lang="en-GB" dirty="0">
                <a:effectLst/>
                <a:latin typeface="var(--font-family-body)"/>
              </a:rPr>
              <a:t> </a:t>
            </a:r>
            <a:r>
              <a:rPr lang="en-GB" dirty="0" err="1">
                <a:effectLst/>
                <a:latin typeface="var(--font-family-body)"/>
              </a:rPr>
              <a:t>een</a:t>
            </a:r>
            <a:r>
              <a:rPr lang="en-GB" dirty="0">
                <a:effectLst/>
                <a:latin typeface="var(--font-family-body)"/>
              </a:rPr>
              <a:t> "</a:t>
            </a:r>
            <a:r>
              <a:rPr lang="en-GB" dirty="0" err="1">
                <a:effectLst/>
                <a:latin typeface="var(--font-family-body)"/>
              </a:rPr>
              <a:t>gezonde</a:t>
            </a:r>
            <a:r>
              <a:rPr lang="en-GB" dirty="0">
                <a:effectLst/>
                <a:latin typeface="var(--font-family-body)"/>
              </a:rPr>
              <a:t>" CVM op </a:t>
            </a:r>
            <a:r>
              <a:rPr lang="en-GB" dirty="0" err="1">
                <a:effectLst/>
                <a:latin typeface="var(--font-family-body)"/>
              </a:rPr>
              <a:t>een</a:t>
            </a:r>
            <a:r>
              <a:rPr lang="en-GB" dirty="0">
                <a:effectLst/>
                <a:latin typeface="var(--font-family-body)"/>
              </a:rPr>
              <a:t> </a:t>
            </a:r>
            <a:r>
              <a:rPr lang="en-GB" dirty="0" err="1">
                <a:effectLst/>
                <a:latin typeface="var(--font-family-body)"/>
              </a:rPr>
              <a:t>ander</a:t>
            </a:r>
            <a:r>
              <a:rPr lang="en-GB" dirty="0">
                <a:effectLst/>
                <a:latin typeface="var(--font-family-body)"/>
              </a:rPr>
              <a:t> node. </a:t>
            </a:r>
            <a:r>
              <a:rPr lang="en-GB" dirty="0" err="1">
                <a:effectLst/>
                <a:latin typeface="var(--font-family-body)"/>
              </a:rPr>
              <a:t>Deze</a:t>
            </a:r>
            <a:r>
              <a:rPr lang="en-GB" dirty="0">
                <a:effectLst/>
                <a:latin typeface="var(--font-family-body)"/>
              </a:rPr>
              <a:t> failover is </a:t>
            </a:r>
            <a:r>
              <a:rPr lang="en-GB" dirty="0" err="1">
                <a:effectLst/>
                <a:latin typeface="var(--font-family-body)"/>
              </a:rPr>
              <a:t>volledig</a:t>
            </a:r>
            <a:r>
              <a:rPr lang="en-GB" dirty="0">
                <a:effectLst/>
                <a:latin typeface="var(--font-family-body)"/>
              </a:rPr>
              <a:t> </a:t>
            </a:r>
            <a:r>
              <a:rPr lang="en-GB" dirty="0" err="1">
                <a:effectLst/>
                <a:latin typeface="var(--font-family-body)"/>
              </a:rPr>
              <a:t>transparant</a:t>
            </a:r>
            <a:r>
              <a:rPr lang="en-GB" dirty="0">
                <a:effectLst/>
                <a:latin typeface="var(--font-family-body)"/>
              </a:rPr>
              <a:t> </a:t>
            </a:r>
            <a:r>
              <a:rPr lang="en-GB" dirty="0" err="1">
                <a:effectLst/>
                <a:latin typeface="var(--font-family-body)"/>
              </a:rPr>
              <a:t>voor</a:t>
            </a:r>
            <a:r>
              <a:rPr lang="en-GB" dirty="0">
                <a:effectLst/>
                <a:latin typeface="var(--font-family-body)"/>
              </a:rPr>
              <a:t> de hypervisor </a:t>
            </a:r>
            <a:r>
              <a:rPr lang="en-GB" dirty="0" err="1">
                <a:effectLst/>
                <a:latin typeface="var(--font-family-body)"/>
              </a:rPr>
              <a:t>en</a:t>
            </a:r>
            <a:r>
              <a:rPr lang="en-GB" dirty="0">
                <a:effectLst/>
                <a:latin typeface="var(--font-family-body)"/>
              </a:rPr>
              <a:t> </a:t>
            </a:r>
            <a:r>
              <a:rPr lang="en-GB" dirty="0" err="1">
                <a:effectLst/>
                <a:latin typeface="var(--font-family-body)"/>
              </a:rPr>
              <a:t>applicaties</a:t>
            </a:r>
            <a:r>
              <a:rPr lang="en-GB" dirty="0">
                <a:effectLst/>
                <a:latin typeface="var(--font-family-body)"/>
              </a:rPr>
              <a:t>.</a:t>
            </a:r>
          </a:p>
          <a:p>
            <a:pPr fontAlgn="base"/>
            <a:endParaRPr lang="en-GB" dirty="0">
              <a:effectLst/>
              <a:latin typeface="var(--font-family-body)"/>
            </a:endParaRPr>
          </a:p>
          <a:p>
            <a:pPr fontAlgn="base"/>
            <a:r>
              <a:rPr lang="en-GB" u="none" baseline="0" dirty="0" err="1">
                <a:effectLst/>
                <a:uFill>
                  <a:solidFill>
                    <a:schemeClr val="bg1"/>
                  </a:solidFill>
                </a:uFill>
                <a:latin typeface="var(--font-family-body)"/>
              </a:rPr>
              <a:t>Deze</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omleiding</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gaat</a:t>
            </a:r>
            <a:r>
              <a:rPr lang="en-GB" u="none" baseline="0" dirty="0">
                <a:effectLst/>
                <a:uFill>
                  <a:solidFill>
                    <a:schemeClr val="bg1"/>
                  </a:solidFill>
                </a:uFill>
                <a:latin typeface="var(--font-family-body)"/>
              </a:rPr>
              <a:t> door </a:t>
            </a:r>
            <a:r>
              <a:rPr lang="en-GB" u="none" baseline="0" dirty="0" err="1">
                <a:effectLst/>
                <a:uFill>
                  <a:solidFill>
                    <a:schemeClr val="bg1"/>
                  </a:solidFill>
                </a:uFill>
                <a:latin typeface="var(--font-family-body)"/>
              </a:rPr>
              <a:t>totdat</a:t>
            </a:r>
            <a:r>
              <a:rPr lang="en-GB" u="none" baseline="0" dirty="0">
                <a:effectLst/>
                <a:uFill>
                  <a:solidFill>
                    <a:schemeClr val="bg1"/>
                  </a:solidFill>
                </a:uFill>
                <a:latin typeface="var(--font-family-body)"/>
              </a:rPr>
              <a:t> het </a:t>
            </a:r>
            <a:r>
              <a:rPr lang="en-GB" u="none" baseline="0" dirty="0" err="1">
                <a:effectLst/>
                <a:uFill>
                  <a:solidFill>
                    <a:schemeClr val="bg1"/>
                  </a:solidFill>
                </a:uFill>
                <a:latin typeface="var(--font-family-body)"/>
              </a:rPr>
              <a:t>lokale</a:t>
            </a:r>
            <a:r>
              <a:rPr lang="en-GB" u="none" baseline="0" dirty="0">
                <a:effectLst/>
                <a:uFill>
                  <a:solidFill>
                    <a:schemeClr val="bg1"/>
                  </a:solidFill>
                </a:uFill>
                <a:latin typeface="var(--font-family-body)"/>
              </a:rPr>
              <a:t> CVM-</a:t>
            </a:r>
            <a:r>
              <a:rPr lang="en-GB" u="none" baseline="0" dirty="0" err="1">
                <a:effectLst/>
                <a:uFill>
                  <a:solidFill>
                    <a:schemeClr val="bg1"/>
                  </a:solidFill>
                </a:uFill>
                <a:latin typeface="var(--font-family-body)"/>
              </a:rPr>
              <a:t>foutprobleem</a:t>
            </a:r>
            <a:r>
              <a:rPr lang="en-GB" u="none" baseline="0" dirty="0">
                <a:effectLst/>
                <a:uFill>
                  <a:solidFill>
                    <a:schemeClr val="bg1"/>
                  </a:solidFill>
                </a:uFill>
                <a:latin typeface="var(--font-family-body)"/>
              </a:rPr>
              <a:t> is </a:t>
            </a:r>
            <a:r>
              <a:rPr lang="en-GB" u="none" baseline="0" dirty="0" err="1">
                <a:effectLst/>
                <a:uFill>
                  <a:solidFill>
                    <a:schemeClr val="bg1"/>
                  </a:solidFill>
                </a:uFill>
                <a:latin typeface="var(--font-family-body)"/>
              </a:rPr>
              <a:t>opgelost</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Omdat</a:t>
            </a:r>
            <a:r>
              <a:rPr lang="en-GB" u="none" baseline="0" dirty="0">
                <a:effectLst/>
                <a:uFill>
                  <a:solidFill>
                    <a:schemeClr val="bg1"/>
                  </a:solidFill>
                </a:uFill>
                <a:latin typeface="var(--font-family-body)"/>
              </a:rPr>
              <a:t> het cluster </a:t>
            </a:r>
            <a:r>
              <a:rPr lang="en-GB" u="none" baseline="0" dirty="0" err="1">
                <a:effectLst/>
                <a:uFill>
                  <a:solidFill>
                    <a:schemeClr val="bg1"/>
                  </a:solidFill>
                </a:uFill>
                <a:latin typeface="var(--font-family-body)"/>
              </a:rPr>
              <a:t>een</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globale</a:t>
            </a:r>
            <a:r>
              <a:rPr lang="en-GB" u="none" baseline="0" dirty="0">
                <a:effectLst/>
                <a:uFill>
                  <a:solidFill>
                    <a:schemeClr val="bg1"/>
                  </a:solidFill>
                </a:uFill>
                <a:latin typeface="var(--font-family-body)"/>
              </a:rPr>
              <a:t> namespace </a:t>
            </a:r>
            <a:r>
              <a:rPr lang="en-GB" u="none" baseline="0" dirty="0" err="1">
                <a:effectLst/>
                <a:uFill>
                  <a:solidFill>
                    <a:schemeClr val="bg1"/>
                  </a:solidFill>
                </a:uFill>
                <a:latin typeface="var(--font-family-body)"/>
              </a:rPr>
              <a:t>heeft</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en</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toegang</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heeft</a:t>
            </a:r>
            <a:r>
              <a:rPr lang="en-GB" u="none" baseline="0" dirty="0">
                <a:effectLst/>
                <a:uFill>
                  <a:solidFill>
                    <a:schemeClr val="bg1"/>
                  </a:solidFill>
                </a:uFill>
                <a:latin typeface="var(--font-family-body)"/>
              </a:rPr>
              <a:t> tot replica's </a:t>
            </a:r>
            <a:r>
              <a:rPr lang="en-GB" u="none" baseline="0" dirty="0" err="1">
                <a:effectLst/>
                <a:uFill>
                  <a:solidFill>
                    <a:schemeClr val="bg1"/>
                  </a:solidFill>
                </a:uFill>
                <a:latin typeface="var(--font-family-body)"/>
              </a:rPr>
              <a:t>voor</a:t>
            </a:r>
            <a:r>
              <a:rPr lang="en-GB" u="none" baseline="0" dirty="0">
                <a:effectLst/>
                <a:uFill>
                  <a:solidFill>
                    <a:schemeClr val="bg1"/>
                  </a:solidFill>
                </a:uFill>
                <a:latin typeface="var(--font-family-body)"/>
              </a:rPr>
              <a:t> alle </a:t>
            </a:r>
            <a:r>
              <a:rPr lang="en-GB" u="none" baseline="0" dirty="0" err="1">
                <a:effectLst/>
                <a:uFill>
                  <a:solidFill>
                    <a:schemeClr val="bg1"/>
                  </a:solidFill>
                </a:uFill>
                <a:latin typeface="var(--font-family-body)"/>
              </a:rPr>
              <a:t>gegevens</a:t>
            </a:r>
            <a:r>
              <a:rPr lang="en-GB" u="none" baseline="0" dirty="0">
                <a:effectLst/>
                <a:uFill>
                  <a:solidFill>
                    <a:schemeClr val="bg1"/>
                  </a:solidFill>
                </a:uFill>
                <a:latin typeface="var(--font-family-body)"/>
              </a:rPr>
              <a:t> op die node, </a:t>
            </a:r>
            <a:r>
              <a:rPr lang="en-GB" u="none" baseline="0" dirty="0" err="1">
                <a:effectLst/>
                <a:uFill>
                  <a:solidFill>
                    <a:schemeClr val="bg1"/>
                  </a:solidFill>
                </a:uFill>
                <a:latin typeface="var(--font-family-body)"/>
              </a:rPr>
              <a:t>worden</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aanvragen</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onmiddellijk</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afgehandeld</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Deze</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structuur</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biedt</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een</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hoge</a:t>
            </a:r>
            <a:r>
              <a:rPr lang="en-GB" u="none" baseline="0" dirty="0">
                <a:effectLst/>
                <a:uFill>
                  <a:solidFill>
                    <a:schemeClr val="bg1"/>
                  </a:solidFill>
                </a:uFill>
                <a:latin typeface="var(--font-family-body)"/>
              </a:rPr>
              <a:t> mate van </a:t>
            </a:r>
            <a:r>
              <a:rPr lang="en-GB" u="none" baseline="0" dirty="0" err="1">
                <a:effectLst/>
                <a:uFill>
                  <a:solidFill>
                    <a:schemeClr val="bg1"/>
                  </a:solidFill>
                </a:uFill>
                <a:latin typeface="var(--font-family-body)"/>
              </a:rPr>
              <a:t>fouttolerantie</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en</a:t>
            </a:r>
            <a:r>
              <a:rPr lang="en-GB" u="none" baseline="0" dirty="0">
                <a:effectLst/>
                <a:uFill>
                  <a:solidFill>
                    <a:schemeClr val="bg1"/>
                  </a:solidFill>
                </a:uFill>
                <a:latin typeface="var(--font-family-body)"/>
              </a:rPr>
              <a:t> failover-</a:t>
            </a:r>
            <a:r>
              <a:rPr lang="en-GB" u="none" baseline="0" dirty="0" err="1">
                <a:effectLst/>
                <a:uFill>
                  <a:solidFill>
                    <a:schemeClr val="bg1"/>
                  </a:solidFill>
                </a:uFill>
                <a:latin typeface="var(--font-family-body)"/>
              </a:rPr>
              <a:t>mogelijkheden</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voor</a:t>
            </a:r>
            <a:r>
              <a:rPr lang="en-GB" u="none" baseline="0" dirty="0">
                <a:effectLst/>
                <a:uFill>
                  <a:solidFill>
                    <a:schemeClr val="bg1"/>
                  </a:solidFill>
                </a:uFill>
                <a:latin typeface="var(--font-family-body)"/>
              </a:rPr>
              <a:t> alle VM's in </a:t>
            </a:r>
            <a:r>
              <a:rPr lang="en-GB" u="none" baseline="0" dirty="0" err="1">
                <a:effectLst/>
                <a:uFill>
                  <a:solidFill>
                    <a:schemeClr val="bg1"/>
                  </a:solidFill>
                </a:uFill>
                <a:latin typeface="var(--font-family-body)"/>
              </a:rPr>
              <a:t>een</a:t>
            </a:r>
            <a:r>
              <a:rPr lang="en-GB" u="none" baseline="0" dirty="0">
                <a:effectLst/>
                <a:uFill>
                  <a:solidFill>
                    <a:schemeClr val="bg1"/>
                  </a:solidFill>
                </a:uFill>
                <a:latin typeface="var(--font-family-body)"/>
              </a:rPr>
              <a:t> Nutanix-cluster. Als de CVM van </a:t>
            </a:r>
            <a:r>
              <a:rPr lang="en-GB" u="none" baseline="0" dirty="0" err="1">
                <a:effectLst/>
                <a:uFill>
                  <a:solidFill>
                    <a:schemeClr val="bg1"/>
                  </a:solidFill>
                </a:uFill>
                <a:latin typeface="var(--font-family-body)"/>
              </a:rPr>
              <a:t>een</a:t>
            </a:r>
            <a:r>
              <a:rPr lang="en-GB" u="none" baseline="0" dirty="0">
                <a:effectLst/>
                <a:uFill>
                  <a:solidFill>
                    <a:schemeClr val="bg1"/>
                  </a:solidFill>
                </a:uFill>
                <a:latin typeface="var(--font-family-body)"/>
              </a:rPr>
              <a:t> node </a:t>
            </a:r>
            <a:r>
              <a:rPr lang="en-GB" u="none" baseline="0" dirty="0" err="1">
                <a:effectLst/>
                <a:uFill>
                  <a:solidFill>
                    <a:schemeClr val="bg1"/>
                  </a:solidFill>
                </a:uFill>
                <a:latin typeface="var(--font-family-body)"/>
              </a:rPr>
              <a:t>gedurende</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een</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langere</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periode</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niet</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beschikbaar</a:t>
            </a:r>
            <a:r>
              <a:rPr lang="en-GB" u="none" baseline="0" dirty="0">
                <a:effectLst/>
                <a:uFill>
                  <a:solidFill>
                    <a:schemeClr val="bg1"/>
                  </a:solidFill>
                </a:uFill>
                <a:latin typeface="var(--font-family-body)"/>
              </a:rPr>
              <a:t> is, </a:t>
            </a:r>
            <a:r>
              <a:rPr lang="en-GB" u="none" baseline="0" dirty="0" err="1">
                <a:effectLst/>
                <a:uFill>
                  <a:solidFill>
                    <a:schemeClr val="bg1"/>
                  </a:solidFill>
                </a:uFill>
                <a:latin typeface="var(--font-family-body)"/>
              </a:rPr>
              <a:t>worden</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gegevens</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automatisch</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opnieuw</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gerepliceerd</a:t>
            </a:r>
            <a:r>
              <a:rPr lang="en-GB" u="none" baseline="0" dirty="0">
                <a:effectLst/>
                <a:uFill>
                  <a:solidFill>
                    <a:schemeClr val="bg1"/>
                  </a:solidFill>
                </a:uFill>
                <a:latin typeface="var(--font-family-body)"/>
              </a:rPr>
              <a:t> om de </a:t>
            </a:r>
            <a:r>
              <a:rPr lang="en-GB" u="none" baseline="0" dirty="0" err="1">
                <a:effectLst/>
                <a:uFill>
                  <a:solidFill>
                    <a:schemeClr val="bg1"/>
                  </a:solidFill>
                </a:uFill>
                <a:latin typeface="var(--font-family-body)"/>
              </a:rPr>
              <a:t>noodzakelijke</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replicatiefactor</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te</a:t>
            </a:r>
            <a:r>
              <a:rPr lang="en-GB" u="none" baseline="0" dirty="0">
                <a:effectLst/>
                <a:uFill>
                  <a:solidFill>
                    <a:schemeClr val="bg1"/>
                  </a:solidFill>
                </a:uFill>
                <a:latin typeface="var(--font-family-body)"/>
              </a:rPr>
              <a:t> </a:t>
            </a:r>
            <a:r>
              <a:rPr lang="en-GB" u="none" baseline="0" dirty="0" err="1">
                <a:effectLst/>
                <a:uFill>
                  <a:solidFill>
                    <a:schemeClr val="bg1"/>
                  </a:solidFill>
                </a:uFill>
                <a:latin typeface="var(--font-family-body)"/>
              </a:rPr>
              <a:t>behouden</a:t>
            </a:r>
            <a:r>
              <a:rPr lang="en-GB" u="none" baseline="0" dirty="0">
                <a:effectLst/>
                <a:uFill>
                  <a:solidFill>
                    <a:schemeClr val="bg1"/>
                  </a:solidFill>
                </a:uFill>
                <a:latin typeface="var(--font-family-body)"/>
              </a:rPr>
              <a:t>.</a:t>
            </a:r>
            <a:endParaRPr lang="en-NL" u="none" baseline="0" dirty="0">
              <a:uFill>
                <a:solidFill>
                  <a:schemeClr val="bg1"/>
                </a:solidFill>
              </a:uFill>
            </a:endParaRPr>
          </a:p>
        </p:txBody>
      </p:sp>
      <p:sp>
        <p:nvSpPr>
          <p:cNvPr id="4" name="Slide Number Placeholder 3"/>
          <p:cNvSpPr>
            <a:spLocks noGrp="1"/>
          </p:cNvSpPr>
          <p:nvPr>
            <p:ph type="sldNum" sz="quarter" idx="5"/>
          </p:nvPr>
        </p:nvSpPr>
        <p:spPr/>
        <p:txBody>
          <a:bodyPr/>
          <a:lstStyle/>
          <a:p>
            <a:fld id="{212985E4-63A6-42C5-B555-D36F14EDE62F}" type="slidenum">
              <a:rPr lang="en-US" smtClean="0"/>
              <a:t>6</a:t>
            </a:fld>
            <a:endParaRPr lang="en-US"/>
          </a:p>
        </p:txBody>
      </p:sp>
    </p:spTree>
    <p:extLst>
      <p:ext uri="{BB962C8B-B14F-4D97-AF65-F5344CB8AC3E}">
        <p14:creationId xmlns:p14="http://schemas.microsoft.com/office/powerpoint/2010/main" val="3614621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dirty="0">
                <a:effectLst/>
                <a:latin typeface="var(--font-family-body)"/>
              </a:rPr>
              <a:t>Alle </a:t>
            </a:r>
            <a:r>
              <a:rPr lang="en-GB" dirty="0" err="1">
                <a:effectLst/>
                <a:latin typeface="var(--font-family-body)"/>
              </a:rPr>
              <a:t>opslagapparaten</a:t>
            </a:r>
            <a:r>
              <a:rPr lang="en-GB" dirty="0">
                <a:effectLst/>
                <a:latin typeface="var(--font-family-body)"/>
              </a:rPr>
              <a:t> van alle nodes </a:t>
            </a:r>
            <a:r>
              <a:rPr lang="en-GB" dirty="0" err="1">
                <a:effectLst/>
                <a:latin typeface="var(--font-family-body)"/>
              </a:rPr>
              <a:t>zijn</a:t>
            </a:r>
            <a:r>
              <a:rPr lang="en-GB" dirty="0">
                <a:effectLst/>
                <a:latin typeface="var(--font-family-body)"/>
              </a:rPr>
              <a:t> </a:t>
            </a:r>
            <a:r>
              <a:rPr lang="en-GB" dirty="0" err="1">
                <a:effectLst/>
                <a:latin typeface="var(--font-family-body)"/>
              </a:rPr>
              <a:t>gegroepeerd</a:t>
            </a:r>
            <a:r>
              <a:rPr lang="en-GB" dirty="0">
                <a:effectLst/>
                <a:latin typeface="var(--font-family-body)"/>
              </a:rPr>
              <a:t> in </a:t>
            </a:r>
            <a:r>
              <a:rPr lang="en-GB" dirty="0" err="1">
                <a:effectLst/>
                <a:latin typeface="var(--font-family-body)"/>
              </a:rPr>
              <a:t>één</a:t>
            </a:r>
            <a:r>
              <a:rPr lang="en-GB" dirty="0">
                <a:effectLst/>
                <a:latin typeface="var(--font-family-body)"/>
              </a:rPr>
              <a:t> </a:t>
            </a:r>
            <a:r>
              <a:rPr lang="en-GB" dirty="0" err="1">
                <a:effectLst/>
                <a:latin typeface="var(--font-family-body)"/>
              </a:rPr>
              <a:t>opslagpool</a:t>
            </a:r>
            <a:r>
              <a:rPr lang="en-GB" dirty="0">
                <a:effectLst/>
                <a:latin typeface="var(--font-family-body)"/>
              </a:rPr>
              <a:t>.</a:t>
            </a:r>
          </a:p>
          <a:p>
            <a:pPr fontAlgn="base"/>
            <a:endParaRPr lang="en-GB" dirty="0">
              <a:effectLst/>
              <a:latin typeface="var(--font-family-body)"/>
            </a:endParaRPr>
          </a:p>
          <a:p>
            <a:pPr marL="171450" indent="-171450" fontAlgn="base">
              <a:buFont typeface="Arial" panose="020B0604020202020204" pitchFamily="34" charset="0"/>
              <a:buChar char="•"/>
            </a:pPr>
            <a:r>
              <a:rPr lang="en-GB" dirty="0">
                <a:effectLst/>
                <a:latin typeface="var(--font-family-body)"/>
              </a:rPr>
              <a:t>(</a:t>
            </a:r>
            <a:r>
              <a:rPr lang="en-GB" dirty="0" err="1">
                <a:effectLst/>
                <a:latin typeface="var(--font-family-body)"/>
              </a:rPr>
              <a:t>Opmerking</a:t>
            </a:r>
            <a:r>
              <a:rPr lang="en-GB" dirty="0">
                <a:effectLst/>
                <a:latin typeface="var(--font-family-body)"/>
              </a:rPr>
              <a:t>: Nutanix </a:t>
            </a:r>
            <a:r>
              <a:rPr lang="en-GB" dirty="0" err="1">
                <a:effectLst/>
                <a:latin typeface="var(--font-family-body)"/>
              </a:rPr>
              <a:t>gebruikt</a:t>
            </a:r>
            <a:r>
              <a:rPr lang="en-GB" dirty="0">
                <a:effectLst/>
                <a:latin typeface="var(--font-family-body)"/>
              </a:rPr>
              <a:t> </a:t>
            </a:r>
            <a:r>
              <a:rPr lang="en-GB" dirty="0" err="1">
                <a:effectLst/>
                <a:latin typeface="var(--font-family-body)"/>
              </a:rPr>
              <a:t>geen</a:t>
            </a:r>
            <a:r>
              <a:rPr lang="en-GB" dirty="0">
                <a:effectLst/>
                <a:latin typeface="var(--font-family-body)"/>
              </a:rPr>
              <a:t> RAID.)</a:t>
            </a:r>
            <a:endParaRPr lang="en-NL" dirty="0"/>
          </a:p>
        </p:txBody>
      </p:sp>
      <p:sp>
        <p:nvSpPr>
          <p:cNvPr id="4" name="Slide Number Placeholder 3"/>
          <p:cNvSpPr>
            <a:spLocks noGrp="1"/>
          </p:cNvSpPr>
          <p:nvPr>
            <p:ph type="sldNum" sz="quarter" idx="5"/>
          </p:nvPr>
        </p:nvSpPr>
        <p:spPr/>
        <p:txBody>
          <a:bodyPr/>
          <a:lstStyle/>
          <a:p>
            <a:fld id="{212985E4-63A6-42C5-B555-D36F14EDE62F}" type="slidenum">
              <a:rPr lang="en-US" smtClean="0"/>
              <a:t>7</a:t>
            </a:fld>
            <a:endParaRPr lang="en-US"/>
          </a:p>
        </p:txBody>
      </p:sp>
    </p:spTree>
    <p:extLst>
      <p:ext uri="{BB962C8B-B14F-4D97-AF65-F5344CB8AC3E}">
        <p14:creationId xmlns:p14="http://schemas.microsoft.com/office/powerpoint/2010/main" val="3459876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err="1">
                <a:solidFill>
                  <a:srgbClr val="313537"/>
                </a:solidFill>
                <a:effectLst/>
                <a:latin typeface="Body"/>
              </a:rPr>
              <a:t>Een</a:t>
            </a:r>
            <a:r>
              <a:rPr lang="en-GB" b="0" i="0" dirty="0">
                <a:solidFill>
                  <a:srgbClr val="313537"/>
                </a:solidFill>
                <a:effectLst/>
                <a:latin typeface="Body"/>
              </a:rPr>
              <a:t> container is </a:t>
            </a:r>
            <a:r>
              <a:rPr lang="en-GB" b="0" i="0" dirty="0" err="1">
                <a:solidFill>
                  <a:srgbClr val="313537"/>
                </a:solidFill>
                <a:effectLst/>
                <a:latin typeface="Body"/>
              </a:rPr>
              <a:t>een</a:t>
            </a:r>
            <a:r>
              <a:rPr lang="en-GB" b="0" i="0" dirty="0">
                <a:solidFill>
                  <a:srgbClr val="313537"/>
                </a:solidFill>
                <a:effectLst/>
                <a:latin typeface="Body"/>
              </a:rPr>
              <a:t> </a:t>
            </a:r>
            <a:r>
              <a:rPr lang="en-GB" b="0" i="0" dirty="0" err="1">
                <a:solidFill>
                  <a:srgbClr val="313537"/>
                </a:solidFill>
                <a:effectLst/>
                <a:latin typeface="Body"/>
              </a:rPr>
              <a:t>logische</a:t>
            </a:r>
            <a:r>
              <a:rPr lang="en-GB" b="0" i="0" dirty="0">
                <a:solidFill>
                  <a:srgbClr val="313537"/>
                </a:solidFill>
                <a:effectLst/>
                <a:latin typeface="Body"/>
              </a:rPr>
              <a:t> </a:t>
            </a:r>
            <a:r>
              <a:rPr lang="en-GB" b="0" i="0" dirty="0" err="1">
                <a:solidFill>
                  <a:srgbClr val="313537"/>
                </a:solidFill>
                <a:effectLst/>
                <a:latin typeface="Body"/>
              </a:rPr>
              <a:t>segmentatie</a:t>
            </a:r>
            <a:r>
              <a:rPr lang="en-GB" b="0" i="0" dirty="0">
                <a:solidFill>
                  <a:srgbClr val="313537"/>
                </a:solidFill>
                <a:effectLst/>
                <a:latin typeface="Body"/>
              </a:rPr>
              <a:t> van de Storage Pool </a:t>
            </a:r>
            <a:r>
              <a:rPr lang="en-GB" b="0" i="0" dirty="0" err="1">
                <a:solidFill>
                  <a:srgbClr val="313537"/>
                </a:solidFill>
                <a:effectLst/>
                <a:latin typeface="Body"/>
              </a:rPr>
              <a:t>en</a:t>
            </a:r>
            <a:r>
              <a:rPr lang="en-GB" b="0" i="0" dirty="0">
                <a:solidFill>
                  <a:srgbClr val="313537"/>
                </a:solidFill>
                <a:effectLst/>
                <a:latin typeface="Body"/>
              </a:rPr>
              <a:t> </a:t>
            </a:r>
            <a:r>
              <a:rPr lang="en-GB" b="0" i="0" dirty="0" err="1">
                <a:solidFill>
                  <a:srgbClr val="313537"/>
                </a:solidFill>
                <a:effectLst/>
                <a:latin typeface="Body"/>
              </a:rPr>
              <a:t>bevat</a:t>
            </a:r>
            <a:r>
              <a:rPr lang="en-GB" b="0" i="0" dirty="0">
                <a:solidFill>
                  <a:srgbClr val="313537"/>
                </a:solidFill>
                <a:effectLst/>
                <a:latin typeface="Body"/>
              </a:rPr>
              <a:t> </a:t>
            </a:r>
            <a:r>
              <a:rPr lang="en-GB" b="0" i="0" dirty="0" err="1">
                <a:solidFill>
                  <a:srgbClr val="313537"/>
                </a:solidFill>
                <a:effectLst/>
                <a:latin typeface="Body"/>
              </a:rPr>
              <a:t>een</a:t>
            </a:r>
            <a:r>
              <a:rPr lang="en-GB" b="0" i="0" dirty="0">
                <a:solidFill>
                  <a:srgbClr val="313537"/>
                </a:solidFill>
                <a:effectLst/>
                <a:latin typeface="Body"/>
              </a:rPr>
              <a:t> </a:t>
            </a:r>
            <a:r>
              <a:rPr lang="en-GB" b="0" i="0" dirty="0" err="1">
                <a:solidFill>
                  <a:srgbClr val="313537"/>
                </a:solidFill>
                <a:effectLst/>
                <a:latin typeface="Body"/>
              </a:rPr>
              <a:t>groep</a:t>
            </a:r>
            <a:r>
              <a:rPr lang="en-GB" b="0" i="0" dirty="0">
                <a:solidFill>
                  <a:srgbClr val="313537"/>
                </a:solidFill>
                <a:effectLst/>
                <a:latin typeface="Body"/>
              </a:rPr>
              <a:t> VM's of </a:t>
            </a:r>
            <a:r>
              <a:rPr lang="en-GB" b="0" i="0" dirty="0" err="1">
                <a:solidFill>
                  <a:srgbClr val="313537"/>
                </a:solidFill>
                <a:effectLst/>
                <a:latin typeface="Body"/>
              </a:rPr>
              <a:t>bestanden</a:t>
            </a:r>
            <a:r>
              <a:rPr lang="en-GB" b="0" i="0" dirty="0">
                <a:solidFill>
                  <a:srgbClr val="313537"/>
                </a:solidFill>
                <a:effectLst/>
                <a:latin typeface="Body"/>
              </a:rPr>
              <a:t> (</a:t>
            </a:r>
            <a:r>
              <a:rPr lang="en-GB" b="0" i="0" dirty="0" err="1">
                <a:solidFill>
                  <a:srgbClr val="313537"/>
                </a:solidFill>
                <a:effectLst/>
                <a:latin typeface="Body"/>
              </a:rPr>
              <a:t>vDisks</a:t>
            </a:r>
            <a:r>
              <a:rPr lang="en-GB" b="0" i="0" dirty="0">
                <a:solidFill>
                  <a:srgbClr val="313537"/>
                </a:solidFill>
                <a:effectLst/>
                <a:latin typeface="Body"/>
              </a:rPr>
              <a:t>). </a:t>
            </a:r>
            <a:r>
              <a:rPr lang="en-GB" b="0" i="0" dirty="0" err="1">
                <a:solidFill>
                  <a:srgbClr val="313537"/>
                </a:solidFill>
                <a:effectLst/>
                <a:latin typeface="Body"/>
              </a:rPr>
              <a:t>Sommige</a:t>
            </a:r>
            <a:r>
              <a:rPr lang="en-GB" b="0" i="0" dirty="0">
                <a:solidFill>
                  <a:srgbClr val="313537"/>
                </a:solidFill>
                <a:effectLst/>
                <a:latin typeface="Body"/>
              </a:rPr>
              <a:t> </a:t>
            </a:r>
            <a:r>
              <a:rPr lang="en-GB" b="0" i="0" dirty="0" err="1">
                <a:solidFill>
                  <a:srgbClr val="313537"/>
                </a:solidFill>
                <a:effectLst/>
                <a:latin typeface="Body"/>
              </a:rPr>
              <a:t>configuratie-opties</a:t>
            </a:r>
            <a:r>
              <a:rPr lang="en-GB" b="0" i="0" dirty="0">
                <a:solidFill>
                  <a:srgbClr val="313537"/>
                </a:solidFill>
                <a:effectLst/>
                <a:latin typeface="Body"/>
              </a:rPr>
              <a:t> (</a:t>
            </a:r>
            <a:r>
              <a:rPr lang="en-GB" b="0" i="0" dirty="0" err="1">
                <a:solidFill>
                  <a:srgbClr val="313537"/>
                </a:solidFill>
                <a:effectLst/>
                <a:latin typeface="Body"/>
              </a:rPr>
              <a:t>bijv</a:t>
            </a:r>
            <a:r>
              <a:rPr lang="en-GB" b="0" i="0" dirty="0">
                <a:solidFill>
                  <a:srgbClr val="313537"/>
                </a:solidFill>
                <a:effectLst/>
                <a:latin typeface="Body"/>
              </a:rPr>
              <a:t>. RF) </a:t>
            </a:r>
            <a:r>
              <a:rPr lang="en-GB" b="0" i="0" dirty="0" err="1">
                <a:solidFill>
                  <a:srgbClr val="313537"/>
                </a:solidFill>
                <a:effectLst/>
                <a:latin typeface="Body"/>
              </a:rPr>
              <a:t>worden</a:t>
            </a:r>
            <a:r>
              <a:rPr lang="en-GB" b="0" i="0" dirty="0">
                <a:solidFill>
                  <a:srgbClr val="313537"/>
                </a:solidFill>
                <a:effectLst/>
                <a:latin typeface="Body"/>
              </a:rPr>
              <a:t> </a:t>
            </a:r>
            <a:r>
              <a:rPr lang="en-GB" b="0" i="0" dirty="0" err="1">
                <a:solidFill>
                  <a:srgbClr val="313537"/>
                </a:solidFill>
                <a:effectLst/>
                <a:latin typeface="Body"/>
              </a:rPr>
              <a:t>geconfigureerd</a:t>
            </a:r>
            <a:r>
              <a:rPr lang="en-GB" b="0" i="0" dirty="0">
                <a:solidFill>
                  <a:srgbClr val="313537"/>
                </a:solidFill>
                <a:effectLst/>
                <a:latin typeface="Body"/>
              </a:rPr>
              <a:t> op </a:t>
            </a:r>
            <a:r>
              <a:rPr lang="en-GB" b="0" i="0" dirty="0" err="1">
                <a:solidFill>
                  <a:srgbClr val="313537"/>
                </a:solidFill>
                <a:effectLst/>
                <a:latin typeface="Body"/>
              </a:rPr>
              <a:t>containerniveau</a:t>
            </a:r>
            <a:r>
              <a:rPr lang="en-GB" b="0" i="0" dirty="0">
                <a:solidFill>
                  <a:srgbClr val="313537"/>
                </a:solidFill>
                <a:effectLst/>
                <a:latin typeface="Body"/>
              </a:rPr>
              <a:t>, maar </a:t>
            </a:r>
            <a:r>
              <a:rPr lang="en-GB" b="0" i="0" dirty="0" err="1">
                <a:solidFill>
                  <a:srgbClr val="313537"/>
                </a:solidFill>
                <a:effectLst/>
                <a:latin typeface="Body"/>
              </a:rPr>
              <a:t>worden</a:t>
            </a:r>
            <a:r>
              <a:rPr lang="en-GB" b="0" i="0" dirty="0">
                <a:solidFill>
                  <a:srgbClr val="313537"/>
                </a:solidFill>
                <a:effectLst/>
                <a:latin typeface="Body"/>
              </a:rPr>
              <a:t> </a:t>
            </a:r>
            <a:r>
              <a:rPr lang="en-GB" b="0" i="0" dirty="0" err="1">
                <a:solidFill>
                  <a:srgbClr val="313537"/>
                </a:solidFill>
                <a:effectLst/>
                <a:latin typeface="Body"/>
              </a:rPr>
              <a:t>toegepast</a:t>
            </a:r>
            <a:r>
              <a:rPr lang="en-GB" b="0" i="0" dirty="0">
                <a:solidFill>
                  <a:srgbClr val="313537"/>
                </a:solidFill>
                <a:effectLst/>
                <a:latin typeface="Body"/>
              </a:rPr>
              <a:t> op </a:t>
            </a:r>
            <a:r>
              <a:rPr lang="en-GB" b="0" i="0" dirty="0" err="1">
                <a:solidFill>
                  <a:srgbClr val="313537"/>
                </a:solidFill>
                <a:effectLst/>
                <a:latin typeface="Body"/>
              </a:rPr>
              <a:t>individueel</a:t>
            </a:r>
            <a:r>
              <a:rPr lang="en-GB" b="0" i="0" dirty="0">
                <a:solidFill>
                  <a:srgbClr val="313537"/>
                </a:solidFill>
                <a:effectLst/>
                <a:latin typeface="Body"/>
              </a:rPr>
              <a:t> VM-/</a:t>
            </a:r>
            <a:r>
              <a:rPr lang="en-GB" b="0" i="0" dirty="0" err="1">
                <a:solidFill>
                  <a:srgbClr val="313537"/>
                </a:solidFill>
                <a:effectLst/>
                <a:latin typeface="Body"/>
              </a:rPr>
              <a:t>bestandsniveau</a:t>
            </a:r>
            <a:r>
              <a:rPr lang="en-GB" b="0" i="0" dirty="0">
                <a:solidFill>
                  <a:srgbClr val="313537"/>
                </a:solidFill>
                <a:effectLst/>
                <a:latin typeface="Body"/>
              </a:rPr>
              <a:t>. Containers </a:t>
            </a:r>
            <a:r>
              <a:rPr lang="en-GB" b="0" i="0" dirty="0" err="1">
                <a:solidFill>
                  <a:srgbClr val="313537"/>
                </a:solidFill>
                <a:effectLst/>
                <a:latin typeface="Body"/>
              </a:rPr>
              <a:t>hebben</a:t>
            </a:r>
            <a:r>
              <a:rPr lang="en-GB" b="0" i="0" dirty="0">
                <a:solidFill>
                  <a:srgbClr val="313537"/>
                </a:solidFill>
                <a:effectLst/>
                <a:latin typeface="Body"/>
              </a:rPr>
              <a:t> </a:t>
            </a:r>
            <a:r>
              <a:rPr lang="en-GB" b="0" i="0" dirty="0" err="1">
                <a:solidFill>
                  <a:srgbClr val="313537"/>
                </a:solidFill>
                <a:effectLst/>
                <a:latin typeface="Body"/>
              </a:rPr>
              <a:t>meestal</a:t>
            </a:r>
            <a:r>
              <a:rPr lang="en-GB" b="0" i="0" dirty="0">
                <a:solidFill>
                  <a:srgbClr val="313537"/>
                </a:solidFill>
                <a:effectLst/>
                <a:latin typeface="Body"/>
              </a:rPr>
              <a:t> </a:t>
            </a:r>
            <a:r>
              <a:rPr lang="en-GB" b="0" i="0" dirty="0" err="1">
                <a:solidFill>
                  <a:srgbClr val="313537"/>
                </a:solidFill>
                <a:effectLst/>
                <a:latin typeface="Body"/>
              </a:rPr>
              <a:t>een</a:t>
            </a:r>
            <a:r>
              <a:rPr lang="en-GB" b="0" i="0" dirty="0">
                <a:solidFill>
                  <a:srgbClr val="313537"/>
                </a:solidFill>
                <a:effectLst/>
                <a:latin typeface="Body"/>
              </a:rPr>
              <a:t> 1 op 1 mapping met </a:t>
            </a:r>
            <a:r>
              <a:rPr lang="en-GB" b="0" i="0" dirty="0" err="1">
                <a:solidFill>
                  <a:srgbClr val="313537"/>
                </a:solidFill>
                <a:effectLst/>
                <a:latin typeface="Body"/>
              </a:rPr>
              <a:t>een</a:t>
            </a:r>
            <a:r>
              <a:rPr lang="en-GB" b="0" i="0" dirty="0">
                <a:solidFill>
                  <a:srgbClr val="313537"/>
                </a:solidFill>
                <a:effectLst/>
                <a:latin typeface="Body"/>
              </a:rPr>
              <a:t> datastore (in het </a:t>
            </a:r>
            <a:r>
              <a:rPr lang="en-GB" b="0" i="0" dirty="0" err="1">
                <a:solidFill>
                  <a:srgbClr val="313537"/>
                </a:solidFill>
                <a:effectLst/>
                <a:latin typeface="Body"/>
              </a:rPr>
              <a:t>geval</a:t>
            </a:r>
            <a:r>
              <a:rPr lang="en-GB" b="0" i="0" dirty="0">
                <a:solidFill>
                  <a:srgbClr val="313537"/>
                </a:solidFill>
                <a:effectLst/>
                <a:latin typeface="Body"/>
              </a:rPr>
              <a:t> van NFS/SMB).</a:t>
            </a:r>
          </a:p>
          <a:p>
            <a:endParaRPr lang="en-GB" b="0" i="0" dirty="0">
              <a:solidFill>
                <a:srgbClr val="313537"/>
              </a:solidFill>
              <a:effectLst/>
              <a:latin typeface="Body"/>
            </a:endParaRPr>
          </a:p>
          <a:p>
            <a:r>
              <a:rPr lang="en-GB" b="0" i="0" dirty="0" err="1">
                <a:solidFill>
                  <a:srgbClr val="313537"/>
                </a:solidFill>
                <a:effectLst/>
                <a:latin typeface="Body"/>
              </a:rPr>
              <a:t>Opmerking</a:t>
            </a:r>
            <a:r>
              <a:rPr lang="en-GB" b="0" i="0" dirty="0">
                <a:solidFill>
                  <a:srgbClr val="313537"/>
                </a:solidFill>
                <a:effectLst/>
                <a:latin typeface="Body"/>
              </a:rPr>
              <a:t>: </a:t>
            </a:r>
            <a:r>
              <a:rPr lang="en-GB" b="0" i="0" dirty="0" err="1">
                <a:solidFill>
                  <a:srgbClr val="313537"/>
                </a:solidFill>
                <a:effectLst/>
                <a:latin typeface="Body"/>
              </a:rPr>
              <a:t>fysieke</a:t>
            </a:r>
            <a:r>
              <a:rPr lang="en-GB" b="0" i="0" dirty="0">
                <a:solidFill>
                  <a:srgbClr val="313537"/>
                </a:solidFill>
                <a:effectLst/>
                <a:latin typeface="Body"/>
              </a:rPr>
              <a:t> </a:t>
            </a:r>
            <a:r>
              <a:rPr lang="en-GB" b="0" i="0" dirty="0" err="1">
                <a:solidFill>
                  <a:srgbClr val="313537"/>
                </a:solidFill>
                <a:effectLst/>
                <a:latin typeface="Body"/>
              </a:rPr>
              <a:t>ruimte</a:t>
            </a:r>
            <a:r>
              <a:rPr lang="en-GB" b="0" i="0" dirty="0">
                <a:solidFill>
                  <a:srgbClr val="313537"/>
                </a:solidFill>
                <a:effectLst/>
                <a:latin typeface="Body"/>
              </a:rPr>
              <a:t> versus </a:t>
            </a:r>
            <a:r>
              <a:rPr lang="en-GB" b="0" i="0" dirty="0" err="1">
                <a:solidFill>
                  <a:srgbClr val="313537"/>
                </a:solidFill>
                <a:effectLst/>
                <a:latin typeface="Body"/>
              </a:rPr>
              <a:t>logische</a:t>
            </a:r>
            <a:r>
              <a:rPr lang="en-GB" b="0" i="0" dirty="0">
                <a:solidFill>
                  <a:srgbClr val="313537"/>
                </a:solidFill>
                <a:effectLst/>
                <a:latin typeface="Body"/>
              </a:rPr>
              <a:t> </a:t>
            </a:r>
            <a:r>
              <a:rPr lang="en-GB" b="0" i="0" dirty="0" err="1">
                <a:solidFill>
                  <a:srgbClr val="313537"/>
                </a:solidFill>
                <a:effectLst/>
                <a:latin typeface="Body"/>
              </a:rPr>
              <a:t>ruimte</a:t>
            </a:r>
            <a:r>
              <a:rPr lang="en-GB" b="0" i="0" dirty="0">
                <a:solidFill>
                  <a:srgbClr val="313537"/>
                </a:solidFill>
                <a:effectLst/>
                <a:latin typeface="Body"/>
              </a:rPr>
              <a:t> </a:t>
            </a:r>
            <a:r>
              <a:rPr lang="en-GB" b="0" i="0" dirty="0" err="1">
                <a:solidFill>
                  <a:srgbClr val="313537"/>
                </a:solidFill>
                <a:effectLst/>
                <a:latin typeface="Body"/>
              </a:rPr>
              <a:t>opnieuw</a:t>
            </a:r>
            <a:r>
              <a:rPr lang="en-GB" b="0" i="0" dirty="0">
                <a:solidFill>
                  <a:srgbClr val="313537"/>
                </a:solidFill>
                <a:effectLst/>
                <a:latin typeface="Body"/>
              </a:rPr>
              <a:t> </a:t>
            </a:r>
            <a:r>
              <a:rPr lang="en-GB" b="0" i="0" dirty="0" err="1">
                <a:solidFill>
                  <a:srgbClr val="313537"/>
                </a:solidFill>
                <a:effectLst/>
                <a:latin typeface="Body"/>
              </a:rPr>
              <a:t>opstarten</a:t>
            </a:r>
            <a:r>
              <a:rPr lang="en-GB" b="0" i="0" dirty="0">
                <a:solidFill>
                  <a:srgbClr val="313537"/>
                </a:solidFill>
                <a:effectLst/>
                <a:latin typeface="Body"/>
              </a:rPr>
              <a:t> https://</a:t>
            </a:r>
            <a:r>
              <a:rPr lang="en-GB" b="0" i="0" dirty="0" err="1">
                <a:solidFill>
                  <a:srgbClr val="313537"/>
                </a:solidFill>
                <a:effectLst/>
                <a:latin typeface="Body"/>
              </a:rPr>
              <a:t>portal.nutanix.com</a:t>
            </a:r>
            <a:r>
              <a:rPr lang="en-GB" b="0" i="0" dirty="0">
                <a:solidFill>
                  <a:srgbClr val="313537"/>
                </a:solidFill>
                <a:effectLst/>
                <a:latin typeface="Body"/>
              </a:rPr>
              <a:t>/page/documents/</a:t>
            </a:r>
            <a:r>
              <a:rPr lang="en-GB" b="0" i="0" dirty="0" err="1">
                <a:solidFill>
                  <a:srgbClr val="313537"/>
                </a:solidFill>
                <a:effectLst/>
                <a:latin typeface="Body"/>
              </a:rPr>
              <a:t>kbs</a:t>
            </a:r>
            <a:r>
              <a:rPr lang="en-GB" b="0" i="0" dirty="0">
                <a:solidFill>
                  <a:srgbClr val="313537"/>
                </a:solidFill>
                <a:effectLst/>
                <a:latin typeface="Body"/>
              </a:rPr>
              <a:t>/</a:t>
            </a:r>
            <a:r>
              <a:rPr lang="en-GB" b="0" i="0" dirty="0" err="1">
                <a:solidFill>
                  <a:srgbClr val="313537"/>
                </a:solidFill>
                <a:effectLst/>
                <a:latin typeface="Body"/>
              </a:rPr>
              <a:t>details?targetId</a:t>
            </a:r>
            <a:r>
              <a:rPr lang="en-GB" b="0" i="0" dirty="0">
                <a:solidFill>
                  <a:srgbClr val="313537"/>
                </a:solidFill>
                <a:effectLst/>
                <a:latin typeface="Body"/>
              </a:rPr>
              <a:t>=kA0600000008ducCAA</a:t>
            </a:r>
            <a:endParaRPr lang="en-NL" sz="900" i="1" dirty="0"/>
          </a:p>
        </p:txBody>
      </p:sp>
      <p:sp>
        <p:nvSpPr>
          <p:cNvPr id="4" name="Slide Number Placeholder 3"/>
          <p:cNvSpPr>
            <a:spLocks noGrp="1"/>
          </p:cNvSpPr>
          <p:nvPr>
            <p:ph type="sldNum" sz="quarter" idx="5"/>
          </p:nvPr>
        </p:nvSpPr>
        <p:spPr/>
        <p:txBody>
          <a:bodyPr/>
          <a:lstStyle/>
          <a:p>
            <a:fld id="{212985E4-63A6-42C5-B555-D36F14EDE62F}" type="slidenum">
              <a:rPr lang="en-US" smtClean="0"/>
              <a:t>8</a:t>
            </a:fld>
            <a:endParaRPr lang="en-US"/>
          </a:p>
        </p:txBody>
      </p:sp>
    </p:spTree>
    <p:extLst>
      <p:ext uri="{BB962C8B-B14F-4D97-AF65-F5344CB8AC3E}">
        <p14:creationId xmlns:p14="http://schemas.microsoft.com/office/powerpoint/2010/main" val="3637355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err="1">
                <a:solidFill>
                  <a:srgbClr val="313537"/>
                </a:solidFill>
                <a:effectLst/>
                <a:latin typeface="Body"/>
              </a:rPr>
              <a:t>Replicatiefactor</a:t>
            </a:r>
            <a:r>
              <a:rPr lang="en-GB" b="0" i="0" dirty="0">
                <a:solidFill>
                  <a:srgbClr val="313537"/>
                </a:solidFill>
                <a:effectLst/>
                <a:latin typeface="Body"/>
              </a:rPr>
              <a:t> </a:t>
            </a:r>
            <a:r>
              <a:rPr lang="en-GB" b="0" i="0" dirty="0" err="1">
                <a:solidFill>
                  <a:srgbClr val="313537"/>
                </a:solidFill>
                <a:effectLst/>
                <a:latin typeface="Body"/>
              </a:rPr>
              <a:t>verwijst</a:t>
            </a:r>
            <a:r>
              <a:rPr lang="en-GB" b="0" i="0" dirty="0">
                <a:solidFill>
                  <a:srgbClr val="313537"/>
                </a:solidFill>
                <a:effectLst/>
                <a:latin typeface="Body"/>
              </a:rPr>
              <a:t> </a:t>
            </a:r>
            <a:r>
              <a:rPr lang="en-GB" b="0" i="0" dirty="0" err="1">
                <a:solidFill>
                  <a:srgbClr val="313537"/>
                </a:solidFill>
                <a:effectLst/>
                <a:latin typeface="Body"/>
              </a:rPr>
              <a:t>naar</a:t>
            </a:r>
            <a:r>
              <a:rPr lang="en-GB" b="0" i="0" dirty="0">
                <a:solidFill>
                  <a:srgbClr val="313537"/>
                </a:solidFill>
                <a:effectLst/>
                <a:latin typeface="Body"/>
              </a:rPr>
              <a:t> het </a:t>
            </a:r>
            <a:r>
              <a:rPr lang="en-GB" b="0" i="0" dirty="0" err="1">
                <a:solidFill>
                  <a:srgbClr val="313537"/>
                </a:solidFill>
                <a:effectLst/>
                <a:latin typeface="Body"/>
              </a:rPr>
              <a:t>aantal</a:t>
            </a:r>
            <a:r>
              <a:rPr lang="en-GB" b="0" i="0" dirty="0">
                <a:solidFill>
                  <a:srgbClr val="313537"/>
                </a:solidFill>
                <a:effectLst/>
                <a:latin typeface="Body"/>
              </a:rPr>
              <a:t> </a:t>
            </a:r>
            <a:r>
              <a:rPr lang="en-GB" b="0" i="0" dirty="0" err="1">
                <a:solidFill>
                  <a:srgbClr val="313537"/>
                </a:solidFill>
                <a:effectLst/>
                <a:latin typeface="Body"/>
              </a:rPr>
              <a:t>kopieën</a:t>
            </a:r>
            <a:r>
              <a:rPr lang="en-GB" b="0" i="0" dirty="0">
                <a:solidFill>
                  <a:srgbClr val="313537"/>
                </a:solidFill>
                <a:effectLst/>
                <a:latin typeface="Body"/>
              </a:rPr>
              <a:t> van </a:t>
            </a:r>
            <a:r>
              <a:rPr lang="en-GB" b="0" i="0" dirty="0" err="1">
                <a:solidFill>
                  <a:srgbClr val="313537"/>
                </a:solidFill>
                <a:effectLst/>
                <a:latin typeface="Body"/>
              </a:rPr>
              <a:t>gegevens</a:t>
            </a:r>
            <a:r>
              <a:rPr lang="en-GB" b="0" i="0" dirty="0">
                <a:solidFill>
                  <a:srgbClr val="313537"/>
                </a:solidFill>
                <a:effectLst/>
                <a:latin typeface="Body"/>
              </a:rPr>
              <a:t> </a:t>
            </a:r>
            <a:r>
              <a:rPr lang="en-GB" b="0" i="0" dirty="0" err="1">
                <a:solidFill>
                  <a:srgbClr val="313537"/>
                </a:solidFill>
                <a:effectLst/>
                <a:latin typeface="Body"/>
              </a:rPr>
              <a:t>en</a:t>
            </a:r>
            <a:r>
              <a:rPr lang="en-GB" b="0" i="0" dirty="0">
                <a:solidFill>
                  <a:srgbClr val="313537"/>
                </a:solidFill>
                <a:effectLst/>
                <a:latin typeface="Body"/>
              </a:rPr>
              <a:t> </a:t>
            </a:r>
            <a:r>
              <a:rPr lang="en-GB" b="0" i="0" dirty="0" err="1">
                <a:solidFill>
                  <a:srgbClr val="313537"/>
                </a:solidFill>
                <a:effectLst/>
                <a:latin typeface="Body"/>
              </a:rPr>
              <a:t>metagegevens</a:t>
            </a:r>
            <a:r>
              <a:rPr lang="en-GB" b="0" i="0" dirty="0">
                <a:solidFill>
                  <a:srgbClr val="313537"/>
                </a:solidFill>
                <a:effectLst/>
                <a:latin typeface="Body"/>
              </a:rPr>
              <a:t> </a:t>
            </a:r>
            <a:r>
              <a:rPr lang="en-GB" b="0" i="0" dirty="0" err="1">
                <a:solidFill>
                  <a:srgbClr val="313537"/>
                </a:solidFill>
                <a:effectLst/>
                <a:latin typeface="Body"/>
              </a:rPr>
              <a:t>dat</a:t>
            </a:r>
            <a:r>
              <a:rPr lang="en-GB" b="0" i="0" dirty="0">
                <a:solidFill>
                  <a:srgbClr val="313537"/>
                </a:solidFill>
                <a:effectLst/>
                <a:latin typeface="Body"/>
              </a:rPr>
              <a:t> op </a:t>
            </a:r>
            <a:r>
              <a:rPr lang="en-GB" b="0" i="0" dirty="0" err="1">
                <a:solidFill>
                  <a:srgbClr val="313537"/>
                </a:solidFill>
                <a:effectLst/>
                <a:latin typeface="Body"/>
              </a:rPr>
              <a:t>een</a:t>
            </a:r>
            <a:r>
              <a:rPr lang="en-GB" b="0" i="0" dirty="0">
                <a:solidFill>
                  <a:srgbClr val="313537"/>
                </a:solidFill>
                <a:effectLst/>
                <a:latin typeface="Body"/>
              </a:rPr>
              <a:t> cluster </a:t>
            </a:r>
            <a:r>
              <a:rPr lang="en-GB" b="0" i="0" dirty="0" err="1">
                <a:solidFill>
                  <a:srgbClr val="313537"/>
                </a:solidFill>
                <a:effectLst/>
                <a:latin typeface="Body"/>
              </a:rPr>
              <a:t>wordt</a:t>
            </a:r>
            <a:r>
              <a:rPr lang="en-GB" b="0" i="0" dirty="0">
                <a:solidFill>
                  <a:srgbClr val="313537"/>
                </a:solidFill>
                <a:effectLst/>
                <a:latin typeface="Body"/>
              </a:rPr>
              <a:t> </a:t>
            </a:r>
            <a:r>
              <a:rPr lang="en-GB" b="0" i="0" dirty="0" err="1">
                <a:solidFill>
                  <a:srgbClr val="313537"/>
                </a:solidFill>
                <a:effectLst/>
                <a:latin typeface="Body"/>
              </a:rPr>
              <a:t>onderhouden</a:t>
            </a:r>
            <a:r>
              <a:rPr lang="en-GB" b="0" i="0" dirty="0">
                <a:solidFill>
                  <a:srgbClr val="313537"/>
                </a:solidFill>
                <a:effectLst/>
                <a:latin typeface="Body"/>
              </a:rPr>
              <a:t>. </a:t>
            </a:r>
            <a:r>
              <a:rPr lang="en-GB" b="0" i="0" dirty="0" err="1">
                <a:solidFill>
                  <a:srgbClr val="313537"/>
                </a:solidFill>
                <a:effectLst/>
                <a:latin typeface="Body"/>
              </a:rPr>
              <a:t>Een</a:t>
            </a:r>
            <a:r>
              <a:rPr lang="en-GB" b="0" i="0" dirty="0">
                <a:solidFill>
                  <a:srgbClr val="313537"/>
                </a:solidFill>
                <a:effectLst/>
                <a:latin typeface="Body"/>
              </a:rPr>
              <a:t> </a:t>
            </a:r>
            <a:r>
              <a:rPr lang="en-GB" b="0" i="0" dirty="0" err="1">
                <a:solidFill>
                  <a:srgbClr val="313537"/>
                </a:solidFill>
                <a:effectLst/>
                <a:latin typeface="Body"/>
              </a:rPr>
              <a:t>replicatiefactor</a:t>
            </a:r>
            <a:r>
              <a:rPr lang="en-GB" b="0" i="0" dirty="0">
                <a:solidFill>
                  <a:srgbClr val="313537"/>
                </a:solidFill>
                <a:effectLst/>
                <a:latin typeface="Body"/>
              </a:rPr>
              <a:t> van 2 </a:t>
            </a:r>
            <a:r>
              <a:rPr lang="en-GB" b="0" i="0" dirty="0" err="1">
                <a:solidFill>
                  <a:srgbClr val="313537"/>
                </a:solidFill>
                <a:effectLst/>
                <a:latin typeface="Body"/>
              </a:rPr>
              <a:t>betekent</a:t>
            </a:r>
            <a:r>
              <a:rPr lang="en-GB" b="0" i="0" dirty="0">
                <a:solidFill>
                  <a:srgbClr val="313537"/>
                </a:solidFill>
                <a:effectLst/>
                <a:latin typeface="Body"/>
              </a:rPr>
              <a:t> </a:t>
            </a:r>
            <a:r>
              <a:rPr lang="en-GB" b="0" i="0" dirty="0" err="1">
                <a:solidFill>
                  <a:srgbClr val="313537"/>
                </a:solidFill>
                <a:effectLst/>
                <a:latin typeface="Body"/>
              </a:rPr>
              <a:t>dat</a:t>
            </a:r>
            <a:r>
              <a:rPr lang="en-GB" b="0" i="0" dirty="0">
                <a:solidFill>
                  <a:srgbClr val="313537"/>
                </a:solidFill>
                <a:effectLst/>
                <a:latin typeface="Body"/>
              </a:rPr>
              <a:t> er 2 </a:t>
            </a:r>
            <a:r>
              <a:rPr lang="en-GB" b="0" i="0" dirty="0" err="1">
                <a:solidFill>
                  <a:srgbClr val="313537"/>
                </a:solidFill>
                <a:effectLst/>
                <a:latin typeface="Body"/>
              </a:rPr>
              <a:t>kopieën</a:t>
            </a:r>
            <a:r>
              <a:rPr lang="en-GB" b="0" i="0" dirty="0">
                <a:solidFill>
                  <a:srgbClr val="313537"/>
                </a:solidFill>
                <a:effectLst/>
                <a:latin typeface="Body"/>
              </a:rPr>
              <a:t> van </a:t>
            </a:r>
            <a:r>
              <a:rPr lang="en-GB" b="0" i="0" dirty="0" err="1">
                <a:solidFill>
                  <a:srgbClr val="313537"/>
                </a:solidFill>
                <a:effectLst/>
                <a:latin typeface="Body"/>
              </a:rPr>
              <a:t>gegevens</a:t>
            </a:r>
            <a:r>
              <a:rPr lang="en-GB" b="0" i="0" dirty="0">
                <a:solidFill>
                  <a:srgbClr val="313537"/>
                </a:solidFill>
                <a:effectLst/>
                <a:latin typeface="Body"/>
              </a:rPr>
              <a:t> </a:t>
            </a:r>
            <a:r>
              <a:rPr lang="en-GB" b="0" i="0" dirty="0" err="1">
                <a:solidFill>
                  <a:srgbClr val="313537"/>
                </a:solidFill>
                <a:effectLst/>
                <a:latin typeface="Body"/>
              </a:rPr>
              <a:t>beschikbaar</a:t>
            </a:r>
            <a:r>
              <a:rPr lang="en-GB" b="0" i="0" dirty="0">
                <a:solidFill>
                  <a:srgbClr val="313537"/>
                </a:solidFill>
                <a:effectLst/>
                <a:latin typeface="Body"/>
              </a:rPr>
              <a:t> </a:t>
            </a:r>
            <a:r>
              <a:rPr lang="en-GB" b="0" i="0" dirty="0" err="1">
                <a:solidFill>
                  <a:srgbClr val="313537"/>
                </a:solidFill>
                <a:effectLst/>
                <a:latin typeface="Body"/>
              </a:rPr>
              <a:t>zijn</a:t>
            </a:r>
            <a:r>
              <a:rPr lang="en-GB" b="0" i="0" dirty="0">
                <a:solidFill>
                  <a:srgbClr val="313537"/>
                </a:solidFill>
                <a:effectLst/>
                <a:latin typeface="Body"/>
              </a:rPr>
              <a:t> (1 </a:t>
            </a:r>
            <a:r>
              <a:rPr lang="en-GB" b="0" i="0" dirty="0" err="1">
                <a:solidFill>
                  <a:srgbClr val="313537"/>
                </a:solidFill>
                <a:effectLst/>
                <a:latin typeface="Body"/>
              </a:rPr>
              <a:t>origineel</a:t>
            </a:r>
            <a:r>
              <a:rPr lang="en-GB" b="0" i="0" dirty="0">
                <a:solidFill>
                  <a:srgbClr val="313537"/>
                </a:solidFill>
                <a:effectLst/>
                <a:latin typeface="Body"/>
              </a:rPr>
              <a:t> </a:t>
            </a:r>
            <a:r>
              <a:rPr lang="en-GB" b="0" i="0" dirty="0" err="1">
                <a:solidFill>
                  <a:srgbClr val="313537"/>
                </a:solidFill>
                <a:effectLst/>
                <a:latin typeface="Body"/>
              </a:rPr>
              <a:t>en</a:t>
            </a:r>
            <a:r>
              <a:rPr lang="en-GB" b="0" i="0" dirty="0">
                <a:solidFill>
                  <a:srgbClr val="313537"/>
                </a:solidFill>
                <a:effectLst/>
                <a:latin typeface="Body"/>
              </a:rPr>
              <a:t> 1 </a:t>
            </a:r>
            <a:r>
              <a:rPr lang="en-GB" b="0" i="0" dirty="0" err="1">
                <a:solidFill>
                  <a:srgbClr val="313537"/>
                </a:solidFill>
                <a:effectLst/>
                <a:latin typeface="Body"/>
              </a:rPr>
              <a:t>kopie</a:t>
            </a:r>
            <a:r>
              <a:rPr lang="en-GB" b="0" i="0" dirty="0">
                <a:solidFill>
                  <a:srgbClr val="313537"/>
                </a:solidFill>
                <a:effectLst/>
                <a:latin typeface="Body"/>
              </a:rPr>
              <a:t>), </a:t>
            </a:r>
            <a:r>
              <a:rPr lang="en-GB" b="0" i="0" dirty="0" err="1">
                <a:solidFill>
                  <a:srgbClr val="313537"/>
                </a:solidFill>
                <a:effectLst/>
                <a:latin typeface="Body"/>
              </a:rPr>
              <a:t>terwijl</a:t>
            </a:r>
            <a:r>
              <a:rPr lang="en-GB" b="0" i="0" dirty="0">
                <a:solidFill>
                  <a:srgbClr val="313537"/>
                </a:solidFill>
                <a:effectLst/>
                <a:latin typeface="Body"/>
              </a:rPr>
              <a:t> </a:t>
            </a:r>
            <a:r>
              <a:rPr lang="en-GB" b="0" i="0" dirty="0" err="1">
                <a:solidFill>
                  <a:srgbClr val="313537"/>
                </a:solidFill>
                <a:effectLst/>
                <a:latin typeface="Body"/>
              </a:rPr>
              <a:t>replicatiefactor</a:t>
            </a:r>
            <a:r>
              <a:rPr lang="en-GB" b="0" i="0" dirty="0">
                <a:solidFill>
                  <a:srgbClr val="313537"/>
                </a:solidFill>
                <a:effectLst/>
                <a:latin typeface="Body"/>
              </a:rPr>
              <a:t> 3 </a:t>
            </a:r>
            <a:r>
              <a:rPr lang="en-GB" b="0" i="0" dirty="0" err="1">
                <a:solidFill>
                  <a:srgbClr val="313537"/>
                </a:solidFill>
                <a:effectLst/>
                <a:latin typeface="Body"/>
              </a:rPr>
              <a:t>betekent</a:t>
            </a:r>
            <a:r>
              <a:rPr lang="en-GB" b="0" i="0" dirty="0">
                <a:solidFill>
                  <a:srgbClr val="313537"/>
                </a:solidFill>
                <a:effectLst/>
                <a:latin typeface="Body"/>
              </a:rPr>
              <a:t> </a:t>
            </a:r>
            <a:r>
              <a:rPr lang="en-GB" b="0" i="0" dirty="0" err="1">
                <a:solidFill>
                  <a:srgbClr val="313537"/>
                </a:solidFill>
                <a:effectLst/>
                <a:latin typeface="Body"/>
              </a:rPr>
              <a:t>dat</a:t>
            </a:r>
            <a:r>
              <a:rPr lang="en-GB" b="0" i="0" dirty="0">
                <a:solidFill>
                  <a:srgbClr val="313537"/>
                </a:solidFill>
                <a:effectLst/>
                <a:latin typeface="Body"/>
              </a:rPr>
              <a:t> er 3 </a:t>
            </a:r>
            <a:r>
              <a:rPr lang="en-GB" b="0" i="0" dirty="0" err="1">
                <a:solidFill>
                  <a:srgbClr val="313537"/>
                </a:solidFill>
                <a:effectLst/>
                <a:latin typeface="Body"/>
              </a:rPr>
              <a:t>kopieën</a:t>
            </a:r>
            <a:r>
              <a:rPr lang="en-GB" b="0" i="0" dirty="0">
                <a:solidFill>
                  <a:srgbClr val="313537"/>
                </a:solidFill>
                <a:effectLst/>
                <a:latin typeface="Body"/>
              </a:rPr>
              <a:t> van </a:t>
            </a:r>
            <a:r>
              <a:rPr lang="en-GB" b="0" i="0" dirty="0" err="1">
                <a:solidFill>
                  <a:srgbClr val="313537"/>
                </a:solidFill>
                <a:effectLst/>
                <a:latin typeface="Body"/>
              </a:rPr>
              <a:t>gegevens</a:t>
            </a:r>
            <a:r>
              <a:rPr lang="en-GB" b="0" i="0" dirty="0">
                <a:solidFill>
                  <a:srgbClr val="313537"/>
                </a:solidFill>
                <a:effectLst/>
                <a:latin typeface="Body"/>
              </a:rPr>
              <a:t> </a:t>
            </a:r>
            <a:r>
              <a:rPr lang="en-GB" b="0" i="0" dirty="0" err="1">
                <a:solidFill>
                  <a:srgbClr val="313537"/>
                </a:solidFill>
                <a:effectLst/>
                <a:latin typeface="Body"/>
              </a:rPr>
              <a:t>beschikbaar</a:t>
            </a:r>
            <a:r>
              <a:rPr lang="en-GB" b="0" i="0" dirty="0">
                <a:solidFill>
                  <a:srgbClr val="313537"/>
                </a:solidFill>
                <a:effectLst/>
                <a:latin typeface="Body"/>
              </a:rPr>
              <a:t> </a:t>
            </a:r>
            <a:r>
              <a:rPr lang="en-GB" b="0" i="0" dirty="0" err="1">
                <a:solidFill>
                  <a:srgbClr val="313537"/>
                </a:solidFill>
                <a:effectLst/>
                <a:latin typeface="Body"/>
              </a:rPr>
              <a:t>zijn</a:t>
            </a:r>
            <a:r>
              <a:rPr lang="en-GB" b="0" i="0" dirty="0">
                <a:solidFill>
                  <a:srgbClr val="313537"/>
                </a:solidFill>
                <a:effectLst/>
                <a:latin typeface="Body"/>
              </a:rPr>
              <a:t> (1 </a:t>
            </a:r>
            <a:r>
              <a:rPr lang="en-GB" b="0" i="0" dirty="0" err="1">
                <a:solidFill>
                  <a:srgbClr val="313537"/>
                </a:solidFill>
                <a:effectLst/>
                <a:latin typeface="Body"/>
              </a:rPr>
              <a:t>origineel</a:t>
            </a:r>
            <a:r>
              <a:rPr lang="en-GB" b="0" i="0" dirty="0">
                <a:solidFill>
                  <a:srgbClr val="313537"/>
                </a:solidFill>
                <a:effectLst/>
                <a:latin typeface="Body"/>
              </a:rPr>
              <a:t> </a:t>
            </a:r>
            <a:r>
              <a:rPr lang="en-GB" b="0" i="0" dirty="0" err="1">
                <a:solidFill>
                  <a:srgbClr val="313537"/>
                </a:solidFill>
                <a:effectLst/>
                <a:latin typeface="Body"/>
              </a:rPr>
              <a:t>en</a:t>
            </a:r>
            <a:r>
              <a:rPr lang="en-GB" b="0" i="0" dirty="0">
                <a:solidFill>
                  <a:srgbClr val="313537"/>
                </a:solidFill>
                <a:effectLst/>
                <a:latin typeface="Body"/>
              </a:rPr>
              <a:t> 2 </a:t>
            </a:r>
            <a:r>
              <a:rPr lang="en-GB" b="0" i="0" dirty="0" err="1">
                <a:solidFill>
                  <a:srgbClr val="313537"/>
                </a:solidFill>
                <a:effectLst/>
                <a:latin typeface="Body"/>
              </a:rPr>
              <a:t>kopieën</a:t>
            </a:r>
            <a:r>
              <a:rPr lang="en-GB" b="0" i="0" dirty="0">
                <a:solidFill>
                  <a:srgbClr val="313537"/>
                </a:solidFill>
                <a:effectLst/>
                <a:latin typeface="Body"/>
              </a:rPr>
              <a:t>).</a:t>
            </a:r>
          </a:p>
          <a:p>
            <a:endParaRPr lang="en-GB" b="0" i="0" dirty="0">
              <a:solidFill>
                <a:srgbClr val="313537"/>
              </a:solidFill>
              <a:effectLst/>
              <a:latin typeface="Body"/>
            </a:endParaRPr>
          </a:p>
          <a:p>
            <a:r>
              <a:rPr lang="en-GB" b="0" i="0" dirty="0" err="1">
                <a:solidFill>
                  <a:srgbClr val="313537"/>
                </a:solidFill>
                <a:effectLst/>
                <a:latin typeface="Body"/>
              </a:rPr>
              <a:t>Gebruik</a:t>
            </a:r>
            <a:r>
              <a:rPr lang="en-GB" b="0" i="0" dirty="0">
                <a:solidFill>
                  <a:srgbClr val="313537"/>
                </a:solidFill>
                <a:effectLst/>
                <a:latin typeface="Body"/>
              </a:rPr>
              <a:t> </a:t>
            </a:r>
            <a:r>
              <a:rPr lang="en-GB" b="0" i="0" dirty="0" err="1">
                <a:solidFill>
                  <a:srgbClr val="313537"/>
                </a:solidFill>
                <a:effectLst/>
                <a:latin typeface="Body"/>
              </a:rPr>
              <a:t>geen</a:t>
            </a:r>
            <a:r>
              <a:rPr lang="en-GB" b="0" i="0" dirty="0">
                <a:solidFill>
                  <a:srgbClr val="313537"/>
                </a:solidFill>
                <a:effectLst/>
                <a:latin typeface="Body"/>
              </a:rPr>
              <a:t> </a:t>
            </a:r>
            <a:r>
              <a:rPr lang="en-GB" b="0" i="0" dirty="0" err="1">
                <a:solidFill>
                  <a:srgbClr val="313537"/>
                </a:solidFill>
                <a:effectLst/>
                <a:latin typeface="Body"/>
              </a:rPr>
              <a:t>replicatiefactor</a:t>
            </a:r>
            <a:r>
              <a:rPr lang="en-GB" b="0" i="0" dirty="0">
                <a:solidFill>
                  <a:srgbClr val="313537"/>
                </a:solidFill>
                <a:effectLst/>
                <a:latin typeface="Body"/>
              </a:rPr>
              <a:t> 1. Hiermee </a:t>
            </a:r>
            <a:r>
              <a:rPr lang="en-GB" b="0" i="0" dirty="0" err="1">
                <a:solidFill>
                  <a:srgbClr val="313537"/>
                </a:solidFill>
                <a:effectLst/>
                <a:latin typeface="Body"/>
              </a:rPr>
              <a:t>wordt</a:t>
            </a:r>
            <a:r>
              <a:rPr lang="en-GB" b="0" i="0" dirty="0">
                <a:solidFill>
                  <a:srgbClr val="313537"/>
                </a:solidFill>
                <a:effectLst/>
                <a:latin typeface="Body"/>
              </a:rPr>
              <a:t> </a:t>
            </a:r>
            <a:r>
              <a:rPr lang="en-GB" b="0" i="0" dirty="0" err="1">
                <a:solidFill>
                  <a:srgbClr val="313537"/>
                </a:solidFill>
                <a:effectLst/>
                <a:latin typeface="Body"/>
              </a:rPr>
              <a:t>alleen</a:t>
            </a:r>
            <a:r>
              <a:rPr lang="en-GB" b="0" i="0" dirty="0">
                <a:solidFill>
                  <a:srgbClr val="313537"/>
                </a:solidFill>
                <a:effectLst/>
                <a:latin typeface="Body"/>
              </a:rPr>
              <a:t> de </a:t>
            </a:r>
            <a:r>
              <a:rPr lang="en-GB" b="0" i="0" dirty="0" err="1">
                <a:solidFill>
                  <a:srgbClr val="313537"/>
                </a:solidFill>
                <a:effectLst/>
                <a:latin typeface="Body"/>
              </a:rPr>
              <a:t>originele</a:t>
            </a:r>
            <a:r>
              <a:rPr lang="en-GB" b="0" i="0" dirty="0">
                <a:solidFill>
                  <a:srgbClr val="313537"/>
                </a:solidFill>
                <a:effectLst/>
                <a:latin typeface="Body"/>
              </a:rPr>
              <a:t> </a:t>
            </a:r>
            <a:r>
              <a:rPr lang="en-GB" b="0" i="0" dirty="0" err="1">
                <a:solidFill>
                  <a:srgbClr val="313537"/>
                </a:solidFill>
                <a:effectLst/>
                <a:latin typeface="Body"/>
              </a:rPr>
              <a:t>kopie</a:t>
            </a:r>
            <a:r>
              <a:rPr lang="en-GB" b="0" i="0" dirty="0">
                <a:solidFill>
                  <a:srgbClr val="313537"/>
                </a:solidFill>
                <a:effectLst/>
                <a:latin typeface="Body"/>
              </a:rPr>
              <a:t> </a:t>
            </a:r>
            <a:r>
              <a:rPr lang="en-GB" b="0" i="0" dirty="0" err="1">
                <a:solidFill>
                  <a:srgbClr val="313537"/>
                </a:solidFill>
                <a:effectLst/>
                <a:latin typeface="Body"/>
              </a:rPr>
              <a:t>opgeslagen</a:t>
            </a:r>
            <a:r>
              <a:rPr lang="en-GB" b="0" i="0" dirty="0">
                <a:solidFill>
                  <a:srgbClr val="313537"/>
                </a:solidFill>
                <a:effectLst/>
                <a:latin typeface="Body"/>
              </a:rPr>
              <a:t>. Als u de node </a:t>
            </a:r>
            <a:r>
              <a:rPr lang="en-GB" b="0" i="0" dirty="0" err="1">
                <a:solidFill>
                  <a:srgbClr val="313537"/>
                </a:solidFill>
                <a:effectLst/>
                <a:latin typeface="Body"/>
              </a:rPr>
              <a:t>verliest</a:t>
            </a:r>
            <a:r>
              <a:rPr lang="en-GB" b="0" i="0" dirty="0">
                <a:solidFill>
                  <a:srgbClr val="313537"/>
                </a:solidFill>
                <a:effectLst/>
                <a:latin typeface="Body"/>
              </a:rPr>
              <a:t> </a:t>
            </a:r>
            <a:r>
              <a:rPr lang="en-GB" b="0" i="0" dirty="0" err="1">
                <a:solidFill>
                  <a:srgbClr val="313537"/>
                </a:solidFill>
                <a:effectLst/>
                <a:latin typeface="Body"/>
              </a:rPr>
              <a:t>waarop</a:t>
            </a:r>
            <a:r>
              <a:rPr lang="en-GB" b="0" i="0" dirty="0">
                <a:solidFill>
                  <a:srgbClr val="313537"/>
                </a:solidFill>
                <a:effectLst/>
                <a:latin typeface="Body"/>
              </a:rPr>
              <a:t> die </a:t>
            </a:r>
            <a:r>
              <a:rPr lang="en-GB" b="0" i="0" dirty="0" err="1">
                <a:solidFill>
                  <a:srgbClr val="313537"/>
                </a:solidFill>
                <a:effectLst/>
                <a:latin typeface="Body"/>
              </a:rPr>
              <a:t>kopie</a:t>
            </a:r>
            <a:r>
              <a:rPr lang="en-GB" b="0" i="0" dirty="0">
                <a:solidFill>
                  <a:srgbClr val="313537"/>
                </a:solidFill>
                <a:effectLst/>
                <a:latin typeface="Body"/>
              </a:rPr>
              <a:t> </a:t>
            </a:r>
            <a:r>
              <a:rPr lang="en-GB" b="0" i="0" dirty="0" err="1">
                <a:solidFill>
                  <a:srgbClr val="313537"/>
                </a:solidFill>
                <a:effectLst/>
                <a:latin typeface="Body"/>
              </a:rPr>
              <a:t>zich</a:t>
            </a:r>
            <a:r>
              <a:rPr lang="en-GB" b="0" i="0" dirty="0">
                <a:solidFill>
                  <a:srgbClr val="313537"/>
                </a:solidFill>
                <a:effectLst/>
                <a:latin typeface="Body"/>
              </a:rPr>
              <a:t> </a:t>
            </a:r>
            <a:r>
              <a:rPr lang="en-GB" b="0" i="0" dirty="0" err="1">
                <a:solidFill>
                  <a:srgbClr val="313537"/>
                </a:solidFill>
                <a:effectLst/>
                <a:latin typeface="Body"/>
              </a:rPr>
              <a:t>bevindt</a:t>
            </a:r>
            <a:r>
              <a:rPr lang="en-GB" b="0" i="0" dirty="0">
                <a:solidFill>
                  <a:srgbClr val="313537"/>
                </a:solidFill>
                <a:effectLst/>
                <a:latin typeface="Body"/>
              </a:rPr>
              <a:t>, </a:t>
            </a:r>
            <a:r>
              <a:rPr lang="en-GB" b="0" i="0" dirty="0" err="1">
                <a:solidFill>
                  <a:srgbClr val="313537"/>
                </a:solidFill>
                <a:effectLst/>
                <a:latin typeface="Body"/>
              </a:rPr>
              <a:t>verliest</a:t>
            </a:r>
            <a:r>
              <a:rPr lang="en-GB" b="0" i="0" dirty="0">
                <a:solidFill>
                  <a:srgbClr val="313537"/>
                </a:solidFill>
                <a:effectLst/>
                <a:latin typeface="Body"/>
              </a:rPr>
              <a:t> u de </a:t>
            </a:r>
            <a:r>
              <a:rPr lang="en-GB" b="0" i="0" dirty="0" err="1">
                <a:solidFill>
                  <a:srgbClr val="313537"/>
                </a:solidFill>
                <a:effectLst/>
                <a:latin typeface="Body"/>
              </a:rPr>
              <a:t>gegevens</a:t>
            </a:r>
            <a:r>
              <a:rPr lang="en-GB" b="0" i="0" dirty="0">
                <a:solidFill>
                  <a:srgbClr val="313537"/>
                </a:solidFill>
                <a:effectLst/>
                <a:latin typeface="Body"/>
              </a:rPr>
              <a:t>.</a:t>
            </a:r>
            <a:endParaRPr lang="en-NL" sz="900" i="1" dirty="0"/>
          </a:p>
        </p:txBody>
      </p:sp>
      <p:sp>
        <p:nvSpPr>
          <p:cNvPr id="4" name="Slide Number Placeholder 3"/>
          <p:cNvSpPr>
            <a:spLocks noGrp="1"/>
          </p:cNvSpPr>
          <p:nvPr>
            <p:ph type="sldNum" sz="quarter" idx="5"/>
          </p:nvPr>
        </p:nvSpPr>
        <p:spPr/>
        <p:txBody>
          <a:bodyPr/>
          <a:lstStyle/>
          <a:p>
            <a:fld id="{212985E4-63A6-42C5-B555-D36F14EDE62F}" type="slidenum">
              <a:rPr lang="en-US" smtClean="0"/>
              <a:t>9</a:t>
            </a:fld>
            <a:endParaRPr lang="en-US"/>
          </a:p>
        </p:txBody>
      </p:sp>
    </p:spTree>
    <p:extLst>
      <p:ext uri="{BB962C8B-B14F-4D97-AF65-F5344CB8AC3E}">
        <p14:creationId xmlns:p14="http://schemas.microsoft.com/office/powerpoint/2010/main" val="573175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microsoft.com/office/2007/relationships/media" Target="../media/media1.m4a"/><Relationship Id="rId1" Type="http://schemas.openxmlformats.org/officeDocument/2006/relationships/audio" Target="NULL" TargetMode="External"/><Relationship Id="rId5" Type="http://schemas.openxmlformats.org/officeDocument/2006/relationships/image" Target="../media/image1.pn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jpeg"/><Relationship Id="rId1" Type="http://schemas.openxmlformats.org/officeDocument/2006/relationships/slideMaster" Target="../slideMasters/slideMaster1.xml"/><Relationship Id="rId6" Type="http://schemas.openxmlformats.org/officeDocument/2006/relationships/image" Target="../media/image10.svg"/><Relationship Id="rId11" Type="http://schemas.openxmlformats.org/officeDocument/2006/relationships/image" Target="../media/image1.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microsoft.com/office/2007/relationships/media" Target="../media/media1.m4a"/><Relationship Id="rId1" Type="http://schemas.openxmlformats.org/officeDocument/2006/relationships/audio" Target="NULL" TargetMode="External"/><Relationship Id="rId5" Type="http://schemas.openxmlformats.org/officeDocument/2006/relationships/image" Target="../media/image1.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ooping Moving Gradient Title Slide">
    <p:spTree>
      <p:nvGrpSpPr>
        <p:cNvPr id="1" name=""/>
        <p:cNvGrpSpPr/>
        <p:nvPr/>
      </p:nvGrpSpPr>
      <p:grpSpPr>
        <a:xfrm>
          <a:off x="0" y="0"/>
          <a:ext cx="0" cy="0"/>
          <a:chOff x="0" y="0"/>
          <a:chExt cx="0" cy="0"/>
        </a:xfrm>
      </p:grpSpPr>
      <p:pic>
        <p:nvPicPr>
          <p:cNvPr id="41" name="Silent Track to Trigger Animation">
            <a:hlinkClick r:id="" action="ppaction://media"/>
            <a:extLst>
              <a:ext uri="{FF2B5EF4-FFF2-40B4-BE49-F238E27FC236}">
                <a16:creationId xmlns:a16="http://schemas.microsoft.com/office/drawing/2014/main" id="{69BD2BE3-DAC5-48AA-A4CF-A90064080F80}"/>
              </a:ext>
            </a:extLst>
          </p:cNvPr>
          <p:cNvPicPr>
            <a:picLocks noChangeAspect="1"/>
          </p:cNvPicPr>
          <p:nvPr userDrawn="1">
            <a:audioFile r:link="rId1"/>
            <p:extLst>
              <p:ext uri="{DAA4B4D4-6D71-4841-9C94-3DE7FCFB9230}">
                <p14:media xmlns:p14="http://schemas.microsoft.com/office/powerpoint/2010/main" r:embed="rId2">
                  <p14:trim end="823.365"/>
                  <p14:bmkLst>
                    <p14:bmk name="Bookmark 1" time="0"/>
                  </p14:bmkLst>
                </p14:media>
              </p:ext>
            </p:extLst>
          </p:nvPr>
        </p:nvPicPr>
        <p:blipFill>
          <a:blip r:embed="rId4"/>
          <a:stretch>
            <a:fillRect/>
          </a:stretch>
        </p:blipFill>
        <p:spPr>
          <a:xfrm>
            <a:off x="11356782" y="6355081"/>
            <a:ext cx="609600" cy="609600"/>
          </a:xfrm>
          <a:prstGeom prst="rect">
            <a:avLst/>
          </a:prstGeom>
        </p:spPr>
      </p:pic>
      <p:sp>
        <p:nvSpPr>
          <p:cNvPr id="38" name="middle dark">
            <a:extLst>
              <a:ext uri="{FF2B5EF4-FFF2-40B4-BE49-F238E27FC236}">
                <a16:creationId xmlns:a16="http://schemas.microsoft.com/office/drawing/2014/main" id="{517CB609-4ECB-4C50-961A-8AFE856D09F3}"/>
              </a:ext>
            </a:extLst>
          </p:cNvPr>
          <p:cNvSpPr/>
          <p:nvPr userDrawn="1"/>
        </p:nvSpPr>
        <p:spPr>
          <a:xfrm>
            <a:off x="0" y="0"/>
            <a:ext cx="12192000" cy="7040881"/>
          </a:xfrm>
          <a:prstGeom prst="rect">
            <a:avLst/>
          </a:prstGeom>
          <a:gradFill flip="none" rotWithShape="1">
            <a:gsLst>
              <a:gs pos="99000">
                <a:schemeClr val="bg2"/>
              </a:gs>
              <a:gs pos="0">
                <a:schemeClr val="bg2">
                  <a:lumMod val="100000"/>
                </a:schemeClr>
              </a:gs>
              <a:gs pos="48000">
                <a:schemeClr val="accent3"/>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9" name="bottom right dark">
            <a:extLst>
              <a:ext uri="{FF2B5EF4-FFF2-40B4-BE49-F238E27FC236}">
                <a16:creationId xmlns:a16="http://schemas.microsoft.com/office/drawing/2014/main" id="{37A74D59-9BF1-41F0-9A30-C6F6CAF9E812}"/>
              </a:ext>
            </a:extLst>
          </p:cNvPr>
          <p:cNvSpPr/>
          <p:nvPr userDrawn="1"/>
        </p:nvSpPr>
        <p:spPr>
          <a:xfrm>
            <a:off x="0" y="0"/>
            <a:ext cx="12192000" cy="7040881"/>
          </a:xfrm>
          <a:prstGeom prst="rect">
            <a:avLst/>
          </a:prstGeom>
          <a:gradFill flip="none" rotWithShape="1">
            <a:gsLst>
              <a:gs pos="14000">
                <a:schemeClr val="bg2">
                  <a:lumMod val="100000"/>
                </a:schemeClr>
              </a:gs>
              <a:gs pos="98000">
                <a:schemeClr val="accent3"/>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5" name="top left dark">
            <a:extLst>
              <a:ext uri="{FF2B5EF4-FFF2-40B4-BE49-F238E27FC236}">
                <a16:creationId xmlns:a16="http://schemas.microsoft.com/office/drawing/2014/main" id="{42386A45-73FD-4537-B477-A3BF55D64980}"/>
              </a:ext>
            </a:extLst>
          </p:cNvPr>
          <p:cNvSpPr/>
          <p:nvPr userDrawn="1"/>
        </p:nvSpPr>
        <p:spPr>
          <a:xfrm>
            <a:off x="0" y="0"/>
            <a:ext cx="12192000" cy="7040881"/>
          </a:xfrm>
          <a:prstGeom prst="rect">
            <a:avLst/>
          </a:prstGeom>
          <a:gradFill flip="none" rotWithShape="1">
            <a:gsLst>
              <a:gs pos="14000">
                <a:schemeClr val="bg2">
                  <a:lumMod val="100000"/>
                </a:schemeClr>
              </a:gs>
              <a:gs pos="98000">
                <a:schemeClr val="accent3"/>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bottom right dark">
            <a:extLst>
              <a:ext uri="{FF2B5EF4-FFF2-40B4-BE49-F238E27FC236}">
                <a16:creationId xmlns:a16="http://schemas.microsoft.com/office/drawing/2014/main" id="{15C5F95A-3571-4005-8F38-074F065F4E20}"/>
              </a:ext>
            </a:extLst>
          </p:cNvPr>
          <p:cNvSpPr/>
          <p:nvPr userDrawn="1"/>
        </p:nvSpPr>
        <p:spPr>
          <a:xfrm>
            <a:off x="0" y="0"/>
            <a:ext cx="12192000" cy="7040881"/>
          </a:xfrm>
          <a:prstGeom prst="rect">
            <a:avLst/>
          </a:prstGeom>
          <a:gradFill flip="none" rotWithShape="1">
            <a:gsLst>
              <a:gs pos="14000">
                <a:schemeClr val="bg2">
                  <a:lumMod val="100000"/>
                </a:schemeClr>
              </a:gs>
              <a:gs pos="98000">
                <a:schemeClr val="accent3"/>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 name="Small Red Line">
            <a:extLst>
              <a:ext uri="{FF2B5EF4-FFF2-40B4-BE49-F238E27FC236}">
                <a16:creationId xmlns:a16="http://schemas.microsoft.com/office/drawing/2014/main" id="{A5DCE20F-D90C-4A35-808E-3AF205D0DD7E}"/>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Text Placeholder 14">
            <a:extLst>
              <a:ext uri="{FF2B5EF4-FFF2-40B4-BE49-F238E27FC236}">
                <a16:creationId xmlns:a16="http://schemas.microsoft.com/office/drawing/2014/main" id="{62443A6F-B4E3-42D1-9947-D1DE32812395}"/>
              </a:ext>
            </a:extLst>
          </p:cNvPr>
          <p:cNvSpPr>
            <a:spLocks noGrp="1"/>
          </p:cNvSpPr>
          <p:nvPr>
            <p:ph type="body" sz="quarter" idx="13"/>
          </p:nvPr>
        </p:nvSpPr>
        <p:spPr>
          <a:xfrm>
            <a:off x="2047803" y="2516726"/>
            <a:ext cx="8096394" cy="1305466"/>
          </a:xfrm>
          <a:prstGeom prst="rect">
            <a:avLst/>
          </a:prstGeom>
        </p:spPr>
        <p:txBody>
          <a:bodyPr lIns="91440" tIns="0" rIns="91440" bIns="0" anchor="ctr" anchorCtr="0">
            <a:noAutofit/>
          </a:bodyPr>
          <a:lstStyle>
            <a:lvl1pPr marL="0" indent="0" algn="ctr">
              <a:buFontTx/>
              <a:buNone/>
              <a:defRPr sz="4400" cap="all" baseline="0">
                <a:solidFill>
                  <a:schemeClr val="bg1"/>
                </a:solidFill>
                <a:latin typeface="+mj-lt"/>
              </a:defRPr>
            </a:lvl1pPr>
            <a:lvl2pPr>
              <a:defRPr sz="4000"/>
            </a:lvl2pPr>
            <a:lvl3pPr>
              <a:defRPr sz="3600"/>
            </a:lvl3pPr>
            <a:lvl4pPr>
              <a:defRPr sz="3200"/>
            </a:lvl4pPr>
            <a:lvl5pPr>
              <a:defRPr sz="3200"/>
            </a:lvl5pPr>
          </a:lstStyle>
          <a:p>
            <a:pPr lvl="0"/>
            <a:r>
              <a:rPr lang="en-US"/>
              <a:t>Edit Master text styles</a:t>
            </a:r>
          </a:p>
        </p:txBody>
      </p:sp>
      <p:sp>
        <p:nvSpPr>
          <p:cNvPr id="16" name="Text Placeholder 14">
            <a:extLst>
              <a:ext uri="{FF2B5EF4-FFF2-40B4-BE49-F238E27FC236}">
                <a16:creationId xmlns:a16="http://schemas.microsoft.com/office/drawing/2014/main" id="{D3F2E1A6-93A0-474B-9934-3907048DCE2E}"/>
              </a:ext>
            </a:extLst>
          </p:cNvPr>
          <p:cNvSpPr>
            <a:spLocks noGrp="1"/>
          </p:cNvSpPr>
          <p:nvPr>
            <p:ph type="body" sz="quarter" idx="14"/>
          </p:nvPr>
        </p:nvSpPr>
        <p:spPr>
          <a:xfrm>
            <a:off x="2047803" y="3822192"/>
            <a:ext cx="8096394" cy="906734"/>
          </a:xfrm>
          <a:prstGeom prst="rect">
            <a:avLst/>
          </a:prstGeom>
        </p:spPr>
        <p:txBody>
          <a:bodyPr lIns="91440" tIns="0" rIns="91440" bIns="0" anchor="ctr" anchorCtr="0">
            <a:noAutofit/>
          </a:bodyPr>
          <a:lstStyle>
            <a:lvl1pPr marL="0" indent="0" algn="ctr">
              <a:buFontTx/>
              <a:buNone/>
              <a:defRPr sz="2400" cap="none" baseline="0">
                <a:solidFill>
                  <a:schemeClr val="bg1"/>
                </a:solidFill>
                <a:latin typeface="+mj-lt"/>
              </a:defRPr>
            </a:lvl1pPr>
            <a:lvl2pPr>
              <a:defRPr sz="4000"/>
            </a:lvl2pPr>
            <a:lvl3pPr>
              <a:defRPr sz="3600"/>
            </a:lvl3pPr>
            <a:lvl4pPr>
              <a:defRPr sz="3200"/>
            </a:lvl4pPr>
            <a:lvl5pPr>
              <a:defRPr sz="3200"/>
            </a:lvl5pPr>
          </a:lstStyle>
          <a:p>
            <a:pPr lvl="0"/>
            <a:r>
              <a:rPr lang="en-US"/>
              <a:t>Edit Master text styles</a:t>
            </a:r>
          </a:p>
        </p:txBody>
      </p:sp>
      <p:pic>
        <p:nvPicPr>
          <p:cNvPr id="11" name="Picture 1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473111" y="350735"/>
            <a:ext cx="1635653" cy="246179"/>
          </a:xfrm>
          <a:prstGeom prst="rect">
            <a:avLst/>
          </a:prstGeom>
        </p:spPr>
      </p:pic>
    </p:spTree>
    <p:extLst>
      <p:ext uri="{BB962C8B-B14F-4D97-AF65-F5344CB8AC3E}">
        <p14:creationId xmlns:p14="http://schemas.microsoft.com/office/powerpoint/2010/main" val="3922375487"/>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6826" fill="hold"/>
                                            <p:tgtEl>
                                              <p:spTgt spid="4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repeatCount="indefinite" fill="hold" display="0">
                      <p:stCondLst>
                        <p:cond delay="indefinite"/>
                      </p:stCondLst>
                      <p:endCondLst>
                        <p:cond evt="onStopAudio" delay="0">
                          <p:tgtEl>
                            <p:sldTgt/>
                          </p:tgtEl>
                        </p:cond>
                      </p:endCondLst>
                    </p:cTn>
                    <p:tgtEl>
                      <p:spTgt spid="41"/>
                    </p:tgtEl>
                  </p:cMediaNode>
                </p:audio>
                <p:seq concurrent="1" nextAc="seek">
                  <p:cTn id="8" restart="whenNotActive" fill="hold" evtFilter="cancelBubble" nodeType="interactiveSeq">
                    <p:stCondLst>
                      <p:cond evt="onMediaBookmark" delay="0">
                        <p:tgtEl>
                          <p14:bmkTgt spid="41" bmkName="Bookmark 1"/>
                        </p:tgtEl>
                      </p:cond>
                    </p:stCondLst>
                    <p:endSync evt="end" delay="0">
                      <p:rtn val="all"/>
                    </p:endSync>
                    <p:childTnLst>
                      <p:par>
                        <p:cTn id="9" fill="hold">
                          <p:stCondLst>
                            <p:cond delay="0"/>
                          </p:stCondLst>
                          <p:childTnLst>
                            <p:par>
                              <p:cTn id="10" fill="hold">
                                <p:stCondLst>
                                  <p:cond delay="0"/>
                                </p:stCondLst>
                                <p:childTnLst>
                                  <p:par>
                                    <p:cTn id="11" presetID="10"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2200"/>
                                            <p:tgtEl>
                                              <p:spTgt spid="35"/>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childTnLst>
                                    </p:cTn>
                                  </p:par>
                                  <p:par>
                                    <p:cTn id="16" presetID="10" presetClass="exit" presetSubtype="0" fill="hold" grpId="1" nodeType="withEffect">
                                      <p:stCondLst>
                                        <p:cond delay="0"/>
                                      </p:stCondLst>
                                      <p:childTnLst>
                                        <p:animEffect transition="out" filter="fade">
                                          <p:cBhvr>
                                            <p:cTn id="17" dur="500"/>
                                            <p:tgtEl>
                                              <p:spTgt spid="43"/>
                                            </p:tgtEl>
                                          </p:cBhvr>
                                        </p:animEffect>
                                        <p:set>
                                          <p:cBhvr>
                                            <p:cTn id="18" dur="1" fill="hold">
                                              <p:stCondLst>
                                                <p:cond delay="499"/>
                                              </p:stCondLst>
                                            </p:cTn>
                                            <p:tgtEl>
                                              <p:spTgt spid="43"/>
                                            </p:tgtEl>
                                            <p:attrNameLst>
                                              <p:attrName>style.visibility</p:attrName>
                                            </p:attrNameLst>
                                          </p:cBhvr>
                                          <p:to>
                                            <p:strVal val="hidden"/>
                                          </p:to>
                                        </p:set>
                                      </p:childTnLst>
                                    </p:cTn>
                                  </p:par>
                                  <p:par>
                                    <p:cTn id="19" presetID="10" presetClass="exit" presetSubtype="0" fill="hold" grpId="1" nodeType="withEffect">
                                      <p:stCondLst>
                                        <p:cond delay="2000"/>
                                      </p:stCondLst>
                                      <p:childTnLst>
                                        <p:animEffect transition="out" filter="fade">
                                          <p:cBhvr>
                                            <p:cTn id="20" dur="3000"/>
                                            <p:tgtEl>
                                              <p:spTgt spid="35"/>
                                            </p:tgtEl>
                                          </p:cBhvr>
                                        </p:animEffect>
                                        <p:set>
                                          <p:cBhvr>
                                            <p:cTn id="21" dur="1" fill="hold">
                                              <p:stCondLst>
                                                <p:cond delay="2999"/>
                                              </p:stCondLst>
                                            </p:cTn>
                                            <p:tgtEl>
                                              <p:spTgt spid="35"/>
                                            </p:tgtEl>
                                            <p:attrNameLst>
                                              <p:attrName>style.visibility</p:attrName>
                                            </p:attrNameLst>
                                          </p:cBhvr>
                                          <p:to>
                                            <p:strVal val="hidden"/>
                                          </p:to>
                                        </p:set>
                                      </p:childTnLst>
                                    </p:cTn>
                                  </p:par>
                                  <p:par>
                                    <p:cTn id="22" presetID="10" presetClass="entr" presetSubtype="0" fill="hold" grpId="0" nodeType="withEffect">
                                      <p:stCondLst>
                                        <p:cond delay="430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2500"/>
                                            <p:tgtEl>
                                              <p:spTgt spid="39"/>
                                            </p:tgtEl>
                                          </p:cBhvr>
                                        </p:animEffect>
                                      </p:childTnLst>
                                    </p:cTn>
                                  </p:par>
                                </p:childTnLst>
                              </p:cTn>
                            </p:par>
                          </p:childTnLst>
                        </p:cTn>
                      </p:par>
                    </p:childTnLst>
                  </p:cTn>
                  <p:nextCondLst>
                    <p:cond evt="onMediaBookmark" delay="0">
                      <p:tgtEl>
                        <p14:bmkTgt spid="41" bmkName="Bookmark 1"/>
                      </p:tgtEl>
                    </p:cond>
                  </p:nextCondLst>
                </p:seq>
              </p:childTnLst>
            </p:cTn>
          </p:par>
        </p:tnLst>
        <p:bldLst>
          <p:bldP spid="39" grpId="0" animBg="1"/>
          <p:bldP spid="35" grpId="0" animBg="1"/>
          <p:bldP spid="35" grpId="1" animBg="1"/>
          <p:bldP spid="43" grpId="0" animBg="1"/>
          <p:bldP spid="43" grpId="1"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6826" fill="hold"/>
                                            <p:tgtEl>
                                              <p:spTgt spid="4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repeatCount="indefinite" fill="hold" display="0">
                      <p:stCondLst>
                        <p:cond delay="indefinite"/>
                      </p:stCondLst>
                      <p:endCondLst>
                        <p:cond evt="onStopAudio" delay="0">
                          <p:tgtEl>
                            <p:sldTgt/>
                          </p:tgtEl>
                        </p:cond>
                      </p:endCondLst>
                    </p:cTn>
                    <p:tgtEl>
                      <p:spTgt spid="41"/>
                    </p:tgtEl>
                  </p:cMediaNode>
                </p:audio>
              </p:childTnLst>
            </p:cTn>
          </p:par>
        </p:tnLst>
      </p:timing>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 Large Content Box - Option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6F63320-4EB4-426D-A85C-0E0786CA2F11}"/>
              </a:ext>
            </a:extLst>
          </p:cNvPr>
          <p:cNvSpPr/>
          <p:nvPr userDrawn="1"/>
        </p:nvSpPr>
        <p:spPr>
          <a:xfrm>
            <a:off x="0" y="-34065"/>
            <a:ext cx="10199715"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3E5F100-D6CE-4640-873E-DF924EE43A65}"/>
              </a:ext>
            </a:extLst>
          </p:cNvPr>
          <p:cNvSpPr>
            <a:spLocks noGrp="1"/>
          </p:cNvSpPr>
          <p:nvPr>
            <p:ph type="title"/>
          </p:nvPr>
        </p:nvSpPr>
        <p:spPr>
          <a:xfrm>
            <a:off x="622068" y="365126"/>
            <a:ext cx="9137074" cy="582526"/>
          </a:xfrm>
          <a:prstGeom prst="rect">
            <a:avLst/>
          </a:prstGeom>
        </p:spPr>
        <p:txBody>
          <a:bodyPr/>
          <a:lstStyle>
            <a:lvl1pPr>
              <a:defRPr lang="en-US" sz="4400" b="0" kern="1200" cap="all" baseline="0" dirty="0">
                <a:solidFill>
                  <a:schemeClr val="bg2"/>
                </a:solidFill>
                <a:latin typeface="+mj-lt"/>
                <a:ea typeface="+mj-ea"/>
                <a:cs typeface="+mj-cs"/>
              </a:defRPr>
            </a:lvl1pPr>
          </a:lstStyle>
          <a:p>
            <a:r>
              <a:rPr lang="en-US"/>
              <a:t>Click to edit Master title style</a:t>
            </a:r>
            <a:endParaRPr lang="en-US" dirty="0"/>
          </a:p>
        </p:txBody>
      </p:sp>
      <p:sp>
        <p:nvSpPr>
          <p:cNvPr id="10" name="Rectangle 9">
            <a:extLst>
              <a:ext uri="{FF2B5EF4-FFF2-40B4-BE49-F238E27FC236}">
                <a16:creationId xmlns:a16="http://schemas.microsoft.com/office/drawing/2014/main" id="{2140E541-0086-4005-9535-5202D0267B3B}"/>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Rectangle 14">
            <a:extLst>
              <a:ext uri="{FF2B5EF4-FFF2-40B4-BE49-F238E27FC236}">
                <a16:creationId xmlns:a16="http://schemas.microsoft.com/office/drawing/2014/main" id="{3B53704A-3E24-4B18-8A9F-CB8024DDC3E3}"/>
              </a:ext>
            </a:extLst>
          </p:cNvPr>
          <p:cNvSpPr/>
          <p:nvPr userDrawn="1"/>
        </p:nvSpPr>
        <p:spPr>
          <a:xfrm>
            <a:off x="0" y="6090091"/>
            <a:ext cx="12192000" cy="11196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0FB81E81-F00C-4184-82A0-B4118F7CC7DD}"/>
              </a:ext>
            </a:extLst>
          </p:cNvPr>
          <p:cNvCxnSpPr>
            <a:cxnSpLocks/>
          </p:cNvCxnSpPr>
          <p:nvPr userDrawn="1"/>
        </p:nvCxnSpPr>
        <p:spPr>
          <a:xfrm>
            <a:off x="0" y="5922142"/>
            <a:ext cx="12192000" cy="0"/>
          </a:xfrm>
          <a:prstGeom prst="line">
            <a:avLst/>
          </a:prstGeom>
          <a:ln w="19050">
            <a:solidFill>
              <a:srgbClr val="1E3B46"/>
            </a:solidFill>
          </a:ln>
        </p:spPr>
        <p:style>
          <a:lnRef idx="1">
            <a:schemeClr val="accent1"/>
          </a:lnRef>
          <a:fillRef idx="0">
            <a:schemeClr val="accent1"/>
          </a:fillRef>
          <a:effectRef idx="0">
            <a:schemeClr val="accent1"/>
          </a:effectRef>
          <a:fontRef idx="minor">
            <a:schemeClr val="tx1"/>
          </a:fontRef>
        </p:style>
      </p:cxnSp>
      <p:sp>
        <p:nvSpPr>
          <p:cNvPr id="14" name="Text Placeholder 13">
            <a:extLst>
              <a:ext uri="{FF2B5EF4-FFF2-40B4-BE49-F238E27FC236}">
                <a16:creationId xmlns:a16="http://schemas.microsoft.com/office/drawing/2014/main" id="{E6461701-1AB7-47D9-BA0A-8A30E6C1DFCB}"/>
              </a:ext>
            </a:extLst>
          </p:cNvPr>
          <p:cNvSpPr>
            <a:spLocks noGrp="1"/>
          </p:cNvSpPr>
          <p:nvPr>
            <p:ph type="body" sz="quarter" idx="12"/>
          </p:nvPr>
        </p:nvSpPr>
        <p:spPr>
          <a:xfrm>
            <a:off x="622068" y="1918938"/>
            <a:ext cx="10974845" cy="3777703"/>
          </a:xfrm>
          <a:prstGeom prst="rect">
            <a:avLst/>
          </a:prstGeom>
        </p:spPr>
        <p:txBody>
          <a:bodyPr/>
          <a:lstStyle>
            <a:lvl1pPr>
              <a:buClr>
                <a:srgbClr val="C00000"/>
              </a:buClr>
              <a:defRPr sz="2000">
                <a:latin typeface="+mj-lt"/>
              </a:defRPr>
            </a:lvl1pPr>
            <a:lvl2pPr>
              <a:buClr>
                <a:srgbClr val="C00000"/>
              </a:buClr>
              <a:defRPr sz="2000">
                <a:latin typeface="+mj-lt"/>
              </a:defRPr>
            </a:lvl2pPr>
            <a:lvl3pPr>
              <a:buClr>
                <a:srgbClr val="C00000"/>
              </a:buClr>
              <a:defRPr sz="2000">
                <a:latin typeface="+mj-lt"/>
              </a:defRPr>
            </a:lvl3pPr>
            <a:lvl4pPr>
              <a:buClr>
                <a:srgbClr val="C00000"/>
              </a:buClr>
              <a:defRPr sz="2000">
                <a:latin typeface="+mj-lt"/>
              </a:defRPr>
            </a:lvl4pPr>
            <a:lvl5pPr>
              <a:buClr>
                <a:srgbClr val="C00000"/>
              </a:buClr>
              <a:defRPr sz="2000">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03394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6F63320-4EB4-426D-A85C-0E0786CA2F11}"/>
              </a:ext>
            </a:extLst>
          </p:cNvPr>
          <p:cNvSpPr/>
          <p:nvPr userDrawn="1"/>
        </p:nvSpPr>
        <p:spPr>
          <a:xfrm>
            <a:off x="1" y="-34065"/>
            <a:ext cx="5967948"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140E541-0086-4005-9535-5202D0267B3B}"/>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11" name="Graphic 10">
            <a:extLst>
              <a:ext uri="{FF2B5EF4-FFF2-40B4-BE49-F238E27FC236}">
                <a16:creationId xmlns:a16="http://schemas.microsoft.com/office/drawing/2014/main" id="{5139D52D-3781-4894-B06E-C3070EF73591}"/>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l="11087" t="21071" r="53153" b="59732"/>
          <a:stretch/>
        </p:blipFill>
        <p:spPr>
          <a:xfrm>
            <a:off x="10431084" y="319517"/>
            <a:ext cx="1487980" cy="308616"/>
          </a:xfrm>
          <a:prstGeom prst="rect">
            <a:avLst/>
          </a:prstGeom>
        </p:spPr>
      </p:pic>
      <p:sp>
        <p:nvSpPr>
          <p:cNvPr id="15" name="Rectangle 14">
            <a:extLst>
              <a:ext uri="{FF2B5EF4-FFF2-40B4-BE49-F238E27FC236}">
                <a16:creationId xmlns:a16="http://schemas.microsoft.com/office/drawing/2014/main" id="{3B53704A-3E24-4B18-8A9F-CB8024DDC3E3}"/>
              </a:ext>
            </a:extLst>
          </p:cNvPr>
          <p:cNvSpPr/>
          <p:nvPr userDrawn="1"/>
        </p:nvSpPr>
        <p:spPr>
          <a:xfrm rot="5400000">
            <a:off x="0" y="5923831"/>
            <a:ext cx="12192000" cy="11196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0FB81E81-F00C-4184-82A0-B4118F7CC7DD}"/>
              </a:ext>
            </a:extLst>
          </p:cNvPr>
          <p:cNvCxnSpPr>
            <a:cxnSpLocks/>
          </p:cNvCxnSpPr>
          <p:nvPr userDrawn="1"/>
        </p:nvCxnSpPr>
        <p:spPr>
          <a:xfrm flipH="1">
            <a:off x="5281172" y="-1476184"/>
            <a:ext cx="1234286" cy="12338148"/>
          </a:xfrm>
          <a:prstGeom prst="line">
            <a:avLst/>
          </a:prstGeom>
          <a:ln w="19050">
            <a:solidFill>
              <a:srgbClr val="1E3B46"/>
            </a:solidFill>
          </a:ln>
        </p:spPr>
        <p:style>
          <a:lnRef idx="1">
            <a:schemeClr val="accent1"/>
          </a:lnRef>
          <a:fillRef idx="0">
            <a:schemeClr val="accent1"/>
          </a:fillRef>
          <a:effectRef idx="0">
            <a:schemeClr val="accent1"/>
          </a:effectRef>
          <a:fontRef idx="minor">
            <a:schemeClr val="tx1"/>
          </a:fontRef>
        </p:style>
      </p:cxnSp>
      <p:sp>
        <p:nvSpPr>
          <p:cNvPr id="13" name="Content Placeholder 3">
            <a:extLst>
              <a:ext uri="{FF2B5EF4-FFF2-40B4-BE49-F238E27FC236}">
                <a16:creationId xmlns:a16="http://schemas.microsoft.com/office/drawing/2014/main" id="{DC22458D-E9AB-4582-B71D-D744E2F0BB33}"/>
              </a:ext>
            </a:extLst>
          </p:cNvPr>
          <p:cNvSpPr>
            <a:spLocks noGrp="1"/>
          </p:cNvSpPr>
          <p:nvPr>
            <p:ph sz="quarter" idx="13"/>
          </p:nvPr>
        </p:nvSpPr>
        <p:spPr>
          <a:xfrm>
            <a:off x="622068" y="1905599"/>
            <a:ext cx="4659104" cy="3736178"/>
          </a:xfrm>
          <a:prstGeom prst="rect">
            <a:avLst/>
          </a:prstGeom>
        </p:spPr>
        <p:txBody>
          <a:bodyPr/>
          <a:lstStyle>
            <a:lvl1pPr>
              <a:buClr>
                <a:srgbClr val="AE1A27"/>
              </a:buClr>
              <a:defRPr sz="2000">
                <a:latin typeface="+mj-lt"/>
              </a:defRPr>
            </a:lvl1pPr>
            <a:lvl2pPr>
              <a:buClr>
                <a:srgbClr val="AE1A27"/>
              </a:buClr>
              <a:defRPr sz="2000">
                <a:latin typeface="+mj-lt"/>
              </a:defRPr>
            </a:lvl2pPr>
            <a:lvl3pPr>
              <a:buClr>
                <a:srgbClr val="AE1A27"/>
              </a:buClr>
              <a:defRPr sz="2000">
                <a:latin typeface="+mj-lt"/>
              </a:defRPr>
            </a:lvl3pPr>
            <a:lvl4pPr>
              <a:buClr>
                <a:srgbClr val="AE1A27"/>
              </a:buClr>
              <a:defRPr sz="2000">
                <a:latin typeface="+mj-lt"/>
              </a:defRPr>
            </a:lvl4pPr>
            <a:lvl5pPr>
              <a:buClr>
                <a:srgbClr val="AE1A27"/>
              </a:buClr>
              <a:defRPr sz="2000">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BEF5933C-F4C6-4F34-9F65-78815F931DF2}"/>
              </a:ext>
            </a:extLst>
          </p:cNvPr>
          <p:cNvSpPr>
            <a:spLocks noGrp="1"/>
          </p:cNvSpPr>
          <p:nvPr>
            <p:ph sz="quarter" idx="14"/>
          </p:nvPr>
        </p:nvSpPr>
        <p:spPr>
          <a:xfrm>
            <a:off x="6910828" y="1905599"/>
            <a:ext cx="4659104" cy="3736178"/>
          </a:xfrm>
          <a:prstGeom prst="rect">
            <a:avLst/>
          </a:prstGeom>
        </p:spPr>
        <p:txBody>
          <a:bodyPr/>
          <a:lstStyle>
            <a:lvl1pPr marL="342900" indent="-342900">
              <a:buClr>
                <a:srgbClr val="AE1A27"/>
              </a:buClr>
              <a:buFont typeface="Arial" panose="020B0604020202020204" pitchFamily="34" charset="0"/>
              <a:buChar char="•"/>
              <a:defRPr sz="2000">
                <a:latin typeface="+mj-lt"/>
              </a:defRPr>
            </a:lvl1pPr>
            <a:lvl2pPr marL="800100" indent="-342900">
              <a:buClr>
                <a:srgbClr val="AE1A27"/>
              </a:buClr>
              <a:buFont typeface="Arial" panose="020B0604020202020204" pitchFamily="34" charset="0"/>
              <a:buChar char="•"/>
              <a:defRPr sz="2000">
                <a:latin typeface="+mj-lt"/>
              </a:defRPr>
            </a:lvl2pPr>
            <a:lvl3pPr marL="1257300" indent="-342900">
              <a:buClr>
                <a:srgbClr val="AE1A27"/>
              </a:buClr>
              <a:buFont typeface="Arial" panose="020B0604020202020204" pitchFamily="34" charset="0"/>
              <a:buChar char="•"/>
              <a:defRPr sz="2000">
                <a:latin typeface="+mj-lt"/>
              </a:defRPr>
            </a:lvl3pPr>
            <a:lvl4pPr marL="1714500" indent="-342900">
              <a:buClr>
                <a:srgbClr val="AE1A27"/>
              </a:buClr>
              <a:buFont typeface="Arial" panose="020B0604020202020204" pitchFamily="34" charset="0"/>
              <a:buChar char="•"/>
              <a:defRPr sz="2000">
                <a:latin typeface="+mj-lt"/>
              </a:defRPr>
            </a:lvl4pPr>
            <a:lvl5pPr marL="2171700" indent="-342900">
              <a:buClr>
                <a:srgbClr val="AE1A27"/>
              </a:buClr>
              <a:buFont typeface="Arial" panose="020B0604020202020204" pitchFamily="34" charset="0"/>
              <a:buChar char="•"/>
              <a:defRPr sz="2000">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1">
            <a:extLst>
              <a:ext uri="{FF2B5EF4-FFF2-40B4-BE49-F238E27FC236}">
                <a16:creationId xmlns:a16="http://schemas.microsoft.com/office/drawing/2014/main" id="{CD3CA89E-0A6C-44FE-BD48-4120FBE8646F}"/>
              </a:ext>
            </a:extLst>
          </p:cNvPr>
          <p:cNvSpPr>
            <a:spLocks noGrp="1"/>
          </p:cNvSpPr>
          <p:nvPr>
            <p:ph type="title" hasCustomPrompt="1"/>
          </p:nvPr>
        </p:nvSpPr>
        <p:spPr>
          <a:xfrm>
            <a:off x="622068" y="365126"/>
            <a:ext cx="5213467" cy="582526"/>
          </a:xfrm>
          <a:prstGeom prst="rect">
            <a:avLst/>
          </a:prstGeom>
        </p:spPr>
        <p:txBody>
          <a:bodyPr/>
          <a:lstStyle>
            <a:lvl1pPr>
              <a:defRPr lang="en-US" sz="4400" b="0" kern="1200" cap="all" baseline="0" dirty="0">
                <a:solidFill>
                  <a:schemeClr val="bg2"/>
                </a:solidFill>
                <a:latin typeface="+mj-lt"/>
                <a:ea typeface="+mj-ea"/>
                <a:cs typeface="+mj-cs"/>
              </a:defRPr>
            </a:lvl1pPr>
          </a:lstStyle>
          <a:p>
            <a:r>
              <a:rPr lang="en-US" dirty="0"/>
              <a:t>Master title style</a:t>
            </a:r>
          </a:p>
        </p:txBody>
      </p:sp>
    </p:spTree>
    <p:extLst>
      <p:ext uri="{BB962C8B-B14F-4D97-AF65-F5344CB8AC3E}">
        <p14:creationId xmlns:p14="http://schemas.microsoft.com/office/powerpoint/2010/main" val="1445254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 Text - Re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6F63320-4EB4-426D-A85C-0E0786CA2F11}"/>
              </a:ext>
            </a:extLst>
          </p:cNvPr>
          <p:cNvSpPr/>
          <p:nvPr userDrawn="1"/>
        </p:nvSpPr>
        <p:spPr>
          <a:xfrm>
            <a:off x="0" y="0"/>
            <a:ext cx="10199715"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3E5F100-D6CE-4640-873E-DF924EE43A65}"/>
              </a:ext>
            </a:extLst>
          </p:cNvPr>
          <p:cNvSpPr>
            <a:spLocks noGrp="1"/>
          </p:cNvSpPr>
          <p:nvPr>
            <p:ph type="title"/>
          </p:nvPr>
        </p:nvSpPr>
        <p:spPr>
          <a:xfrm>
            <a:off x="622068" y="365126"/>
            <a:ext cx="9137074" cy="582526"/>
          </a:xfrm>
          <a:prstGeom prst="rect">
            <a:avLst/>
          </a:prstGeom>
        </p:spPr>
        <p:txBody>
          <a:bodyPr/>
          <a:lstStyle>
            <a:lvl1pPr>
              <a:defRPr lang="en-US" sz="4400" b="0" kern="1200" cap="all" baseline="0" dirty="0">
                <a:solidFill>
                  <a:schemeClr val="bg2"/>
                </a:solidFill>
                <a:latin typeface="+mj-lt"/>
                <a:ea typeface="+mj-ea"/>
                <a:cs typeface="+mj-cs"/>
              </a:defRPr>
            </a:lvl1pPr>
          </a:lstStyle>
          <a:p>
            <a:r>
              <a:rPr lang="en-US"/>
              <a:t>Click to edit Master title style</a:t>
            </a:r>
            <a:endParaRPr lang="en-US" dirty="0"/>
          </a:p>
        </p:txBody>
      </p:sp>
      <p:sp>
        <p:nvSpPr>
          <p:cNvPr id="10" name="Rectangle 9">
            <a:extLst>
              <a:ext uri="{FF2B5EF4-FFF2-40B4-BE49-F238E27FC236}">
                <a16:creationId xmlns:a16="http://schemas.microsoft.com/office/drawing/2014/main" id="{2140E541-0086-4005-9535-5202D0267B3B}"/>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8" name="Straight Connector 7">
            <a:extLst>
              <a:ext uri="{FF2B5EF4-FFF2-40B4-BE49-F238E27FC236}">
                <a16:creationId xmlns:a16="http://schemas.microsoft.com/office/drawing/2014/main" id="{222F0CD7-E88A-4D2B-8AF3-1CEDB133BCD9}"/>
              </a:ext>
            </a:extLst>
          </p:cNvPr>
          <p:cNvCxnSpPr>
            <a:cxnSpLocks/>
          </p:cNvCxnSpPr>
          <p:nvPr userDrawn="1"/>
        </p:nvCxnSpPr>
        <p:spPr>
          <a:xfrm flipH="1" flipV="1">
            <a:off x="430197" y="-4318"/>
            <a:ext cx="22286" cy="6862318"/>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846B2247-AFEF-4D13-A74A-C98CF8BACEDF}"/>
              </a:ext>
            </a:extLst>
          </p:cNvPr>
          <p:cNvSpPr/>
          <p:nvPr userDrawn="1"/>
        </p:nvSpPr>
        <p:spPr>
          <a:xfrm rot="5400000">
            <a:off x="-3285866" y="3206815"/>
            <a:ext cx="6858003" cy="444369"/>
          </a:xfrm>
          <a:prstGeom prst="rect">
            <a:avLst/>
          </a:pr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5">
            <a:extLst>
              <a:ext uri="{FF2B5EF4-FFF2-40B4-BE49-F238E27FC236}">
                <a16:creationId xmlns:a16="http://schemas.microsoft.com/office/drawing/2014/main" id="{0F58F46A-5564-4B57-984B-0CCA8921B109}"/>
              </a:ext>
            </a:extLst>
          </p:cNvPr>
          <p:cNvSpPr>
            <a:spLocks noGrp="1"/>
          </p:cNvSpPr>
          <p:nvPr>
            <p:ph type="pic" sz="quarter" idx="11"/>
          </p:nvPr>
        </p:nvSpPr>
        <p:spPr>
          <a:xfrm>
            <a:off x="929368" y="1960463"/>
            <a:ext cx="4989328" cy="4251425"/>
          </a:xfrm>
          <a:prstGeom prst="rect">
            <a:avLst/>
          </a:prstGeom>
        </p:spPr>
        <p:txBody>
          <a:bodyPr/>
          <a:lstStyle>
            <a:lvl1pPr>
              <a:defRPr sz="1600">
                <a:latin typeface="+mj-lt"/>
              </a:defRPr>
            </a:lvl1pPr>
          </a:lstStyle>
          <a:p>
            <a:r>
              <a:rPr lang="en-US"/>
              <a:t>Click icon to add picture</a:t>
            </a:r>
          </a:p>
        </p:txBody>
      </p:sp>
      <p:sp>
        <p:nvSpPr>
          <p:cNvPr id="14" name="Text Placeholder 13">
            <a:extLst>
              <a:ext uri="{FF2B5EF4-FFF2-40B4-BE49-F238E27FC236}">
                <a16:creationId xmlns:a16="http://schemas.microsoft.com/office/drawing/2014/main" id="{337AE87B-4713-4263-9BE4-15BFE23AAE35}"/>
              </a:ext>
            </a:extLst>
          </p:cNvPr>
          <p:cNvSpPr>
            <a:spLocks noGrp="1"/>
          </p:cNvSpPr>
          <p:nvPr>
            <p:ph type="body" sz="quarter" idx="12"/>
          </p:nvPr>
        </p:nvSpPr>
        <p:spPr>
          <a:xfrm>
            <a:off x="6443891" y="1960563"/>
            <a:ext cx="5230813" cy="4251325"/>
          </a:xfrm>
          <a:prstGeom prst="rect">
            <a:avLst/>
          </a:prstGeom>
        </p:spPr>
        <p:txBody>
          <a:bodyPr/>
          <a:lstStyle>
            <a:lvl1pPr>
              <a:buClr>
                <a:srgbClr val="C00000"/>
              </a:buClr>
              <a:defRPr sz="2000">
                <a:latin typeface="+mj-lt"/>
              </a:defRPr>
            </a:lvl1pPr>
            <a:lvl2pPr>
              <a:buClr>
                <a:srgbClr val="C00000"/>
              </a:buClr>
              <a:defRPr sz="2000">
                <a:latin typeface="+mj-lt"/>
              </a:defRPr>
            </a:lvl2pPr>
            <a:lvl3pPr>
              <a:buClr>
                <a:srgbClr val="C00000"/>
              </a:buClr>
              <a:defRPr sz="2000">
                <a:latin typeface="+mj-lt"/>
              </a:defRPr>
            </a:lvl3pPr>
            <a:lvl4pPr>
              <a:buClr>
                <a:srgbClr val="C00000"/>
              </a:buClr>
              <a:defRPr sz="2000">
                <a:latin typeface="+mj-lt"/>
              </a:defRPr>
            </a:lvl4pPr>
            <a:lvl5pPr>
              <a:buClr>
                <a:srgbClr val="C00000"/>
              </a:buClr>
              <a:defRPr sz="2000">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6332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 Text -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6F63320-4EB4-426D-A85C-0E0786CA2F11}"/>
              </a:ext>
            </a:extLst>
          </p:cNvPr>
          <p:cNvSpPr/>
          <p:nvPr userDrawn="1"/>
        </p:nvSpPr>
        <p:spPr>
          <a:xfrm>
            <a:off x="0" y="0"/>
            <a:ext cx="10199715"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3E5F100-D6CE-4640-873E-DF924EE43A65}"/>
              </a:ext>
            </a:extLst>
          </p:cNvPr>
          <p:cNvSpPr>
            <a:spLocks noGrp="1"/>
          </p:cNvSpPr>
          <p:nvPr>
            <p:ph type="title"/>
          </p:nvPr>
        </p:nvSpPr>
        <p:spPr>
          <a:xfrm>
            <a:off x="622068" y="365126"/>
            <a:ext cx="9137074" cy="582526"/>
          </a:xfrm>
          <a:prstGeom prst="rect">
            <a:avLst/>
          </a:prstGeom>
        </p:spPr>
        <p:txBody>
          <a:bodyPr/>
          <a:lstStyle>
            <a:lvl1pPr>
              <a:defRPr lang="en-US" sz="4400" b="0" kern="1200" cap="all" baseline="0" dirty="0">
                <a:solidFill>
                  <a:schemeClr val="accent3"/>
                </a:solidFill>
                <a:latin typeface="+mj-lt"/>
                <a:ea typeface="+mj-ea"/>
                <a:cs typeface="+mj-cs"/>
              </a:defRPr>
            </a:lvl1pPr>
          </a:lstStyle>
          <a:p>
            <a:r>
              <a:rPr lang="en-US"/>
              <a:t>Click to edit Master title style</a:t>
            </a:r>
            <a:endParaRPr lang="en-US" dirty="0"/>
          </a:p>
        </p:txBody>
      </p:sp>
      <p:sp>
        <p:nvSpPr>
          <p:cNvPr id="10" name="Rectangle 9">
            <a:extLst>
              <a:ext uri="{FF2B5EF4-FFF2-40B4-BE49-F238E27FC236}">
                <a16:creationId xmlns:a16="http://schemas.microsoft.com/office/drawing/2014/main" id="{2140E541-0086-4005-9535-5202D0267B3B}"/>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8" name="Straight Connector 7">
            <a:extLst>
              <a:ext uri="{FF2B5EF4-FFF2-40B4-BE49-F238E27FC236}">
                <a16:creationId xmlns:a16="http://schemas.microsoft.com/office/drawing/2014/main" id="{222F0CD7-E88A-4D2B-8AF3-1CEDB133BCD9}"/>
              </a:ext>
            </a:extLst>
          </p:cNvPr>
          <p:cNvCxnSpPr>
            <a:cxnSpLocks/>
          </p:cNvCxnSpPr>
          <p:nvPr userDrawn="1"/>
        </p:nvCxnSpPr>
        <p:spPr>
          <a:xfrm flipH="1" flipV="1">
            <a:off x="430197" y="-4318"/>
            <a:ext cx="22286" cy="6862318"/>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846B2247-AFEF-4D13-A74A-C98CF8BACEDF}"/>
              </a:ext>
            </a:extLst>
          </p:cNvPr>
          <p:cNvSpPr/>
          <p:nvPr userDrawn="1"/>
        </p:nvSpPr>
        <p:spPr>
          <a:xfrm rot="5400000">
            <a:off x="-3285866" y="3206815"/>
            <a:ext cx="6858003" cy="444369"/>
          </a:xfrm>
          <a:prstGeom prst="rect">
            <a:avLst/>
          </a:prstGeom>
          <a:gradFill flip="none" rotWithShape="1">
            <a:gsLst>
              <a:gs pos="0">
                <a:schemeClr val="accent3"/>
              </a:gs>
              <a:gs pos="50000">
                <a:schemeClr val="accent3"/>
              </a:gs>
              <a:gs pos="100000">
                <a:schemeClr val="accent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5">
            <a:extLst>
              <a:ext uri="{FF2B5EF4-FFF2-40B4-BE49-F238E27FC236}">
                <a16:creationId xmlns:a16="http://schemas.microsoft.com/office/drawing/2014/main" id="{48093906-DF43-41A4-88C7-53E1F37B9270}"/>
              </a:ext>
            </a:extLst>
          </p:cNvPr>
          <p:cNvSpPr>
            <a:spLocks noGrp="1"/>
          </p:cNvSpPr>
          <p:nvPr>
            <p:ph type="pic" sz="quarter" idx="11"/>
          </p:nvPr>
        </p:nvSpPr>
        <p:spPr>
          <a:xfrm>
            <a:off x="929368" y="1960463"/>
            <a:ext cx="4989328" cy="4251425"/>
          </a:xfrm>
          <a:prstGeom prst="rect">
            <a:avLst/>
          </a:prstGeom>
        </p:spPr>
        <p:txBody>
          <a:bodyPr/>
          <a:lstStyle>
            <a:lvl1pPr>
              <a:defRPr sz="1600">
                <a:latin typeface="+mj-lt"/>
              </a:defRPr>
            </a:lvl1pPr>
          </a:lstStyle>
          <a:p>
            <a:r>
              <a:rPr lang="en-US"/>
              <a:t>Click icon to add picture</a:t>
            </a:r>
          </a:p>
        </p:txBody>
      </p:sp>
      <p:sp>
        <p:nvSpPr>
          <p:cNvPr id="16" name="Content Placeholder 3">
            <a:extLst>
              <a:ext uri="{FF2B5EF4-FFF2-40B4-BE49-F238E27FC236}">
                <a16:creationId xmlns:a16="http://schemas.microsoft.com/office/drawing/2014/main" id="{0B8B4C9D-435B-4350-827D-A29588EE7B6F}"/>
              </a:ext>
            </a:extLst>
          </p:cNvPr>
          <p:cNvSpPr>
            <a:spLocks noGrp="1"/>
          </p:cNvSpPr>
          <p:nvPr>
            <p:ph sz="quarter" idx="13"/>
          </p:nvPr>
        </p:nvSpPr>
        <p:spPr>
          <a:xfrm>
            <a:off x="6821424" y="1960462"/>
            <a:ext cx="4773168" cy="4251425"/>
          </a:xfrm>
          <a:prstGeom prst="rect">
            <a:avLst/>
          </a:prstGeom>
        </p:spPr>
        <p:txBody>
          <a:bodyPr/>
          <a:lstStyle>
            <a:lvl1pPr>
              <a:buClr>
                <a:srgbClr val="C00000"/>
              </a:buClr>
              <a:defRPr sz="2000">
                <a:latin typeface="+mj-lt"/>
              </a:defRPr>
            </a:lvl1pPr>
            <a:lvl2pPr>
              <a:buClr>
                <a:srgbClr val="C00000"/>
              </a:buClr>
              <a:defRPr sz="2000">
                <a:latin typeface="+mj-lt"/>
              </a:defRPr>
            </a:lvl2pPr>
            <a:lvl3pPr>
              <a:buClr>
                <a:srgbClr val="C00000"/>
              </a:buClr>
              <a:defRPr sz="2000">
                <a:latin typeface="+mj-lt"/>
              </a:defRPr>
            </a:lvl3pPr>
            <a:lvl4pPr>
              <a:buClr>
                <a:srgbClr val="C00000"/>
              </a:buClr>
              <a:defRPr sz="2000">
                <a:latin typeface="+mj-lt"/>
              </a:defRPr>
            </a:lvl4pPr>
            <a:lvl5pPr>
              <a:buClr>
                <a:srgbClr val="C00000"/>
              </a:buClr>
              <a:defRPr sz="2000">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902962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Content Boxes">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6F63320-4EB4-426D-A85C-0E0786CA2F11}"/>
              </a:ext>
            </a:extLst>
          </p:cNvPr>
          <p:cNvSpPr/>
          <p:nvPr userDrawn="1"/>
        </p:nvSpPr>
        <p:spPr>
          <a:xfrm>
            <a:off x="0" y="-34065"/>
            <a:ext cx="10199715"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612811B0-FBC9-4B5E-A241-BC8F69B3DECB}"/>
              </a:ext>
            </a:extLst>
          </p:cNvPr>
          <p:cNvCxnSpPr>
            <a:cxnSpLocks/>
          </p:cNvCxnSpPr>
          <p:nvPr userDrawn="1"/>
        </p:nvCxnSpPr>
        <p:spPr>
          <a:xfrm>
            <a:off x="0" y="1741713"/>
            <a:ext cx="1219200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a16="http://schemas.microsoft.com/office/drawing/2014/main" id="{902D96F3-864D-4C9B-A3E2-F2987881404D}"/>
              </a:ext>
            </a:extLst>
          </p:cNvPr>
          <p:cNvCxnSpPr>
            <a:cxnSpLocks/>
          </p:cNvCxnSpPr>
          <p:nvPr userDrawn="1"/>
        </p:nvCxnSpPr>
        <p:spPr>
          <a:xfrm>
            <a:off x="0" y="1584957"/>
            <a:ext cx="12261669" cy="496392"/>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2140E541-0086-4005-9535-5202D0267B3B}"/>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Title 1">
            <a:extLst>
              <a:ext uri="{FF2B5EF4-FFF2-40B4-BE49-F238E27FC236}">
                <a16:creationId xmlns:a16="http://schemas.microsoft.com/office/drawing/2014/main" id="{1D460C71-2DBB-44CD-9262-D5A868030D37}"/>
              </a:ext>
            </a:extLst>
          </p:cNvPr>
          <p:cNvSpPr>
            <a:spLocks noGrp="1"/>
          </p:cNvSpPr>
          <p:nvPr>
            <p:ph type="title"/>
          </p:nvPr>
        </p:nvSpPr>
        <p:spPr>
          <a:xfrm>
            <a:off x="622068" y="365126"/>
            <a:ext cx="9137074" cy="582526"/>
          </a:xfrm>
          <a:prstGeom prst="rect">
            <a:avLst/>
          </a:prstGeom>
        </p:spPr>
        <p:txBody>
          <a:bodyPr/>
          <a:lstStyle>
            <a:lvl1pPr>
              <a:defRPr lang="en-US" sz="4400" b="0" kern="1200" cap="all" baseline="0" dirty="0">
                <a:solidFill>
                  <a:schemeClr val="accent3"/>
                </a:solidFill>
                <a:latin typeface="+mj-lt"/>
                <a:ea typeface="+mj-ea"/>
                <a:cs typeface="+mj-cs"/>
              </a:defRPr>
            </a:lvl1pPr>
          </a:lstStyle>
          <a:p>
            <a:r>
              <a:rPr lang="en-US" dirty="0"/>
              <a:t>Click to edit Master title style</a:t>
            </a:r>
          </a:p>
        </p:txBody>
      </p:sp>
      <p:sp>
        <p:nvSpPr>
          <p:cNvPr id="15" name="Content Placeholder 3">
            <a:extLst>
              <a:ext uri="{FF2B5EF4-FFF2-40B4-BE49-F238E27FC236}">
                <a16:creationId xmlns:a16="http://schemas.microsoft.com/office/drawing/2014/main" id="{BB23CA71-920F-4225-9850-7011B611CF25}"/>
              </a:ext>
            </a:extLst>
          </p:cNvPr>
          <p:cNvSpPr>
            <a:spLocks noGrp="1"/>
          </p:cNvSpPr>
          <p:nvPr>
            <p:ph sz="quarter" idx="13"/>
          </p:nvPr>
        </p:nvSpPr>
        <p:spPr>
          <a:xfrm>
            <a:off x="4439597" y="2445441"/>
            <a:ext cx="3322068" cy="3251200"/>
          </a:xfrm>
          <a:prstGeom prst="rect">
            <a:avLst/>
          </a:prstGeom>
        </p:spPr>
        <p:txBody>
          <a:bodyPr/>
          <a:lstStyle>
            <a:lvl1pPr>
              <a:buClr>
                <a:srgbClr val="C00000"/>
              </a:buClr>
              <a:defRPr sz="2000">
                <a:latin typeface="+mj-lt"/>
              </a:defRPr>
            </a:lvl1pPr>
            <a:lvl2pPr>
              <a:buClr>
                <a:srgbClr val="C00000"/>
              </a:buClr>
              <a:defRPr sz="2000">
                <a:latin typeface="+mj-lt"/>
              </a:defRPr>
            </a:lvl2pPr>
            <a:lvl3pPr>
              <a:buClr>
                <a:srgbClr val="C00000"/>
              </a:buClr>
              <a:defRPr sz="2000">
                <a:latin typeface="+mj-lt"/>
              </a:defRPr>
            </a:lvl3pPr>
            <a:lvl4pPr>
              <a:buClr>
                <a:srgbClr val="C00000"/>
              </a:buClr>
              <a:defRPr sz="2000">
                <a:latin typeface="+mj-lt"/>
              </a:defRPr>
            </a:lvl4pPr>
            <a:lvl5pPr marL="1828800" indent="0">
              <a:buClr>
                <a:srgbClr val="C00000"/>
              </a:buClr>
              <a:buNone/>
              <a:defRPr sz="2000">
                <a:latin typeface="+mj-lt"/>
              </a:defRPr>
            </a:lvl5pPr>
          </a:lstStyle>
          <a:p>
            <a:pPr lvl="0"/>
            <a:r>
              <a:rPr lang="en-US" dirty="0"/>
              <a:t>Edit Master text styles</a:t>
            </a:r>
          </a:p>
          <a:p>
            <a:pPr lvl="1"/>
            <a:r>
              <a:rPr lang="en-US" dirty="0"/>
              <a:t>Second level</a:t>
            </a:r>
          </a:p>
          <a:p>
            <a:pPr lvl="2"/>
            <a:r>
              <a:rPr lang="en-US" dirty="0"/>
              <a:t>Third level</a:t>
            </a:r>
          </a:p>
        </p:txBody>
      </p:sp>
      <p:sp>
        <p:nvSpPr>
          <p:cNvPr id="16" name="Content Placeholder 3">
            <a:extLst>
              <a:ext uri="{FF2B5EF4-FFF2-40B4-BE49-F238E27FC236}">
                <a16:creationId xmlns:a16="http://schemas.microsoft.com/office/drawing/2014/main" id="{84265879-B87B-43AE-9A42-C6A56C0CDFD0}"/>
              </a:ext>
            </a:extLst>
          </p:cNvPr>
          <p:cNvSpPr>
            <a:spLocks noGrp="1"/>
          </p:cNvSpPr>
          <p:nvPr>
            <p:ph sz="quarter" idx="14"/>
          </p:nvPr>
        </p:nvSpPr>
        <p:spPr>
          <a:xfrm>
            <a:off x="8253375" y="2445441"/>
            <a:ext cx="3322068" cy="3251200"/>
          </a:xfrm>
          <a:prstGeom prst="rect">
            <a:avLst/>
          </a:prstGeom>
        </p:spPr>
        <p:txBody>
          <a:bodyPr/>
          <a:lstStyle>
            <a:lvl1pPr>
              <a:buClr>
                <a:schemeClr val="bg2"/>
              </a:buClr>
              <a:defRPr sz="2000">
                <a:latin typeface="+mj-lt"/>
              </a:defRPr>
            </a:lvl1pPr>
            <a:lvl2pPr>
              <a:buClr>
                <a:schemeClr val="bg2"/>
              </a:buClr>
              <a:defRPr sz="2000">
                <a:latin typeface="+mj-lt"/>
              </a:defRPr>
            </a:lvl2pPr>
            <a:lvl3pPr>
              <a:buClr>
                <a:schemeClr val="bg2"/>
              </a:buClr>
              <a:defRPr sz="2000">
                <a:latin typeface="+mj-lt"/>
              </a:defRPr>
            </a:lvl3pPr>
            <a:lvl4pPr>
              <a:buClr>
                <a:schemeClr val="bg2"/>
              </a:buClr>
              <a:defRPr sz="2000">
                <a:latin typeface="+mj-lt"/>
              </a:defRPr>
            </a:lvl4pPr>
            <a:lvl5pPr>
              <a:buClr>
                <a:schemeClr val="bg2"/>
              </a:buClr>
              <a:defRPr sz="2000">
                <a:latin typeface="+mj-lt"/>
              </a:defRPr>
            </a:lvl5pPr>
          </a:lstStyle>
          <a:p>
            <a:pPr lvl="0"/>
            <a:r>
              <a:rPr lang="en-US" dirty="0"/>
              <a:t>Edit Master text styles</a:t>
            </a:r>
          </a:p>
          <a:p>
            <a:pPr lvl="1"/>
            <a:r>
              <a:rPr lang="en-US" dirty="0"/>
              <a:t>Second level</a:t>
            </a:r>
          </a:p>
          <a:p>
            <a:pPr lvl="2"/>
            <a:r>
              <a:rPr lang="en-US" dirty="0"/>
              <a:t>Third level</a:t>
            </a:r>
          </a:p>
        </p:txBody>
      </p:sp>
      <p:sp>
        <p:nvSpPr>
          <p:cNvPr id="17" name="Content Placeholder 3">
            <a:extLst>
              <a:ext uri="{FF2B5EF4-FFF2-40B4-BE49-F238E27FC236}">
                <a16:creationId xmlns:a16="http://schemas.microsoft.com/office/drawing/2014/main" id="{5432E0DD-CA24-48C8-9AE0-2D183B8E341C}"/>
              </a:ext>
            </a:extLst>
          </p:cNvPr>
          <p:cNvSpPr>
            <a:spLocks noGrp="1"/>
          </p:cNvSpPr>
          <p:nvPr>
            <p:ph sz="quarter" idx="15"/>
          </p:nvPr>
        </p:nvSpPr>
        <p:spPr>
          <a:xfrm>
            <a:off x="625819" y="2445441"/>
            <a:ext cx="3322068" cy="3251200"/>
          </a:xfrm>
          <a:prstGeom prst="rect">
            <a:avLst/>
          </a:prstGeom>
        </p:spPr>
        <p:txBody>
          <a:bodyPr/>
          <a:lstStyle>
            <a:lvl1pPr>
              <a:buClr>
                <a:srgbClr val="AE1A27"/>
              </a:buClr>
              <a:defRPr sz="2000">
                <a:latin typeface="+mj-lt"/>
              </a:defRPr>
            </a:lvl1pPr>
            <a:lvl2pPr>
              <a:buClr>
                <a:srgbClr val="AE1A27"/>
              </a:buClr>
              <a:defRPr sz="2000">
                <a:latin typeface="+mj-lt"/>
              </a:defRPr>
            </a:lvl2pPr>
            <a:lvl3pPr>
              <a:buClr>
                <a:srgbClr val="AE1A27"/>
              </a:buClr>
              <a:defRPr sz="2000">
                <a:latin typeface="+mj-lt"/>
              </a:defRPr>
            </a:lvl3pPr>
            <a:lvl4pPr>
              <a:buClr>
                <a:srgbClr val="AE1A27"/>
              </a:buClr>
              <a:defRPr sz="2000">
                <a:latin typeface="+mj-lt"/>
              </a:defRPr>
            </a:lvl4pPr>
            <a:lvl5pPr>
              <a:buClr>
                <a:srgbClr val="AE1A27"/>
              </a:buClr>
              <a:defRPr sz="2000">
                <a:latin typeface="+mj-lt"/>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291827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ntent Boxes w/ Dividers - Blu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6F63320-4EB4-426D-A85C-0E0786CA2F11}"/>
              </a:ext>
            </a:extLst>
          </p:cNvPr>
          <p:cNvSpPr/>
          <p:nvPr userDrawn="1"/>
        </p:nvSpPr>
        <p:spPr>
          <a:xfrm>
            <a:off x="0" y="0"/>
            <a:ext cx="10199715"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3E5F100-D6CE-4640-873E-DF924EE43A65}"/>
              </a:ext>
            </a:extLst>
          </p:cNvPr>
          <p:cNvSpPr>
            <a:spLocks noGrp="1"/>
          </p:cNvSpPr>
          <p:nvPr>
            <p:ph type="title"/>
          </p:nvPr>
        </p:nvSpPr>
        <p:spPr>
          <a:xfrm>
            <a:off x="622068" y="365126"/>
            <a:ext cx="9137074" cy="582526"/>
          </a:xfrm>
          <a:prstGeom prst="rect">
            <a:avLst/>
          </a:prstGeom>
        </p:spPr>
        <p:txBody>
          <a:bodyPr/>
          <a:lstStyle>
            <a:lvl1pPr>
              <a:defRPr lang="en-US" sz="4400" b="0" kern="1200" cap="all" baseline="0" dirty="0">
                <a:solidFill>
                  <a:schemeClr val="accent3"/>
                </a:solidFill>
                <a:latin typeface="+mj-lt"/>
                <a:ea typeface="+mj-ea"/>
                <a:cs typeface="+mj-cs"/>
              </a:defRPr>
            </a:lvl1pPr>
          </a:lstStyle>
          <a:p>
            <a:r>
              <a:rPr lang="en-US"/>
              <a:t>Click to edit Master title style</a:t>
            </a:r>
            <a:endParaRPr lang="en-US" dirty="0"/>
          </a:p>
        </p:txBody>
      </p:sp>
      <p:sp>
        <p:nvSpPr>
          <p:cNvPr id="10" name="Rectangle 9">
            <a:extLst>
              <a:ext uri="{FF2B5EF4-FFF2-40B4-BE49-F238E27FC236}">
                <a16:creationId xmlns:a16="http://schemas.microsoft.com/office/drawing/2014/main" id="{2140E541-0086-4005-9535-5202D0267B3B}"/>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14" name="Straight Connector 13">
            <a:extLst>
              <a:ext uri="{FF2B5EF4-FFF2-40B4-BE49-F238E27FC236}">
                <a16:creationId xmlns:a16="http://schemas.microsoft.com/office/drawing/2014/main" id="{CAEB2A90-04B9-4F9F-BD73-B2CBCB0A9CBB}"/>
              </a:ext>
            </a:extLst>
          </p:cNvPr>
          <p:cNvCxnSpPr>
            <a:cxnSpLocks/>
          </p:cNvCxnSpPr>
          <p:nvPr userDrawn="1"/>
        </p:nvCxnSpPr>
        <p:spPr>
          <a:xfrm rot="5400000">
            <a:off x="2974542" y="4071041"/>
            <a:ext cx="24384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5E23807-F214-48D3-AE27-FD6E67101F62}"/>
              </a:ext>
            </a:extLst>
          </p:cNvPr>
          <p:cNvCxnSpPr>
            <a:cxnSpLocks/>
          </p:cNvCxnSpPr>
          <p:nvPr userDrawn="1"/>
        </p:nvCxnSpPr>
        <p:spPr>
          <a:xfrm rot="5400000">
            <a:off x="6788320" y="4071041"/>
            <a:ext cx="24384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8" name="Content Placeholder 3">
            <a:extLst>
              <a:ext uri="{FF2B5EF4-FFF2-40B4-BE49-F238E27FC236}">
                <a16:creationId xmlns:a16="http://schemas.microsoft.com/office/drawing/2014/main" id="{BB23CA71-920F-4225-9850-7011B611CF25}"/>
              </a:ext>
            </a:extLst>
          </p:cNvPr>
          <p:cNvSpPr>
            <a:spLocks noGrp="1"/>
          </p:cNvSpPr>
          <p:nvPr>
            <p:ph sz="quarter" idx="13"/>
          </p:nvPr>
        </p:nvSpPr>
        <p:spPr>
          <a:xfrm>
            <a:off x="4439597" y="2445441"/>
            <a:ext cx="3322068" cy="3251200"/>
          </a:xfrm>
          <a:prstGeom prst="rect">
            <a:avLst/>
          </a:prstGeom>
        </p:spPr>
        <p:txBody>
          <a:bodyPr/>
          <a:lstStyle>
            <a:lvl1pPr>
              <a:buClr>
                <a:srgbClr val="C00000"/>
              </a:buClr>
              <a:defRPr sz="2000">
                <a:latin typeface="+mj-lt"/>
              </a:defRPr>
            </a:lvl1pPr>
            <a:lvl2pPr>
              <a:buClr>
                <a:srgbClr val="C00000"/>
              </a:buClr>
              <a:defRPr sz="2000">
                <a:latin typeface="+mj-lt"/>
              </a:defRPr>
            </a:lvl2pPr>
            <a:lvl3pPr>
              <a:buClr>
                <a:srgbClr val="C00000"/>
              </a:buClr>
              <a:defRPr sz="2000">
                <a:latin typeface="+mj-lt"/>
              </a:defRPr>
            </a:lvl3pPr>
            <a:lvl4pPr>
              <a:buClr>
                <a:srgbClr val="C00000"/>
              </a:buClr>
              <a:defRPr sz="2000">
                <a:latin typeface="+mj-lt"/>
              </a:defRPr>
            </a:lvl4pPr>
            <a:lvl5pPr marL="1828800" indent="0">
              <a:buClr>
                <a:srgbClr val="C00000"/>
              </a:buClr>
              <a:buNone/>
              <a:defRPr sz="2000">
                <a:latin typeface="+mj-lt"/>
              </a:defRPr>
            </a:lvl5pPr>
          </a:lstStyle>
          <a:p>
            <a:pPr lvl="0"/>
            <a:r>
              <a:rPr lang="en-US" dirty="0"/>
              <a:t>Edit Master text styles</a:t>
            </a:r>
          </a:p>
          <a:p>
            <a:pPr lvl="1"/>
            <a:r>
              <a:rPr lang="en-US" dirty="0"/>
              <a:t>Second level</a:t>
            </a:r>
          </a:p>
          <a:p>
            <a:pPr lvl="2"/>
            <a:r>
              <a:rPr lang="en-US" dirty="0"/>
              <a:t>Third level</a:t>
            </a:r>
          </a:p>
        </p:txBody>
      </p:sp>
      <p:sp>
        <p:nvSpPr>
          <p:cNvPr id="19" name="Content Placeholder 3">
            <a:extLst>
              <a:ext uri="{FF2B5EF4-FFF2-40B4-BE49-F238E27FC236}">
                <a16:creationId xmlns:a16="http://schemas.microsoft.com/office/drawing/2014/main" id="{84265879-B87B-43AE-9A42-C6A56C0CDFD0}"/>
              </a:ext>
            </a:extLst>
          </p:cNvPr>
          <p:cNvSpPr>
            <a:spLocks noGrp="1"/>
          </p:cNvSpPr>
          <p:nvPr>
            <p:ph sz="quarter" idx="14"/>
          </p:nvPr>
        </p:nvSpPr>
        <p:spPr>
          <a:xfrm>
            <a:off x="8253375" y="2445441"/>
            <a:ext cx="3322068" cy="3251200"/>
          </a:xfrm>
          <a:prstGeom prst="rect">
            <a:avLst/>
          </a:prstGeom>
        </p:spPr>
        <p:txBody>
          <a:bodyPr/>
          <a:lstStyle>
            <a:lvl1pPr>
              <a:buClr>
                <a:schemeClr val="bg2"/>
              </a:buClr>
              <a:defRPr sz="2000">
                <a:latin typeface="+mj-lt"/>
              </a:defRPr>
            </a:lvl1pPr>
            <a:lvl2pPr>
              <a:buClr>
                <a:schemeClr val="bg2"/>
              </a:buClr>
              <a:defRPr sz="2000">
                <a:latin typeface="+mj-lt"/>
              </a:defRPr>
            </a:lvl2pPr>
            <a:lvl3pPr>
              <a:buClr>
                <a:schemeClr val="bg2"/>
              </a:buClr>
              <a:defRPr sz="2000">
                <a:latin typeface="+mj-lt"/>
              </a:defRPr>
            </a:lvl3pPr>
            <a:lvl4pPr>
              <a:buClr>
                <a:schemeClr val="bg2"/>
              </a:buClr>
              <a:defRPr sz="2000">
                <a:latin typeface="+mj-lt"/>
              </a:defRPr>
            </a:lvl4pPr>
            <a:lvl5pPr>
              <a:buClr>
                <a:schemeClr val="bg2"/>
              </a:buClr>
              <a:defRPr sz="2000">
                <a:latin typeface="+mj-lt"/>
              </a:defRPr>
            </a:lvl5pPr>
          </a:lstStyle>
          <a:p>
            <a:pPr lvl="0"/>
            <a:r>
              <a:rPr lang="en-US" dirty="0"/>
              <a:t>Edit Master text styles</a:t>
            </a:r>
          </a:p>
          <a:p>
            <a:pPr lvl="1"/>
            <a:r>
              <a:rPr lang="en-US" dirty="0"/>
              <a:t>Second level</a:t>
            </a:r>
          </a:p>
          <a:p>
            <a:pPr lvl="2"/>
            <a:r>
              <a:rPr lang="en-US" dirty="0"/>
              <a:t>Third level</a:t>
            </a:r>
          </a:p>
        </p:txBody>
      </p:sp>
      <p:sp>
        <p:nvSpPr>
          <p:cNvPr id="20" name="Content Placeholder 3">
            <a:extLst>
              <a:ext uri="{FF2B5EF4-FFF2-40B4-BE49-F238E27FC236}">
                <a16:creationId xmlns:a16="http://schemas.microsoft.com/office/drawing/2014/main" id="{5432E0DD-CA24-48C8-9AE0-2D183B8E341C}"/>
              </a:ext>
            </a:extLst>
          </p:cNvPr>
          <p:cNvSpPr>
            <a:spLocks noGrp="1"/>
          </p:cNvSpPr>
          <p:nvPr>
            <p:ph sz="quarter" idx="15"/>
          </p:nvPr>
        </p:nvSpPr>
        <p:spPr>
          <a:xfrm>
            <a:off x="625819" y="2445441"/>
            <a:ext cx="3322068" cy="3251200"/>
          </a:xfrm>
          <a:prstGeom prst="rect">
            <a:avLst/>
          </a:prstGeom>
        </p:spPr>
        <p:txBody>
          <a:bodyPr/>
          <a:lstStyle>
            <a:lvl1pPr>
              <a:buClr>
                <a:srgbClr val="AE1A27"/>
              </a:buClr>
              <a:defRPr sz="2000">
                <a:latin typeface="+mj-lt"/>
              </a:defRPr>
            </a:lvl1pPr>
            <a:lvl2pPr>
              <a:buClr>
                <a:srgbClr val="AE1A27"/>
              </a:buClr>
              <a:defRPr sz="2000">
                <a:latin typeface="+mj-lt"/>
              </a:defRPr>
            </a:lvl2pPr>
            <a:lvl3pPr>
              <a:buClr>
                <a:srgbClr val="AE1A27"/>
              </a:buClr>
              <a:defRPr sz="2000">
                <a:latin typeface="+mj-lt"/>
              </a:defRPr>
            </a:lvl3pPr>
            <a:lvl4pPr>
              <a:buClr>
                <a:srgbClr val="AE1A27"/>
              </a:buClr>
              <a:defRPr sz="2000">
                <a:latin typeface="+mj-lt"/>
              </a:defRPr>
            </a:lvl4pPr>
            <a:lvl5pPr>
              <a:buClr>
                <a:srgbClr val="AE1A27"/>
              </a:buClr>
              <a:defRPr sz="2000">
                <a:latin typeface="+mj-lt"/>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257029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Content Boxes w/ Dividers - Re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6F63320-4EB4-426D-A85C-0E0786CA2F11}"/>
              </a:ext>
            </a:extLst>
          </p:cNvPr>
          <p:cNvSpPr/>
          <p:nvPr userDrawn="1"/>
        </p:nvSpPr>
        <p:spPr>
          <a:xfrm>
            <a:off x="0" y="0"/>
            <a:ext cx="10199715"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3E5F100-D6CE-4640-873E-DF924EE43A65}"/>
              </a:ext>
            </a:extLst>
          </p:cNvPr>
          <p:cNvSpPr>
            <a:spLocks noGrp="1"/>
          </p:cNvSpPr>
          <p:nvPr>
            <p:ph type="title"/>
          </p:nvPr>
        </p:nvSpPr>
        <p:spPr>
          <a:xfrm>
            <a:off x="622068" y="365126"/>
            <a:ext cx="9137074" cy="582526"/>
          </a:xfrm>
          <a:prstGeom prst="rect">
            <a:avLst/>
          </a:prstGeom>
        </p:spPr>
        <p:txBody>
          <a:bodyPr/>
          <a:lstStyle>
            <a:lvl1pPr>
              <a:defRPr lang="en-US" sz="4400" b="0" kern="1200" cap="all" baseline="0" dirty="0">
                <a:solidFill>
                  <a:schemeClr val="bg2"/>
                </a:solidFill>
                <a:latin typeface="+mj-lt"/>
                <a:ea typeface="+mj-ea"/>
                <a:cs typeface="+mj-cs"/>
              </a:defRPr>
            </a:lvl1pPr>
          </a:lstStyle>
          <a:p>
            <a:r>
              <a:rPr lang="en-US"/>
              <a:t>Click to edit Master title style</a:t>
            </a:r>
            <a:endParaRPr lang="en-US" dirty="0"/>
          </a:p>
        </p:txBody>
      </p:sp>
      <p:sp>
        <p:nvSpPr>
          <p:cNvPr id="10" name="Rectangle 9">
            <a:extLst>
              <a:ext uri="{FF2B5EF4-FFF2-40B4-BE49-F238E27FC236}">
                <a16:creationId xmlns:a16="http://schemas.microsoft.com/office/drawing/2014/main" id="{2140E541-0086-4005-9535-5202D0267B3B}"/>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14" name="Straight Connector 13">
            <a:extLst>
              <a:ext uri="{FF2B5EF4-FFF2-40B4-BE49-F238E27FC236}">
                <a16:creationId xmlns:a16="http://schemas.microsoft.com/office/drawing/2014/main" id="{CAEB2A90-04B9-4F9F-BD73-B2CBCB0A9CBB}"/>
              </a:ext>
            </a:extLst>
          </p:cNvPr>
          <p:cNvCxnSpPr>
            <a:cxnSpLocks/>
          </p:cNvCxnSpPr>
          <p:nvPr userDrawn="1"/>
        </p:nvCxnSpPr>
        <p:spPr>
          <a:xfrm rot="5400000">
            <a:off x="2974542" y="4071041"/>
            <a:ext cx="2438400" cy="0"/>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5E23807-F214-48D3-AE27-FD6E67101F62}"/>
              </a:ext>
            </a:extLst>
          </p:cNvPr>
          <p:cNvCxnSpPr>
            <a:cxnSpLocks/>
          </p:cNvCxnSpPr>
          <p:nvPr userDrawn="1"/>
        </p:nvCxnSpPr>
        <p:spPr>
          <a:xfrm rot="5400000">
            <a:off x="6788320" y="4071041"/>
            <a:ext cx="2438400" cy="0"/>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sp>
        <p:nvSpPr>
          <p:cNvPr id="19" name="Content Placeholder 3">
            <a:extLst>
              <a:ext uri="{FF2B5EF4-FFF2-40B4-BE49-F238E27FC236}">
                <a16:creationId xmlns:a16="http://schemas.microsoft.com/office/drawing/2014/main" id="{BB23CA71-920F-4225-9850-7011B611CF25}"/>
              </a:ext>
            </a:extLst>
          </p:cNvPr>
          <p:cNvSpPr>
            <a:spLocks noGrp="1"/>
          </p:cNvSpPr>
          <p:nvPr>
            <p:ph sz="quarter" idx="13"/>
          </p:nvPr>
        </p:nvSpPr>
        <p:spPr>
          <a:xfrm>
            <a:off x="4439597" y="2445441"/>
            <a:ext cx="3322068" cy="3251200"/>
          </a:xfrm>
          <a:prstGeom prst="rect">
            <a:avLst/>
          </a:prstGeom>
        </p:spPr>
        <p:txBody>
          <a:bodyPr/>
          <a:lstStyle>
            <a:lvl1pPr>
              <a:buClr>
                <a:srgbClr val="C00000"/>
              </a:buClr>
              <a:defRPr sz="2000">
                <a:latin typeface="+mj-lt"/>
              </a:defRPr>
            </a:lvl1pPr>
            <a:lvl2pPr>
              <a:buClr>
                <a:srgbClr val="C00000"/>
              </a:buClr>
              <a:defRPr sz="2000">
                <a:latin typeface="+mj-lt"/>
              </a:defRPr>
            </a:lvl2pPr>
            <a:lvl3pPr>
              <a:buClr>
                <a:srgbClr val="C00000"/>
              </a:buClr>
              <a:defRPr sz="2000">
                <a:latin typeface="+mj-lt"/>
              </a:defRPr>
            </a:lvl3pPr>
            <a:lvl4pPr>
              <a:buClr>
                <a:srgbClr val="C00000"/>
              </a:buClr>
              <a:defRPr sz="2000">
                <a:latin typeface="+mj-lt"/>
              </a:defRPr>
            </a:lvl4pPr>
            <a:lvl5pPr marL="1828800" indent="0">
              <a:buClr>
                <a:srgbClr val="C00000"/>
              </a:buClr>
              <a:buNone/>
              <a:defRPr sz="2000">
                <a:latin typeface="+mj-lt"/>
              </a:defRPr>
            </a:lvl5pPr>
          </a:lstStyle>
          <a:p>
            <a:pPr lvl="0"/>
            <a:r>
              <a:rPr lang="en-US" dirty="0"/>
              <a:t>Edit Master text styles</a:t>
            </a:r>
          </a:p>
          <a:p>
            <a:pPr lvl="1"/>
            <a:r>
              <a:rPr lang="en-US" dirty="0"/>
              <a:t>Second level</a:t>
            </a:r>
          </a:p>
          <a:p>
            <a:pPr lvl="2"/>
            <a:r>
              <a:rPr lang="en-US" dirty="0"/>
              <a:t>Third level</a:t>
            </a:r>
          </a:p>
        </p:txBody>
      </p:sp>
      <p:sp>
        <p:nvSpPr>
          <p:cNvPr id="20" name="Content Placeholder 3">
            <a:extLst>
              <a:ext uri="{FF2B5EF4-FFF2-40B4-BE49-F238E27FC236}">
                <a16:creationId xmlns:a16="http://schemas.microsoft.com/office/drawing/2014/main" id="{84265879-B87B-43AE-9A42-C6A56C0CDFD0}"/>
              </a:ext>
            </a:extLst>
          </p:cNvPr>
          <p:cNvSpPr>
            <a:spLocks noGrp="1"/>
          </p:cNvSpPr>
          <p:nvPr>
            <p:ph sz="quarter" idx="14"/>
          </p:nvPr>
        </p:nvSpPr>
        <p:spPr>
          <a:xfrm>
            <a:off x="8253375" y="2445441"/>
            <a:ext cx="3322068" cy="3251200"/>
          </a:xfrm>
          <a:prstGeom prst="rect">
            <a:avLst/>
          </a:prstGeom>
        </p:spPr>
        <p:txBody>
          <a:bodyPr/>
          <a:lstStyle>
            <a:lvl1pPr>
              <a:buClr>
                <a:schemeClr val="bg2"/>
              </a:buClr>
              <a:defRPr sz="2000">
                <a:latin typeface="+mj-lt"/>
              </a:defRPr>
            </a:lvl1pPr>
            <a:lvl2pPr>
              <a:buClr>
                <a:schemeClr val="bg2"/>
              </a:buClr>
              <a:defRPr sz="2000">
                <a:latin typeface="+mj-lt"/>
              </a:defRPr>
            </a:lvl2pPr>
            <a:lvl3pPr>
              <a:buClr>
                <a:schemeClr val="bg2"/>
              </a:buClr>
              <a:defRPr sz="2000">
                <a:latin typeface="+mj-lt"/>
              </a:defRPr>
            </a:lvl3pPr>
            <a:lvl4pPr>
              <a:buClr>
                <a:schemeClr val="bg2"/>
              </a:buClr>
              <a:defRPr sz="2000">
                <a:latin typeface="+mj-lt"/>
              </a:defRPr>
            </a:lvl4pPr>
            <a:lvl5pPr>
              <a:buClr>
                <a:schemeClr val="bg2"/>
              </a:buClr>
              <a:defRPr sz="2000">
                <a:latin typeface="+mj-lt"/>
              </a:defRPr>
            </a:lvl5pPr>
          </a:lstStyle>
          <a:p>
            <a:pPr lvl="0"/>
            <a:r>
              <a:rPr lang="en-US" dirty="0"/>
              <a:t>Edit Master text styles</a:t>
            </a:r>
          </a:p>
          <a:p>
            <a:pPr lvl="1"/>
            <a:r>
              <a:rPr lang="en-US" dirty="0"/>
              <a:t>Second level</a:t>
            </a:r>
          </a:p>
          <a:p>
            <a:pPr lvl="2"/>
            <a:r>
              <a:rPr lang="en-US" dirty="0"/>
              <a:t>Third level</a:t>
            </a:r>
          </a:p>
        </p:txBody>
      </p:sp>
      <p:sp>
        <p:nvSpPr>
          <p:cNvPr id="21" name="Content Placeholder 3">
            <a:extLst>
              <a:ext uri="{FF2B5EF4-FFF2-40B4-BE49-F238E27FC236}">
                <a16:creationId xmlns:a16="http://schemas.microsoft.com/office/drawing/2014/main" id="{5432E0DD-CA24-48C8-9AE0-2D183B8E341C}"/>
              </a:ext>
            </a:extLst>
          </p:cNvPr>
          <p:cNvSpPr>
            <a:spLocks noGrp="1"/>
          </p:cNvSpPr>
          <p:nvPr>
            <p:ph sz="quarter" idx="15"/>
          </p:nvPr>
        </p:nvSpPr>
        <p:spPr>
          <a:xfrm>
            <a:off x="625819" y="2445441"/>
            <a:ext cx="3322068" cy="3251200"/>
          </a:xfrm>
          <a:prstGeom prst="rect">
            <a:avLst/>
          </a:prstGeom>
        </p:spPr>
        <p:txBody>
          <a:bodyPr/>
          <a:lstStyle>
            <a:lvl1pPr>
              <a:buClr>
                <a:srgbClr val="AE1A27"/>
              </a:buClr>
              <a:defRPr sz="2000">
                <a:latin typeface="+mj-lt"/>
              </a:defRPr>
            </a:lvl1pPr>
            <a:lvl2pPr>
              <a:buClr>
                <a:srgbClr val="AE1A27"/>
              </a:buClr>
              <a:defRPr sz="2000">
                <a:latin typeface="+mj-lt"/>
              </a:defRPr>
            </a:lvl2pPr>
            <a:lvl3pPr>
              <a:buClr>
                <a:srgbClr val="AE1A27"/>
              </a:buClr>
              <a:defRPr sz="2000">
                <a:latin typeface="+mj-lt"/>
              </a:defRPr>
            </a:lvl3pPr>
            <a:lvl4pPr>
              <a:buClr>
                <a:srgbClr val="AE1A27"/>
              </a:buClr>
              <a:defRPr sz="2000">
                <a:latin typeface="+mj-lt"/>
              </a:defRPr>
            </a:lvl4pPr>
            <a:lvl5pPr>
              <a:buClr>
                <a:srgbClr val="AE1A27"/>
              </a:buClr>
              <a:defRPr sz="2000">
                <a:latin typeface="+mj-lt"/>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720251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ntent Boxes - Option 2">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6F63320-4EB4-426D-A85C-0E0786CA2F11}"/>
              </a:ext>
            </a:extLst>
          </p:cNvPr>
          <p:cNvSpPr/>
          <p:nvPr userDrawn="1"/>
        </p:nvSpPr>
        <p:spPr>
          <a:xfrm>
            <a:off x="0" y="-34065"/>
            <a:ext cx="10199715"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612811B0-FBC9-4B5E-A241-BC8F69B3DECB}"/>
              </a:ext>
            </a:extLst>
          </p:cNvPr>
          <p:cNvCxnSpPr>
            <a:cxnSpLocks/>
          </p:cNvCxnSpPr>
          <p:nvPr userDrawn="1"/>
        </p:nvCxnSpPr>
        <p:spPr>
          <a:xfrm>
            <a:off x="0" y="1741713"/>
            <a:ext cx="12192000" cy="0"/>
          </a:xfrm>
          <a:prstGeom prst="line">
            <a:avLst/>
          </a:prstGeom>
          <a:ln w="38100">
            <a:solidFill>
              <a:schemeClr val="bg2"/>
            </a:solidFill>
          </a:ln>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a16="http://schemas.microsoft.com/office/drawing/2014/main" id="{902D96F3-864D-4C9B-A3E2-F2987881404D}"/>
              </a:ext>
            </a:extLst>
          </p:cNvPr>
          <p:cNvCxnSpPr>
            <a:cxnSpLocks/>
          </p:cNvCxnSpPr>
          <p:nvPr userDrawn="1"/>
        </p:nvCxnSpPr>
        <p:spPr>
          <a:xfrm flipV="1">
            <a:off x="0" y="1584957"/>
            <a:ext cx="12261669" cy="496392"/>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Title 1">
            <a:extLst>
              <a:ext uri="{FF2B5EF4-FFF2-40B4-BE49-F238E27FC236}">
                <a16:creationId xmlns:a16="http://schemas.microsoft.com/office/drawing/2014/main" id="{F3E5F100-D6CE-4640-873E-DF924EE43A65}"/>
              </a:ext>
            </a:extLst>
          </p:cNvPr>
          <p:cNvSpPr>
            <a:spLocks noGrp="1"/>
          </p:cNvSpPr>
          <p:nvPr>
            <p:ph type="title"/>
          </p:nvPr>
        </p:nvSpPr>
        <p:spPr>
          <a:xfrm>
            <a:off x="622068" y="365126"/>
            <a:ext cx="9137074" cy="582526"/>
          </a:xfrm>
          <a:prstGeom prst="rect">
            <a:avLst/>
          </a:prstGeom>
        </p:spPr>
        <p:txBody>
          <a:bodyPr/>
          <a:lstStyle>
            <a:lvl1pPr>
              <a:defRPr lang="en-US" sz="4400" b="0" kern="1200" cap="all" baseline="0" dirty="0">
                <a:solidFill>
                  <a:schemeClr val="bg2"/>
                </a:solidFill>
                <a:latin typeface="+mj-lt"/>
                <a:ea typeface="+mj-ea"/>
                <a:cs typeface="+mj-cs"/>
              </a:defRPr>
            </a:lvl1pPr>
          </a:lstStyle>
          <a:p>
            <a:r>
              <a:rPr lang="en-US"/>
              <a:t>Click to edit Master title style</a:t>
            </a:r>
            <a:endParaRPr lang="en-US" dirty="0"/>
          </a:p>
        </p:txBody>
      </p:sp>
      <p:sp>
        <p:nvSpPr>
          <p:cNvPr id="10" name="Rectangle 9">
            <a:extLst>
              <a:ext uri="{FF2B5EF4-FFF2-40B4-BE49-F238E27FC236}">
                <a16:creationId xmlns:a16="http://schemas.microsoft.com/office/drawing/2014/main" id="{2140E541-0086-4005-9535-5202D0267B3B}"/>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 name="Content Placeholder 3">
            <a:extLst>
              <a:ext uri="{FF2B5EF4-FFF2-40B4-BE49-F238E27FC236}">
                <a16:creationId xmlns:a16="http://schemas.microsoft.com/office/drawing/2014/main" id="{BB23CA71-920F-4225-9850-7011B611CF25}"/>
              </a:ext>
            </a:extLst>
          </p:cNvPr>
          <p:cNvSpPr>
            <a:spLocks noGrp="1"/>
          </p:cNvSpPr>
          <p:nvPr>
            <p:ph sz="quarter" idx="13"/>
          </p:nvPr>
        </p:nvSpPr>
        <p:spPr>
          <a:xfrm>
            <a:off x="4439597" y="2445441"/>
            <a:ext cx="3322068" cy="3251200"/>
          </a:xfrm>
          <a:prstGeom prst="rect">
            <a:avLst/>
          </a:prstGeom>
        </p:spPr>
        <p:txBody>
          <a:bodyPr/>
          <a:lstStyle>
            <a:lvl1pPr>
              <a:buClr>
                <a:srgbClr val="C00000"/>
              </a:buClr>
              <a:defRPr sz="2000">
                <a:latin typeface="+mj-lt"/>
              </a:defRPr>
            </a:lvl1pPr>
            <a:lvl2pPr>
              <a:buClr>
                <a:srgbClr val="C00000"/>
              </a:buClr>
              <a:defRPr sz="2000">
                <a:latin typeface="+mj-lt"/>
              </a:defRPr>
            </a:lvl2pPr>
            <a:lvl3pPr>
              <a:buClr>
                <a:srgbClr val="C00000"/>
              </a:buClr>
              <a:defRPr sz="2000">
                <a:latin typeface="+mj-lt"/>
              </a:defRPr>
            </a:lvl3pPr>
            <a:lvl4pPr>
              <a:buClr>
                <a:srgbClr val="C00000"/>
              </a:buClr>
              <a:defRPr sz="2000">
                <a:latin typeface="+mj-lt"/>
              </a:defRPr>
            </a:lvl4pPr>
            <a:lvl5pPr marL="1828800" indent="0">
              <a:buClr>
                <a:srgbClr val="C00000"/>
              </a:buClr>
              <a:buNone/>
              <a:defRPr sz="2000">
                <a:latin typeface="+mj-lt"/>
              </a:defRPr>
            </a:lvl5pPr>
          </a:lstStyle>
          <a:p>
            <a:pPr lvl="0"/>
            <a:r>
              <a:rPr lang="en-US" dirty="0"/>
              <a:t>Edit Master text styles</a:t>
            </a:r>
          </a:p>
          <a:p>
            <a:pPr lvl="1"/>
            <a:r>
              <a:rPr lang="en-US" dirty="0"/>
              <a:t>Second level</a:t>
            </a:r>
          </a:p>
          <a:p>
            <a:pPr lvl="2"/>
            <a:r>
              <a:rPr lang="en-US" dirty="0"/>
              <a:t>Third level</a:t>
            </a:r>
          </a:p>
        </p:txBody>
      </p:sp>
      <p:sp>
        <p:nvSpPr>
          <p:cNvPr id="12" name="Content Placeholder 3">
            <a:extLst>
              <a:ext uri="{FF2B5EF4-FFF2-40B4-BE49-F238E27FC236}">
                <a16:creationId xmlns:a16="http://schemas.microsoft.com/office/drawing/2014/main" id="{84265879-B87B-43AE-9A42-C6A56C0CDFD0}"/>
              </a:ext>
            </a:extLst>
          </p:cNvPr>
          <p:cNvSpPr>
            <a:spLocks noGrp="1"/>
          </p:cNvSpPr>
          <p:nvPr>
            <p:ph sz="quarter" idx="14"/>
          </p:nvPr>
        </p:nvSpPr>
        <p:spPr>
          <a:xfrm>
            <a:off x="8253375" y="2445441"/>
            <a:ext cx="3322068" cy="3251200"/>
          </a:xfrm>
          <a:prstGeom prst="rect">
            <a:avLst/>
          </a:prstGeom>
        </p:spPr>
        <p:txBody>
          <a:bodyPr/>
          <a:lstStyle>
            <a:lvl1pPr>
              <a:buClr>
                <a:schemeClr val="bg2"/>
              </a:buClr>
              <a:defRPr sz="2000">
                <a:latin typeface="+mj-lt"/>
              </a:defRPr>
            </a:lvl1pPr>
            <a:lvl2pPr>
              <a:buClr>
                <a:schemeClr val="bg2"/>
              </a:buClr>
              <a:defRPr sz="2000">
                <a:latin typeface="+mj-lt"/>
              </a:defRPr>
            </a:lvl2pPr>
            <a:lvl3pPr>
              <a:buClr>
                <a:schemeClr val="bg2"/>
              </a:buClr>
              <a:defRPr sz="2000">
                <a:latin typeface="+mj-lt"/>
              </a:defRPr>
            </a:lvl3pPr>
            <a:lvl4pPr>
              <a:buClr>
                <a:schemeClr val="bg2"/>
              </a:buClr>
              <a:defRPr sz="2000">
                <a:latin typeface="+mj-lt"/>
              </a:defRPr>
            </a:lvl4pPr>
            <a:lvl5pPr>
              <a:buClr>
                <a:schemeClr val="bg2"/>
              </a:buClr>
              <a:defRPr sz="2000">
                <a:latin typeface="+mj-lt"/>
              </a:defRPr>
            </a:lvl5pPr>
          </a:lstStyle>
          <a:p>
            <a:pPr lvl="0"/>
            <a:r>
              <a:rPr lang="en-US" dirty="0"/>
              <a:t>Edit Master text styles</a:t>
            </a:r>
          </a:p>
          <a:p>
            <a:pPr lvl="1"/>
            <a:r>
              <a:rPr lang="en-US" dirty="0"/>
              <a:t>Second level</a:t>
            </a:r>
          </a:p>
          <a:p>
            <a:pPr lvl="2"/>
            <a:r>
              <a:rPr lang="en-US" dirty="0"/>
              <a:t>Third level</a:t>
            </a:r>
          </a:p>
        </p:txBody>
      </p:sp>
      <p:sp>
        <p:nvSpPr>
          <p:cNvPr id="13" name="Content Placeholder 3">
            <a:extLst>
              <a:ext uri="{FF2B5EF4-FFF2-40B4-BE49-F238E27FC236}">
                <a16:creationId xmlns:a16="http://schemas.microsoft.com/office/drawing/2014/main" id="{5432E0DD-CA24-48C8-9AE0-2D183B8E341C}"/>
              </a:ext>
            </a:extLst>
          </p:cNvPr>
          <p:cNvSpPr>
            <a:spLocks noGrp="1"/>
          </p:cNvSpPr>
          <p:nvPr>
            <p:ph sz="quarter" idx="15"/>
          </p:nvPr>
        </p:nvSpPr>
        <p:spPr>
          <a:xfrm>
            <a:off x="625819" y="2445441"/>
            <a:ext cx="3322068" cy="3251200"/>
          </a:xfrm>
          <a:prstGeom prst="rect">
            <a:avLst/>
          </a:prstGeom>
        </p:spPr>
        <p:txBody>
          <a:bodyPr/>
          <a:lstStyle>
            <a:lvl1pPr>
              <a:buClr>
                <a:srgbClr val="AE1A27"/>
              </a:buClr>
              <a:defRPr sz="2000">
                <a:latin typeface="+mj-lt"/>
              </a:defRPr>
            </a:lvl1pPr>
            <a:lvl2pPr>
              <a:buClr>
                <a:srgbClr val="AE1A27"/>
              </a:buClr>
              <a:defRPr sz="2000">
                <a:latin typeface="+mj-lt"/>
              </a:defRPr>
            </a:lvl2pPr>
            <a:lvl3pPr>
              <a:buClr>
                <a:srgbClr val="AE1A27"/>
              </a:buClr>
              <a:defRPr sz="2000">
                <a:latin typeface="+mj-lt"/>
              </a:defRPr>
            </a:lvl3pPr>
            <a:lvl4pPr>
              <a:buClr>
                <a:srgbClr val="AE1A27"/>
              </a:buClr>
              <a:defRPr sz="2000">
                <a:latin typeface="+mj-lt"/>
              </a:defRPr>
            </a:lvl4pPr>
            <a:lvl5pPr>
              <a:buClr>
                <a:srgbClr val="AE1A27"/>
              </a:buClr>
              <a:defRPr sz="2000">
                <a:latin typeface="+mj-lt"/>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3339354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mployee Contact Information">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645E637B-8851-41C8-A5B4-84AF4F70E33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 y="-99755"/>
            <a:ext cx="12192001" cy="6949443"/>
          </a:xfrm>
          <a:prstGeom prst="rect">
            <a:avLst/>
          </a:prstGeom>
        </p:spPr>
      </p:pic>
      <p:sp>
        <p:nvSpPr>
          <p:cNvPr id="3" name="Rectangle 2">
            <a:extLst>
              <a:ext uri="{FF2B5EF4-FFF2-40B4-BE49-F238E27FC236}">
                <a16:creationId xmlns:a16="http://schemas.microsoft.com/office/drawing/2014/main" id="{204EC4D6-B98B-4D72-8845-54C3C32C3619}"/>
              </a:ext>
            </a:extLst>
          </p:cNvPr>
          <p:cNvSpPr/>
          <p:nvPr userDrawn="1"/>
        </p:nvSpPr>
        <p:spPr>
          <a:xfrm>
            <a:off x="10040" y="-99756"/>
            <a:ext cx="12192001" cy="6949443"/>
          </a:xfrm>
          <a:prstGeom prst="rect">
            <a:avLst/>
          </a:prstGeom>
          <a:gradFill flip="none" rotWithShape="1">
            <a:gsLst>
              <a:gs pos="0">
                <a:schemeClr val="bg2"/>
              </a:gs>
              <a:gs pos="45000">
                <a:schemeClr val="bg2">
                  <a:lumMod val="100000"/>
                  <a:alpha val="65000"/>
                </a:schemeClr>
              </a:gs>
              <a:gs pos="93000">
                <a:schemeClr val="accent3"/>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07F08CDD-8B55-44A5-A752-6898138F8F1B}"/>
              </a:ext>
            </a:extLst>
          </p:cNvPr>
          <p:cNvSpPr/>
          <p:nvPr userDrawn="1"/>
        </p:nvSpPr>
        <p:spPr>
          <a:xfrm>
            <a:off x="5382741" y="2560090"/>
            <a:ext cx="723300" cy="723300"/>
          </a:xfrm>
          <a:prstGeom prst="ellipse">
            <a:avLst/>
          </a:prstGeom>
          <a:solidFill>
            <a:schemeClr val="bg1">
              <a:alpha val="71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BF38B923-B4CF-4196-B96C-6FF8C03ACF51}"/>
              </a:ext>
            </a:extLst>
          </p:cNvPr>
          <p:cNvSpPr txBox="1"/>
          <p:nvPr userDrawn="1"/>
        </p:nvSpPr>
        <p:spPr>
          <a:xfrm>
            <a:off x="6313819" y="2737074"/>
            <a:ext cx="7182196" cy="369332"/>
          </a:xfrm>
          <a:prstGeom prst="rect">
            <a:avLst/>
          </a:prstGeom>
          <a:noFill/>
        </p:spPr>
        <p:txBody>
          <a:bodyPr wrap="square" rtlCol="0">
            <a:spAutoFit/>
          </a:bodyPr>
          <a:lstStyle/>
          <a:p>
            <a:r>
              <a:rPr lang="en-US" kern="100" cap="all" spc="90" baseline="0">
                <a:solidFill>
                  <a:schemeClr val="bg1"/>
                </a:solidFill>
                <a:latin typeface="+mj-lt"/>
              </a:rPr>
              <a:t>1800 Perimeter Park Morrisville, NC 27560</a:t>
            </a:r>
          </a:p>
        </p:txBody>
      </p:sp>
      <p:sp>
        <p:nvSpPr>
          <p:cNvPr id="13" name="Oval 12">
            <a:extLst>
              <a:ext uri="{FF2B5EF4-FFF2-40B4-BE49-F238E27FC236}">
                <a16:creationId xmlns:a16="http://schemas.microsoft.com/office/drawing/2014/main" id="{69AF443A-99BE-4275-BB76-E9FFBE04E072}"/>
              </a:ext>
            </a:extLst>
          </p:cNvPr>
          <p:cNvSpPr/>
          <p:nvPr userDrawn="1"/>
        </p:nvSpPr>
        <p:spPr>
          <a:xfrm>
            <a:off x="5382741" y="4306840"/>
            <a:ext cx="723300" cy="723300"/>
          </a:xfrm>
          <a:prstGeom prst="ellipse">
            <a:avLst/>
          </a:prstGeom>
          <a:solidFill>
            <a:schemeClr val="bg1">
              <a:alpha val="71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8F974C5F-F32E-4325-B946-685AF7D3B447}"/>
              </a:ext>
            </a:extLst>
          </p:cNvPr>
          <p:cNvSpPr txBox="1"/>
          <p:nvPr userDrawn="1"/>
        </p:nvSpPr>
        <p:spPr>
          <a:xfrm>
            <a:off x="6313819" y="4483824"/>
            <a:ext cx="5444837" cy="369332"/>
          </a:xfrm>
          <a:prstGeom prst="rect">
            <a:avLst/>
          </a:prstGeom>
          <a:noFill/>
        </p:spPr>
        <p:txBody>
          <a:bodyPr wrap="square" rtlCol="0">
            <a:spAutoFit/>
          </a:bodyPr>
          <a:lstStyle/>
          <a:p>
            <a:r>
              <a:rPr lang="en-US" kern="100" cap="all" spc="90" baseline="0">
                <a:solidFill>
                  <a:schemeClr val="bg1"/>
                </a:solidFill>
                <a:latin typeface="+mj-lt"/>
              </a:rPr>
              <a:t>www.fastlaneus.com</a:t>
            </a:r>
          </a:p>
        </p:txBody>
      </p:sp>
      <p:sp>
        <p:nvSpPr>
          <p:cNvPr id="17" name="Oval 16">
            <a:extLst>
              <a:ext uri="{FF2B5EF4-FFF2-40B4-BE49-F238E27FC236}">
                <a16:creationId xmlns:a16="http://schemas.microsoft.com/office/drawing/2014/main" id="{21393364-382A-469D-9527-B65FDC64A5F6}"/>
              </a:ext>
            </a:extLst>
          </p:cNvPr>
          <p:cNvSpPr/>
          <p:nvPr userDrawn="1"/>
        </p:nvSpPr>
        <p:spPr>
          <a:xfrm>
            <a:off x="5382741" y="5180215"/>
            <a:ext cx="723300" cy="723300"/>
          </a:xfrm>
          <a:prstGeom prst="ellipse">
            <a:avLst/>
          </a:prstGeom>
          <a:solidFill>
            <a:schemeClr val="bg1">
              <a:alpha val="71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61B572F0-A820-4A28-844C-9A43EC339EAD}"/>
              </a:ext>
            </a:extLst>
          </p:cNvPr>
          <p:cNvSpPr/>
          <p:nvPr userDrawn="1"/>
        </p:nvSpPr>
        <p:spPr>
          <a:xfrm>
            <a:off x="5382741" y="3433465"/>
            <a:ext cx="723300" cy="723300"/>
          </a:xfrm>
          <a:prstGeom prst="ellipse">
            <a:avLst/>
          </a:prstGeom>
          <a:solidFill>
            <a:schemeClr val="bg1">
              <a:alpha val="71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27" name="Graphic 26" descr="Marker">
            <a:extLst>
              <a:ext uri="{FF2B5EF4-FFF2-40B4-BE49-F238E27FC236}">
                <a16:creationId xmlns:a16="http://schemas.microsoft.com/office/drawing/2014/main" id="{F1B06A83-FA15-4366-B87F-AFF70E682C7C}"/>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5447014" y="2624363"/>
            <a:ext cx="594754" cy="594754"/>
          </a:xfrm>
          <a:prstGeom prst="rect">
            <a:avLst/>
          </a:prstGeom>
        </p:spPr>
      </p:pic>
      <p:pic>
        <p:nvPicPr>
          <p:cNvPr id="29" name="Graphic 28" descr="Envelope">
            <a:extLst>
              <a:ext uri="{FF2B5EF4-FFF2-40B4-BE49-F238E27FC236}">
                <a16:creationId xmlns:a16="http://schemas.microsoft.com/office/drawing/2014/main" id="{4913B072-98D4-400F-928C-175CC85566B5}"/>
              </a:ext>
            </a:extLst>
          </p:cNvPr>
          <p:cNvPicPr>
            <a:picLocks noChangeAspect="1"/>
          </p:cNvPicPr>
          <p:nvPr userDrawn="1"/>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5467281" y="3518005"/>
            <a:ext cx="554221" cy="554221"/>
          </a:xfrm>
          <a:prstGeom prst="rect">
            <a:avLst/>
          </a:prstGeom>
        </p:spPr>
      </p:pic>
      <p:pic>
        <p:nvPicPr>
          <p:cNvPr id="31" name="Graphic 30" descr="Receiver">
            <a:extLst>
              <a:ext uri="{FF2B5EF4-FFF2-40B4-BE49-F238E27FC236}">
                <a16:creationId xmlns:a16="http://schemas.microsoft.com/office/drawing/2014/main" id="{26A2A61D-A038-414E-BE27-A2EE6702BA16}"/>
              </a:ext>
            </a:extLst>
          </p:cNvPr>
          <p:cNvPicPr>
            <a:picLocks noChangeAspect="1"/>
          </p:cNvPicPr>
          <p:nvPr userDrawn="1"/>
        </p:nvPicPr>
        <p:blipFill>
          <a:blip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495508" y="5292982"/>
            <a:ext cx="497767" cy="497767"/>
          </a:xfrm>
          <a:prstGeom prst="rect">
            <a:avLst/>
          </a:prstGeom>
        </p:spPr>
      </p:pic>
      <p:pic>
        <p:nvPicPr>
          <p:cNvPr id="33" name="Graphic 32" descr="World">
            <a:extLst>
              <a:ext uri="{FF2B5EF4-FFF2-40B4-BE49-F238E27FC236}">
                <a16:creationId xmlns:a16="http://schemas.microsoft.com/office/drawing/2014/main" id="{65E9E7F2-902D-4198-8B2A-791054EF2D9C}"/>
              </a:ext>
            </a:extLst>
          </p:cNvPr>
          <p:cNvPicPr>
            <a:picLocks noChangeAspect="1"/>
          </p:cNvPicPr>
          <p:nvPr userDrawn="1"/>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5451716" y="4375815"/>
            <a:ext cx="585350" cy="585350"/>
          </a:xfrm>
          <a:prstGeom prst="rect">
            <a:avLst/>
          </a:prstGeom>
        </p:spPr>
      </p:pic>
      <p:sp>
        <p:nvSpPr>
          <p:cNvPr id="24" name="Rectangle 23">
            <a:extLst>
              <a:ext uri="{FF2B5EF4-FFF2-40B4-BE49-F238E27FC236}">
                <a16:creationId xmlns:a16="http://schemas.microsoft.com/office/drawing/2014/main" id="{3C5FFB17-6E9F-4E48-94D4-1FE17B43C8C5}"/>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25" name="Picture 2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473111" y="350735"/>
            <a:ext cx="1635653" cy="246179"/>
          </a:xfrm>
          <a:prstGeom prst="rect">
            <a:avLst/>
          </a:prstGeom>
        </p:spPr>
      </p:pic>
      <p:sp>
        <p:nvSpPr>
          <p:cNvPr id="2" name="Title 1"/>
          <p:cNvSpPr>
            <a:spLocks noGrp="1"/>
          </p:cNvSpPr>
          <p:nvPr>
            <p:ph type="title" hasCustomPrompt="1"/>
          </p:nvPr>
        </p:nvSpPr>
        <p:spPr>
          <a:xfrm>
            <a:off x="636486" y="183666"/>
            <a:ext cx="10515600" cy="772297"/>
          </a:xfrm>
          <a:prstGeom prst="rect">
            <a:avLst/>
          </a:prstGeom>
        </p:spPr>
        <p:txBody>
          <a:bodyPr/>
          <a:lstStyle>
            <a:lvl1pPr>
              <a:defRPr>
                <a:solidFill>
                  <a:schemeClr val="bg1"/>
                </a:solidFill>
              </a:defRPr>
            </a:lvl1pPr>
          </a:lstStyle>
          <a:p>
            <a:r>
              <a:rPr lang="en-US" dirty="0"/>
              <a:t>CLICK TO EDIT MASTER TITLE STYLE</a:t>
            </a:r>
          </a:p>
        </p:txBody>
      </p:sp>
      <p:sp>
        <p:nvSpPr>
          <p:cNvPr id="23" name="Title 1"/>
          <p:cNvSpPr txBox="1">
            <a:spLocks/>
          </p:cNvSpPr>
          <p:nvPr userDrawn="1"/>
        </p:nvSpPr>
        <p:spPr>
          <a:xfrm>
            <a:off x="636486" y="1039093"/>
            <a:ext cx="5400580" cy="500950"/>
          </a:xfrm>
          <a:prstGeom prst="rect">
            <a:avLst/>
          </a:prstGeom>
        </p:spPr>
        <p:txBody>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r>
              <a:rPr lang="en-US" sz="2400"/>
              <a:t>CLICK TO EDIT MASTER TITLE STYLE</a:t>
            </a:r>
          </a:p>
        </p:txBody>
      </p:sp>
      <p:sp>
        <p:nvSpPr>
          <p:cNvPr id="7" name="Content Placeholder 6"/>
          <p:cNvSpPr>
            <a:spLocks noGrp="1"/>
          </p:cNvSpPr>
          <p:nvPr>
            <p:ph sz="quarter" idx="10" hasCustomPrompt="1"/>
          </p:nvPr>
        </p:nvSpPr>
        <p:spPr>
          <a:xfrm>
            <a:off x="6426457" y="3610171"/>
            <a:ext cx="5445125" cy="369888"/>
          </a:xfrm>
          <a:prstGeom prst="rect">
            <a:avLst/>
          </a:prstGeom>
        </p:spPr>
        <p:txBody>
          <a:bodyPr/>
          <a:lstStyle>
            <a:lvl1pPr marL="0" indent="0">
              <a:buNone/>
              <a:defRPr>
                <a:solidFill>
                  <a:schemeClr val="bg1"/>
                </a:solidFill>
              </a:defRPr>
            </a:lvl1pPr>
          </a:lstStyle>
          <a:p>
            <a:pPr lvl="0"/>
            <a:r>
              <a:rPr lang="en-US" dirty="0"/>
              <a:t>EDIT MASTER TEXT STYLES</a:t>
            </a:r>
          </a:p>
        </p:txBody>
      </p:sp>
      <p:sp>
        <p:nvSpPr>
          <p:cNvPr id="28" name="Content Placeholder 6"/>
          <p:cNvSpPr>
            <a:spLocks noGrp="1"/>
          </p:cNvSpPr>
          <p:nvPr>
            <p:ph sz="quarter" idx="11" hasCustomPrompt="1"/>
          </p:nvPr>
        </p:nvSpPr>
        <p:spPr>
          <a:xfrm>
            <a:off x="6426456" y="5356921"/>
            <a:ext cx="5445125" cy="369888"/>
          </a:xfrm>
          <a:prstGeom prst="rect">
            <a:avLst/>
          </a:prstGeom>
        </p:spPr>
        <p:txBody>
          <a:bodyPr/>
          <a:lstStyle>
            <a:lvl1pPr marL="0" indent="0">
              <a:buNone/>
              <a:defRPr>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33792371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estions + Discussion / Next Steps">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645E637B-8851-41C8-A5B4-84AF4F70E33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 y="-99755"/>
            <a:ext cx="12192001" cy="6949443"/>
          </a:xfrm>
          <a:prstGeom prst="rect">
            <a:avLst/>
          </a:prstGeom>
        </p:spPr>
      </p:pic>
      <p:sp>
        <p:nvSpPr>
          <p:cNvPr id="3" name="Rectangle 2">
            <a:extLst>
              <a:ext uri="{FF2B5EF4-FFF2-40B4-BE49-F238E27FC236}">
                <a16:creationId xmlns:a16="http://schemas.microsoft.com/office/drawing/2014/main" id="{204EC4D6-B98B-4D72-8845-54C3C32C3619}"/>
              </a:ext>
            </a:extLst>
          </p:cNvPr>
          <p:cNvSpPr/>
          <p:nvPr userDrawn="1"/>
        </p:nvSpPr>
        <p:spPr>
          <a:xfrm>
            <a:off x="-1" y="-91443"/>
            <a:ext cx="12192001" cy="6949443"/>
          </a:xfrm>
          <a:prstGeom prst="rect">
            <a:avLst/>
          </a:prstGeom>
          <a:gradFill flip="none" rotWithShape="1">
            <a:gsLst>
              <a:gs pos="0">
                <a:schemeClr val="bg2"/>
              </a:gs>
              <a:gs pos="45000">
                <a:schemeClr val="bg2">
                  <a:lumMod val="100000"/>
                  <a:alpha val="65000"/>
                </a:schemeClr>
              </a:gs>
              <a:gs pos="93000">
                <a:schemeClr val="accent3"/>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Rectangle 6">
            <a:extLst>
              <a:ext uri="{FF2B5EF4-FFF2-40B4-BE49-F238E27FC236}">
                <a16:creationId xmlns:a16="http://schemas.microsoft.com/office/drawing/2014/main" id="{9B4B100C-65C1-4416-BE4E-86846E6BF131}"/>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2" name="TextBox 21">
            <a:extLst>
              <a:ext uri="{FF2B5EF4-FFF2-40B4-BE49-F238E27FC236}">
                <a16:creationId xmlns:a16="http://schemas.microsoft.com/office/drawing/2014/main" id="{CC8608CF-BD80-446C-90AC-954E32A16235}"/>
              </a:ext>
            </a:extLst>
          </p:cNvPr>
          <p:cNvSpPr txBox="1"/>
          <p:nvPr userDrawn="1"/>
        </p:nvSpPr>
        <p:spPr>
          <a:xfrm>
            <a:off x="1034877" y="841224"/>
            <a:ext cx="4330645" cy="1778382"/>
          </a:xfrm>
          <a:prstGeom prst="rect">
            <a:avLst/>
          </a:prstGeom>
          <a:noFill/>
        </p:spPr>
        <p:txBody>
          <a:bodyPr wrap="square" tIns="0"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0" kern="1200" cap="all" baseline="0">
                <a:solidFill>
                  <a:schemeClr val="bg1"/>
                </a:solidFill>
                <a:latin typeface="+mj-lt"/>
                <a:ea typeface="+mn-ea"/>
                <a:cs typeface="+mn-cs"/>
              </a:rPr>
              <a:t>Questions &amp;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4400" b="0" kern="1200" cap="all" baseline="0">
                <a:solidFill>
                  <a:schemeClr val="bg1"/>
                </a:solidFill>
                <a:latin typeface="+mj-lt"/>
                <a:ea typeface="+mn-ea"/>
                <a:cs typeface="+mn-cs"/>
              </a:rPr>
              <a:t>discussion</a:t>
            </a:r>
          </a:p>
          <a:p>
            <a:endParaRPr lang="en-US"/>
          </a:p>
        </p:txBody>
      </p:sp>
      <p:sp>
        <p:nvSpPr>
          <p:cNvPr id="24" name="TextBox 23">
            <a:extLst>
              <a:ext uri="{FF2B5EF4-FFF2-40B4-BE49-F238E27FC236}">
                <a16:creationId xmlns:a16="http://schemas.microsoft.com/office/drawing/2014/main" id="{2C56BDF2-C2D7-4CF0-A525-12FB95FDE399}"/>
              </a:ext>
            </a:extLst>
          </p:cNvPr>
          <p:cNvSpPr txBox="1"/>
          <p:nvPr userDrawn="1"/>
        </p:nvSpPr>
        <p:spPr>
          <a:xfrm>
            <a:off x="8233898" y="4297108"/>
            <a:ext cx="4330645" cy="1778382"/>
          </a:xfrm>
          <a:prstGeom prst="rect">
            <a:avLst/>
          </a:prstGeom>
          <a:noFill/>
        </p:spPr>
        <p:txBody>
          <a:bodyPr wrap="square" tIns="0"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0" kern="1200" cap="all" baseline="0">
                <a:solidFill>
                  <a:schemeClr val="bg1"/>
                </a:solidFill>
                <a:latin typeface="+mj-lt"/>
                <a:ea typeface="+mn-ea"/>
                <a:cs typeface="+mn-cs"/>
              </a:rPr>
              <a:t>Next steps</a:t>
            </a:r>
          </a:p>
          <a:p>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73111" y="350735"/>
            <a:ext cx="1635653" cy="246179"/>
          </a:xfrm>
          <a:prstGeom prst="rect">
            <a:avLst/>
          </a:prstGeom>
        </p:spPr>
      </p:pic>
    </p:spTree>
    <p:extLst>
      <p:ext uri="{BB962C8B-B14F-4D97-AF65-F5344CB8AC3E}">
        <p14:creationId xmlns:p14="http://schemas.microsoft.com/office/powerpoint/2010/main" val="3305005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tatic Section/Title Page with red gradi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146541B-59E7-4AA1-8E92-B95782CBA7B8}"/>
              </a:ext>
            </a:extLst>
          </p:cNvPr>
          <p:cNvSpPr/>
          <p:nvPr userDrawn="1"/>
        </p:nvSpPr>
        <p:spPr>
          <a:xfrm>
            <a:off x="0" y="-99754"/>
            <a:ext cx="12192000" cy="7040881"/>
          </a:xfrm>
          <a:prstGeom prst="rect">
            <a:avLst/>
          </a:prstGeom>
          <a:gradFill flip="none" rotWithShape="1">
            <a:gsLst>
              <a:gs pos="14000">
                <a:schemeClr val="accent3"/>
              </a:gs>
              <a:gs pos="98000">
                <a:schemeClr val="accent5"/>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8" name="Text Placeholder 14">
            <a:extLst>
              <a:ext uri="{FF2B5EF4-FFF2-40B4-BE49-F238E27FC236}">
                <a16:creationId xmlns:a16="http://schemas.microsoft.com/office/drawing/2014/main" id="{DF7D1353-C86E-4C05-A3F2-525E04E900F2}"/>
              </a:ext>
            </a:extLst>
          </p:cNvPr>
          <p:cNvSpPr>
            <a:spLocks noGrp="1"/>
          </p:cNvSpPr>
          <p:nvPr>
            <p:ph type="body" sz="quarter" idx="13"/>
          </p:nvPr>
        </p:nvSpPr>
        <p:spPr>
          <a:xfrm>
            <a:off x="2047803" y="2516726"/>
            <a:ext cx="8096394" cy="1305466"/>
          </a:xfrm>
          <a:prstGeom prst="rect">
            <a:avLst/>
          </a:prstGeom>
        </p:spPr>
        <p:txBody>
          <a:bodyPr lIns="91440" tIns="0" rIns="91440" bIns="0" anchor="ctr" anchorCtr="0">
            <a:noAutofit/>
          </a:bodyPr>
          <a:lstStyle>
            <a:lvl1pPr marL="0" indent="0" algn="ctr">
              <a:buFontTx/>
              <a:buNone/>
              <a:defRPr sz="4400" cap="all" baseline="0">
                <a:solidFill>
                  <a:schemeClr val="bg1"/>
                </a:solidFill>
                <a:latin typeface="+mj-lt"/>
              </a:defRPr>
            </a:lvl1pPr>
            <a:lvl2pPr>
              <a:defRPr sz="4000"/>
            </a:lvl2pPr>
            <a:lvl3pPr>
              <a:defRPr sz="3600"/>
            </a:lvl3pPr>
            <a:lvl4pPr>
              <a:defRPr sz="3200"/>
            </a:lvl4pPr>
            <a:lvl5pPr>
              <a:defRPr sz="3200"/>
            </a:lvl5pPr>
          </a:lstStyle>
          <a:p>
            <a:pPr lvl="0"/>
            <a:r>
              <a:rPr lang="en-US"/>
              <a:t>Edit Master text styles</a:t>
            </a:r>
          </a:p>
        </p:txBody>
      </p:sp>
      <p:sp>
        <p:nvSpPr>
          <p:cNvPr id="10" name="Rectangle 9">
            <a:extLst>
              <a:ext uri="{FF2B5EF4-FFF2-40B4-BE49-F238E27FC236}">
                <a16:creationId xmlns:a16="http://schemas.microsoft.com/office/drawing/2014/main" id="{60CAACF5-8CEC-44A2-8839-AB0593CB4110}"/>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Text Placeholder 14">
            <a:extLst>
              <a:ext uri="{FF2B5EF4-FFF2-40B4-BE49-F238E27FC236}">
                <a16:creationId xmlns:a16="http://schemas.microsoft.com/office/drawing/2014/main" id="{87B0CDFD-E899-4AFD-9B4F-639EBDE7D64F}"/>
              </a:ext>
            </a:extLst>
          </p:cNvPr>
          <p:cNvSpPr>
            <a:spLocks noGrp="1"/>
          </p:cNvSpPr>
          <p:nvPr>
            <p:ph type="body" sz="quarter" idx="14"/>
          </p:nvPr>
        </p:nvSpPr>
        <p:spPr>
          <a:xfrm>
            <a:off x="2047803" y="3822192"/>
            <a:ext cx="8096394" cy="906734"/>
          </a:xfrm>
          <a:prstGeom prst="rect">
            <a:avLst/>
          </a:prstGeom>
        </p:spPr>
        <p:txBody>
          <a:bodyPr lIns="91440" tIns="0" rIns="91440" bIns="0" anchor="ctr" anchorCtr="0">
            <a:noAutofit/>
          </a:bodyPr>
          <a:lstStyle>
            <a:lvl1pPr marL="0" indent="0" algn="ctr">
              <a:buFontTx/>
              <a:buNone/>
              <a:defRPr sz="2400" cap="none" baseline="0">
                <a:solidFill>
                  <a:schemeClr val="bg1"/>
                </a:solidFill>
                <a:latin typeface="+mj-lt"/>
              </a:defRPr>
            </a:lvl1pPr>
            <a:lvl2pPr>
              <a:defRPr sz="4000"/>
            </a:lvl2pPr>
            <a:lvl3pPr>
              <a:defRPr sz="3600"/>
            </a:lvl3pPr>
            <a:lvl4pPr>
              <a:defRPr sz="3200"/>
            </a:lvl4pPr>
            <a:lvl5pPr>
              <a:defRPr sz="3200"/>
            </a:lvl5pPr>
          </a:lstStyle>
          <a:p>
            <a:pPr lvl="0"/>
            <a:r>
              <a:rPr lang="en-US"/>
              <a:t>Edit Master text styles</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73111" y="350735"/>
            <a:ext cx="1635653" cy="246179"/>
          </a:xfrm>
          <a:prstGeom prst="rect">
            <a:avLst/>
          </a:prstGeom>
        </p:spPr>
      </p:pic>
    </p:spTree>
    <p:extLst>
      <p:ext uri="{BB962C8B-B14F-4D97-AF65-F5344CB8AC3E}">
        <p14:creationId xmlns:p14="http://schemas.microsoft.com/office/powerpoint/2010/main" val="39186261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hite Questions">
    <p:spTree>
      <p:nvGrpSpPr>
        <p:cNvPr id="1" name=""/>
        <p:cNvGrpSpPr/>
        <p:nvPr/>
      </p:nvGrpSpPr>
      <p:grpSpPr>
        <a:xfrm>
          <a:off x="0" y="0"/>
          <a:ext cx="0" cy="0"/>
          <a:chOff x="0" y="0"/>
          <a:chExt cx="0" cy="0"/>
        </a:xfrm>
      </p:grpSpPr>
      <p:sp>
        <p:nvSpPr>
          <p:cNvPr id="3" name="Title 1"/>
          <p:cNvSpPr txBox="1">
            <a:spLocks/>
          </p:cNvSpPr>
          <p:nvPr userDrawn="1"/>
        </p:nvSpPr>
        <p:spPr>
          <a:xfrm>
            <a:off x="600364" y="2475345"/>
            <a:ext cx="10972800" cy="2091894"/>
          </a:xfrm>
          <a:prstGeom prst="rect">
            <a:avLst/>
          </a:prstGeom>
        </p:spPr>
        <p:txBody>
          <a:bodyPr>
            <a:noAutofit/>
          </a:bodyPr>
          <a:lstStyle>
            <a:lvl1pPr algn="l" defTabSz="914400" rtl="0" eaLnBrk="1" latinLnBrk="0" hangingPunct="1">
              <a:lnSpc>
                <a:spcPct val="90000"/>
              </a:lnSpc>
              <a:spcBef>
                <a:spcPct val="0"/>
              </a:spcBef>
              <a:buNone/>
              <a:defRPr sz="16600" kern="1200">
                <a:solidFill>
                  <a:schemeClr val="accent6"/>
                </a:solidFill>
                <a:latin typeface="+mj-lt"/>
                <a:ea typeface="+mj-ea"/>
                <a:cs typeface="+mj-cs"/>
              </a:defRPr>
            </a:lvl1pPr>
          </a:lstStyle>
          <a:p>
            <a:pPr algn="ctr"/>
            <a:r>
              <a:rPr lang="en-US" sz="7200"/>
              <a:t>QUESTIONS?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90317" y="4910635"/>
            <a:ext cx="3392894" cy="510657"/>
          </a:xfrm>
          <a:prstGeom prst="rect">
            <a:avLst/>
          </a:prstGeom>
        </p:spPr>
      </p:pic>
    </p:spTree>
    <p:extLst>
      <p:ext uri="{BB962C8B-B14F-4D97-AF65-F5344CB8AC3E}">
        <p14:creationId xmlns:p14="http://schemas.microsoft.com/office/powerpoint/2010/main" val="3640295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itle 1"/>
          <p:cNvSpPr txBox="1">
            <a:spLocks/>
          </p:cNvSpPr>
          <p:nvPr userDrawn="1"/>
        </p:nvSpPr>
        <p:spPr>
          <a:xfrm>
            <a:off x="600364" y="2475345"/>
            <a:ext cx="10972800" cy="2091894"/>
          </a:xfrm>
          <a:prstGeom prst="rect">
            <a:avLst/>
          </a:prstGeom>
        </p:spPr>
        <p:txBody>
          <a:bodyPr>
            <a:noAutofit/>
          </a:bodyPr>
          <a:lstStyle>
            <a:lvl1pPr algn="l" defTabSz="914400" rtl="0" eaLnBrk="1" latinLnBrk="0" hangingPunct="1">
              <a:lnSpc>
                <a:spcPct val="90000"/>
              </a:lnSpc>
              <a:spcBef>
                <a:spcPct val="0"/>
              </a:spcBef>
              <a:buNone/>
              <a:defRPr sz="16600" kern="1200">
                <a:solidFill>
                  <a:schemeClr val="accent6"/>
                </a:solidFill>
                <a:latin typeface="+mj-lt"/>
                <a:ea typeface="+mj-ea"/>
                <a:cs typeface="+mj-cs"/>
              </a:defRPr>
            </a:lvl1pPr>
          </a:lstStyle>
          <a:p>
            <a:pPr algn="ctr"/>
            <a:r>
              <a:rPr lang="en-US" sz="7200"/>
              <a:t>THANK YOU</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90317" y="4910635"/>
            <a:ext cx="3392894" cy="510657"/>
          </a:xfrm>
          <a:prstGeom prst="rect">
            <a:avLst/>
          </a:prstGeom>
        </p:spPr>
      </p:pic>
    </p:spTree>
    <p:extLst>
      <p:ext uri="{BB962C8B-B14F-4D97-AF65-F5344CB8AC3E}">
        <p14:creationId xmlns:p14="http://schemas.microsoft.com/office/powerpoint/2010/main" val="28824778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Looping Moving Gradient - Thank You">
    <p:spTree>
      <p:nvGrpSpPr>
        <p:cNvPr id="1" name=""/>
        <p:cNvGrpSpPr/>
        <p:nvPr/>
      </p:nvGrpSpPr>
      <p:grpSpPr>
        <a:xfrm>
          <a:off x="0" y="0"/>
          <a:ext cx="0" cy="0"/>
          <a:chOff x="0" y="0"/>
          <a:chExt cx="0" cy="0"/>
        </a:xfrm>
      </p:grpSpPr>
      <p:pic>
        <p:nvPicPr>
          <p:cNvPr id="41" name="Silent Track to Trigger Animation">
            <a:hlinkClick r:id="" action="ppaction://media"/>
            <a:extLst>
              <a:ext uri="{FF2B5EF4-FFF2-40B4-BE49-F238E27FC236}">
                <a16:creationId xmlns:a16="http://schemas.microsoft.com/office/drawing/2014/main" id="{69BD2BE3-DAC5-48AA-A4CF-A90064080F80}"/>
              </a:ext>
            </a:extLst>
          </p:cNvPr>
          <p:cNvPicPr>
            <a:picLocks noChangeAspect="1"/>
          </p:cNvPicPr>
          <p:nvPr userDrawn="1">
            <a:audioFile r:link="rId1"/>
            <p:extLst>
              <p:ext uri="{DAA4B4D4-6D71-4841-9C94-3DE7FCFB9230}">
                <p14:media xmlns:p14="http://schemas.microsoft.com/office/powerpoint/2010/main" r:embed="rId2">
                  <p14:trim end="823.365"/>
                  <p14:bmkLst>
                    <p14:bmk name="Bookmark 1" time="0"/>
                  </p14:bmkLst>
                </p14:media>
              </p:ext>
            </p:extLst>
          </p:nvPr>
        </p:nvPicPr>
        <p:blipFill>
          <a:blip r:embed="rId4"/>
          <a:stretch>
            <a:fillRect/>
          </a:stretch>
        </p:blipFill>
        <p:spPr>
          <a:xfrm>
            <a:off x="11356782" y="6355081"/>
            <a:ext cx="609600" cy="609600"/>
          </a:xfrm>
          <a:prstGeom prst="rect">
            <a:avLst/>
          </a:prstGeom>
        </p:spPr>
      </p:pic>
      <p:sp>
        <p:nvSpPr>
          <p:cNvPr id="38" name="middle dark">
            <a:extLst>
              <a:ext uri="{FF2B5EF4-FFF2-40B4-BE49-F238E27FC236}">
                <a16:creationId xmlns:a16="http://schemas.microsoft.com/office/drawing/2014/main" id="{517CB609-4ECB-4C50-961A-8AFE856D09F3}"/>
              </a:ext>
            </a:extLst>
          </p:cNvPr>
          <p:cNvSpPr/>
          <p:nvPr userDrawn="1"/>
        </p:nvSpPr>
        <p:spPr>
          <a:xfrm>
            <a:off x="0" y="0"/>
            <a:ext cx="12192000" cy="7040881"/>
          </a:xfrm>
          <a:prstGeom prst="rect">
            <a:avLst/>
          </a:prstGeom>
          <a:gradFill flip="none" rotWithShape="1">
            <a:gsLst>
              <a:gs pos="99000">
                <a:schemeClr val="bg2"/>
              </a:gs>
              <a:gs pos="0">
                <a:schemeClr val="bg2">
                  <a:lumMod val="100000"/>
                </a:schemeClr>
              </a:gs>
              <a:gs pos="48000">
                <a:schemeClr val="accent3"/>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9" name="bottom right dark">
            <a:extLst>
              <a:ext uri="{FF2B5EF4-FFF2-40B4-BE49-F238E27FC236}">
                <a16:creationId xmlns:a16="http://schemas.microsoft.com/office/drawing/2014/main" id="{37A74D59-9BF1-41F0-9A30-C6F6CAF9E812}"/>
              </a:ext>
            </a:extLst>
          </p:cNvPr>
          <p:cNvSpPr/>
          <p:nvPr userDrawn="1"/>
        </p:nvSpPr>
        <p:spPr>
          <a:xfrm>
            <a:off x="0" y="0"/>
            <a:ext cx="12192000" cy="7040881"/>
          </a:xfrm>
          <a:prstGeom prst="rect">
            <a:avLst/>
          </a:prstGeom>
          <a:gradFill flip="none" rotWithShape="1">
            <a:gsLst>
              <a:gs pos="14000">
                <a:schemeClr val="bg2">
                  <a:lumMod val="100000"/>
                </a:schemeClr>
              </a:gs>
              <a:gs pos="98000">
                <a:schemeClr val="accent3"/>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5" name="top left dark">
            <a:extLst>
              <a:ext uri="{FF2B5EF4-FFF2-40B4-BE49-F238E27FC236}">
                <a16:creationId xmlns:a16="http://schemas.microsoft.com/office/drawing/2014/main" id="{42386A45-73FD-4537-B477-A3BF55D64980}"/>
              </a:ext>
            </a:extLst>
          </p:cNvPr>
          <p:cNvSpPr/>
          <p:nvPr userDrawn="1"/>
        </p:nvSpPr>
        <p:spPr>
          <a:xfrm>
            <a:off x="0" y="0"/>
            <a:ext cx="12192000" cy="7040881"/>
          </a:xfrm>
          <a:prstGeom prst="rect">
            <a:avLst/>
          </a:prstGeom>
          <a:gradFill flip="none" rotWithShape="1">
            <a:gsLst>
              <a:gs pos="14000">
                <a:schemeClr val="bg2">
                  <a:lumMod val="100000"/>
                </a:schemeClr>
              </a:gs>
              <a:gs pos="98000">
                <a:schemeClr val="accent3"/>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bottom right dark">
            <a:extLst>
              <a:ext uri="{FF2B5EF4-FFF2-40B4-BE49-F238E27FC236}">
                <a16:creationId xmlns:a16="http://schemas.microsoft.com/office/drawing/2014/main" id="{15C5F95A-3571-4005-8F38-074F065F4E20}"/>
              </a:ext>
            </a:extLst>
          </p:cNvPr>
          <p:cNvSpPr/>
          <p:nvPr userDrawn="1"/>
        </p:nvSpPr>
        <p:spPr>
          <a:xfrm>
            <a:off x="0" y="0"/>
            <a:ext cx="12192000" cy="7040881"/>
          </a:xfrm>
          <a:prstGeom prst="rect">
            <a:avLst/>
          </a:prstGeom>
          <a:gradFill flip="none" rotWithShape="1">
            <a:gsLst>
              <a:gs pos="14000">
                <a:schemeClr val="bg2">
                  <a:lumMod val="100000"/>
                </a:schemeClr>
              </a:gs>
              <a:gs pos="98000">
                <a:schemeClr val="accent3"/>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 name="Small Red Line">
            <a:extLst>
              <a:ext uri="{FF2B5EF4-FFF2-40B4-BE49-F238E27FC236}">
                <a16:creationId xmlns:a16="http://schemas.microsoft.com/office/drawing/2014/main" id="{A5DCE20F-D90C-4A35-808E-3AF205D0DD7E}"/>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extBox 1">
            <a:extLst>
              <a:ext uri="{FF2B5EF4-FFF2-40B4-BE49-F238E27FC236}">
                <a16:creationId xmlns:a16="http://schemas.microsoft.com/office/drawing/2014/main" id="{AC418F29-4BE8-43C1-A8E1-FBC53B9D788F}"/>
              </a:ext>
            </a:extLst>
          </p:cNvPr>
          <p:cNvSpPr txBox="1"/>
          <p:nvPr userDrawn="1"/>
        </p:nvSpPr>
        <p:spPr>
          <a:xfrm>
            <a:off x="1920291" y="3044280"/>
            <a:ext cx="8351418" cy="769441"/>
          </a:xfrm>
          <a:prstGeom prst="rect">
            <a:avLst/>
          </a:prstGeom>
          <a:noFill/>
        </p:spPr>
        <p:txBody>
          <a:bodyPr wrap="square" rtlCol="0">
            <a:spAutoFit/>
          </a:bodyPr>
          <a:lstStyle/>
          <a:p>
            <a:pPr algn="ctr"/>
            <a:r>
              <a:rPr lang="en-US" sz="4400" b="0" kern="1200" cap="all" baseline="0">
                <a:solidFill>
                  <a:schemeClr val="bg1"/>
                </a:solidFill>
                <a:latin typeface="+mj-lt"/>
                <a:ea typeface="+mn-ea"/>
                <a:cs typeface="+mn-cs"/>
              </a:rPr>
              <a:t>Thank you</a:t>
            </a:r>
          </a:p>
        </p:txBody>
      </p: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473111" y="350735"/>
            <a:ext cx="1635653" cy="246179"/>
          </a:xfrm>
          <a:prstGeom prst="rect">
            <a:avLst/>
          </a:prstGeom>
        </p:spPr>
      </p:pic>
    </p:spTree>
    <p:extLst>
      <p:ext uri="{BB962C8B-B14F-4D97-AF65-F5344CB8AC3E}">
        <p14:creationId xmlns:p14="http://schemas.microsoft.com/office/powerpoint/2010/main" val="356209750"/>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6826" fill="hold"/>
                                            <p:tgtEl>
                                              <p:spTgt spid="4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repeatCount="indefinite" fill="hold" display="0">
                      <p:stCondLst>
                        <p:cond delay="indefinite"/>
                      </p:stCondLst>
                      <p:endCondLst>
                        <p:cond evt="onStopAudio" delay="0">
                          <p:tgtEl>
                            <p:sldTgt/>
                          </p:tgtEl>
                        </p:cond>
                      </p:endCondLst>
                    </p:cTn>
                    <p:tgtEl>
                      <p:spTgt spid="41"/>
                    </p:tgtEl>
                  </p:cMediaNode>
                </p:audio>
                <p:seq concurrent="1" nextAc="seek">
                  <p:cTn id="8" restart="whenNotActive" fill="hold" evtFilter="cancelBubble" nodeType="interactiveSeq">
                    <p:stCondLst>
                      <p:cond evt="onMediaBookmark" delay="0">
                        <p:tgtEl>
                          <p14:bmkTgt spid="41" bmkName="Bookmark 1"/>
                        </p:tgtEl>
                      </p:cond>
                    </p:stCondLst>
                    <p:endSync evt="end" delay="0">
                      <p:rtn val="all"/>
                    </p:endSync>
                    <p:childTnLst>
                      <p:par>
                        <p:cTn id="9" fill="hold">
                          <p:stCondLst>
                            <p:cond delay="0"/>
                          </p:stCondLst>
                          <p:childTnLst>
                            <p:par>
                              <p:cTn id="10" fill="hold">
                                <p:stCondLst>
                                  <p:cond delay="0"/>
                                </p:stCondLst>
                                <p:childTnLst>
                                  <p:par>
                                    <p:cTn id="11" presetID="10"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2200"/>
                                            <p:tgtEl>
                                              <p:spTgt spid="35"/>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childTnLst>
                                    </p:cTn>
                                  </p:par>
                                  <p:par>
                                    <p:cTn id="16" presetID="10" presetClass="exit" presetSubtype="0" fill="hold" grpId="1" nodeType="withEffect">
                                      <p:stCondLst>
                                        <p:cond delay="0"/>
                                      </p:stCondLst>
                                      <p:childTnLst>
                                        <p:animEffect transition="out" filter="fade">
                                          <p:cBhvr>
                                            <p:cTn id="17" dur="500"/>
                                            <p:tgtEl>
                                              <p:spTgt spid="43"/>
                                            </p:tgtEl>
                                          </p:cBhvr>
                                        </p:animEffect>
                                        <p:set>
                                          <p:cBhvr>
                                            <p:cTn id="18" dur="1" fill="hold">
                                              <p:stCondLst>
                                                <p:cond delay="499"/>
                                              </p:stCondLst>
                                            </p:cTn>
                                            <p:tgtEl>
                                              <p:spTgt spid="43"/>
                                            </p:tgtEl>
                                            <p:attrNameLst>
                                              <p:attrName>style.visibility</p:attrName>
                                            </p:attrNameLst>
                                          </p:cBhvr>
                                          <p:to>
                                            <p:strVal val="hidden"/>
                                          </p:to>
                                        </p:set>
                                      </p:childTnLst>
                                    </p:cTn>
                                  </p:par>
                                  <p:par>
                                    <p:cTn id="19" presetID="10" presetClass="exit" presetSubtype="0" fill="hold" grpId="1" nodeType="withEffect">
                                      <p:stCondLst>
                                        <p:cond delay="2000"/>
                                      </p:stCondLst>
                                      <p:childTnLst>
                                        <p:animEffect transition="out" filter="fade">
                                          <p:cBhvr>
                                            <p:cTn id="20" dur="3000"/>
                                            <p:tgtEl>
                                              <p:spTgt spid="35"/>
                                            </p:tgtEl>
                                          </p:cBhvr>
                                        </p:animEffect>
                                        <p:set>
                                          <p:cBhvr>
                                            <p:cTn id="21" dur="1" fill="hold">
                                              <p:stCondLst>
                                                <p:cond delay="2999"/>
                                              </p:stCondLst>
                                            </p:cTn>
                                            <p:tgtEl>
                                              <p:spTgt spid="35"/>
                                            </p:tgtEl>
                                            <p:attrNameLst>
                                              <p:attrName>style.visibility</p:attrName>
                                            </p:attrNameLst>
                                          </p:cBhvr>
                                          <p:to>
                                            <p:strVal val="hidden"/>
                                          </p:to>
                                        </p:set>
                                      </p:childTnLst>
                                    </p:cTn>
                                  </p:par>
                                  <p:par>
                                    <p:cTn id="22" presetID="10" presetClass="entr" presetSubtype="0" fill="hold" grpId="0" nodeType="withEffect">
                                      <p:stCondLst>
                                        <p:cond delay="430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2500"/>
                                            <p:tgtEl>
                                              <p:spTgt spid="39"/>
                                            </p:tgtEl>
                                          </p:cBhvr>
                                        </p:animEffect>
                                      </p:childTnLst>
                                    </p:cTn>
                                  </p:par>
                                </p:childTnLst>
                              </p:cTn>
                            </p:par>
                          </p:childTnLst>
                        </p:cTn>
                      </p:par>
                    </p:childTnLst>
                  </p:cTn>
                  <p:nextCondLst>
                    <p:cond evt="onMediaBookmark" delay="0">
                      <p:tgtEl>
                        <p14:bmkTgt spid="41" bmkName="Bookmark 1"/>
                      </p:tgtEl>
                    </p:cond>
                  </p:nextCondLst>
                </p:seq>
              </p:childTnLst>
            </p:cTn>
          </p:par>
        </p:tnLst>
        <p:bldLst>
          <p:bldP spid="39" grpId="0" animBg="1"/>
          <p:bldP spid="35" grpId="0" animBg="1"/>
          <p:bldP spid="35" grpId="1" animBg="1"/>
          <p:bldP spid="43" grpId="0" animBg="1"/>
          <p:bldP spid="43" grpId="1"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6826" fill="hold"/>
                                            <p:tgtEl>
                                              <p:spTgt spid="4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repeatCount="indefinite" fill="hold" display="0">
                      <p:stCondLst>
                        <p:cond delay="indefinite"/>
                      </p:stCondLst>
                      <p:endCondLst>
                        <p:cond evt="onStopAudio" delay="0">
                          <p:tgtEl>
                            <p:sldTgt/>
                          </p:tgtEl>
                        </p:cond>
                      </p:endCondLst>
                    </p:cTn>
                    <p:tgtEl>
                      <p:spTgt spid="41"/>
                    </p:tgtEl>
                  </p:cMediaNode>
                </p:audio>
              </p:childTnLst>
            </p:cTn>
          </p:par>
        </p:tnLst>
      </p:timing>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hite Title Slide">
    <p:spTree>
      <p:nvGrpSpPr>
        <p:cNvPr id="1" name=""/>
        <p:cNvGrpSpPr/>
        <p:nvPr/>
      </p:nvGrpSpPr>
      <p:grpSpPr>
        <a:xfrm>
          <a:off x="0" y="0"/>
          <a:ext cx="0" cy="0"/>
          <a:chOff x="0" y="0"/>
          <a:chExt cx="0" cy="0"/>
        </a:xfrm>
      </p:grpSpPr>
      <p:sp>
        <p:nvSpPr>
          <p:cNvPr id="28" name="Title 1"/>
          <p:cNvSpPr>
            <a:spLocks noGrp="1"/>
          </p:cNvSpPr>
          <p:nvPr>
            <p:ph type="ctrTitle" hasCustomPrompt="1"/>
          </p:nvPr>
        </p:nvSpPr>
        <p:spPr>
          <a:xfrm>
            <a:off x="557297" y="2168305"/>
            <a:ext cx="10877212" cy="1470025"/>
          </a:xfrm>
          <a:prstGeom prst="rect">
            <a:avLst/>
          </a:prstGeom>
        </p:spPr>
        <p:txBody>
          <a:bodyPr>
            <a:noAutofit/>
          </a:bodyPr>
          <a:lstStyle>
            <a:lvl1pPr algn="ctr">
              <a:defRPr sz="4400">
                <a:solidFill>
                  <a:srgbClr val="B12521"/>
                </a:solidFill>
              </a:defRPr>
            </a:lvl1pPr>
          </a:lstStyle>
          <a:p>
            <a:r>
              <a:rPr lang="en-US" dirty="0"/>
              <a:t>CLICK TO EDIT MASTER TITLE STYLE</a:t>
            </a:r>
          </a:p>
        </p:txBody>
      </p:sp>
      <p:sp>
        <p:nvSpPr>
          <p:cNvPr id="29" name="Subtitle 2"/>
          <p:cNvSpPr>
            <a:spLocks noGrp="1"/>
          </p:cNvSpPr>
          <p:nvPr>
            <p:ph type="subTitle" idx="1"/>
          </p:nvPr>
        </p:nvSpPr>
        <p:spPr>
          <a:xfrm>
            <a:off x="1828800" y="3886200"/>
            <a:ext cx="8534400" cy="1752600"/>
          </a:xfrm>
          <a:prstGeom prst="rect">
            <a:avLst/>
          </a:prstGeom>
        </p:spPr>
        <p:txBody>
          <a:bodyPr/>
          <a:lstStyle>
            <a:lvl1pPr marL="0" indent="0" algn="ctr">
              <a:lnSpc>
                <a:spcPct val="120000"/>
              </a:lnSpc>
              <a:buNone/>
              <a:defRPr>
                <a:solidFill>
                  <a:schemeClr val="tx1">
                    <a:lumMod val="75000"/>
                    <a:lumOff val="25000"/>
                  </a:schemeClr>
                </a:solidFill>
              </a:defRPr>
            </a:lvl1pPr>
            <a:lvl2pPr marL="609588" indent="0" algn="ctr">
              <a:buNone/>
              <a:defRPr>
                <a:solidFill>
                  <a:schemeClr val="tx1">
                    <a:tint val="75000"/>
                  </a:schemeClr>
                </a:solidFill>
              </a:defRPr>
            </a:lvl2pPr>
            <a:lvl3pPr marL="1219176" indent="0" algn="ctr">
              <a:buNone/>
              <a:defRPr>
                <a:solidFill>
                  <a:schemeClr val="tx1">
                    <a:tint val="75000"/>
                  </a:schemeClr>
                </a:solidFill>
              </a:defRPr>
            </a:lvl3pPr>
            <a:lvl4pPr marL="1828764" indent="0" algn="ctr">
              <a:buNone/>
              <a:defRPr>
                <a:solidFill>
                  <a:schemeClr val="tx1">
                    <a:tint val="75000"/>
                  </a:schemeClr>
                </a:solidFill>
              </a:defRPr>
            </a:lvl4pPr>
            <a:lvl5pPr marL="2438352" indent="0" algn="ctr">
              <a:buNone/>
              <a:defRPr>
                <a:solidFill>
                  <a:schemeClr val="tx1">
                    <a:tint val="75000"/>
                  </a:schemeClr>
                </a:solidFill>
              </a:defRPr>
            </a:lvl5pPr>
            <a:lvl6pPr marL="3047940" indent="0" algn="ctr">
              <a:buNone/>
              <a:defRPr>
                <a:solidFill>
                  <a:schemeClr val="tx1">
                    <a:tint val="75000"/>
                  </a:schemeClr>
                </a:solidFill>
              </a:defRPr>
            </a:lvl6pPr>
            <a:lvl7pPr marL="3657528" indent="0" algn="ctr">
              <a:buNone/>
              <a:defRPr>
                <a:solidFill>
                  <a:schemeClr val="tx1">
                    <a:tint val="75000"/>
                  </a:schemeClr>
                </a:solidFill>
              </a:defRPr>
            </a:lvl7pPr>
            <a:lvl8pPr marL="4267115" indent="0" algn="ctr">
              <a:buNone/>
              <a:defRPr>
                <a:solidFill>
                  <a:schemeClr val="tx1">
                    <a:tint val="75000"/>
                  </a:schemeClr>
                </a:solidFill>
              </a:defRPr>
            </a:lvl8pPr>
            <a:lvl9pPr marL="4876702" indent="0" algn="ctr">
              <a:buNone/>
              <a:defRPr>
                <a:solidFill>
                  <a:schemeClr val="tx1">
                    <a:tint val="75000"/>
                  </a:schemeClr>
                </a:solidFill>
              </a:defRPr>
            </a:lvl9pPr>
          </a:lstStyle>
          <a:p>
            <a:r>
              <a:rPr lang="en-US" dirty="0"/>
              <a:t>Click to edit Master subtitle style</a:t>
            </a:r>
          </a:p>
        </p:txBody>
      </p:sp>
      <p:pic>
        <p:nvPicPr>
          <p:cNvPr id="35" name="Picture 3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74820" y="6280565"/>
            <a:ext cx="2642359" cy="397696"/>
          </a:xfrm>
          <a:prstGeom prst="rect">
            <a:avLst/>
          </a:prstGeom>
        </p:spPr>
      </p:pic>
      <p:cxnSp>
        <p:nvCxnSpPr>
          <p:cNvPr id="36" name="Straight Connector 35">
            <a:extLst>
              <a:ext uri="{FF2B5EF4-FFF2-40B4-BE49-F238E27FC236}">
                <a16:creationId xmlns:a16="http://schemas.microsoft.com/office/drawing/2014/main" id="{612811B0-FBC9-4B5E-A241-BC8F69B3DECB}"/>
              </a:ext>
            </a:extLst>
          </p:cNvPr>
          <p:cNvCxnSpPr>
            <a:cxnSpLocks/>
          </p:cNvCxnSpPr>
          <p:nvPr userDrawn="1"/>
        </p:nvCxnSpPr>
        <p:spPr>
          <a:xfrm>
            <a:off x="-69669" y="3546890"/>
            <a:ext cx="12192000" cy="0"/>
          </a:xfrm>
          <a:prstGeom prst="line">
            <a:avLst/>
          </a:prstGeom>
          <a:ln w="38100">
            <a:solidFill>
              <a:srgbClr val="AE1A27"/>
            </a:solidFill>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902D96F3-864D-4C9B-A3E2-F2987881404D}"/>
              </a:ext>
            </a:extLst>
          </p:cNvPr>
          <p:cNvCxnSpPr>
            <a:cxnSpLocks/>
          </p:cNvCxnSpPr>
          <p:nvPr userDrawn="1"/>
        </p:nvCxnSpPr>
        <p:spPr>
          <a:xfrm flipV="1">
            <a:off x="-69669" y="3390134"/>
            <a:ext cx="12261669" cy="496392"/>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Rectangle 1"/>
          <p:cNvSpPr/>
          <p:nvPr userDrawn="1"/>
        </p:nvSpPr>
        <p:spPr>
          <a:xfrm>
            <a:off x="9963150" y="6375400"/>
            <a:ext cx="2508250" cy="55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3977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6F63320-4EB4-426D-A85C-0E0786CA2F11}"/>
              </a:ext>
            </a:extLst>
          </p:cNvPr>
          <p:cNvSpPr/>
          <p:nvPr userDrawn="1"/>
        </p:nvSpPr>
        <p:spPr>
          <a:xfrm>
            <a:off x="0" y="-34065"/>
            <a:ext cx="10199715"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B15AC82-4F5C-4E78-AD58-3D202B7D2E85}"/>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Title 1">
            <a:extLst>
              <a:ext uri="{FF2B5EF4-FFF2-40B4-BE49-F238E27FC236}">
                <a16:creationId xmlns:a16="http://schemas.microsoft.com/office/drawing/2014/main" id="{52B30A78-1E71-4792-B4FF-28F02063332B}"/>
              </a:ext>
            </a:extLst>
          </p:cNvPr>
          <p:cNvSpPr>
            <a:spLocks noGrp="1"/>
          </p:cNvSpPr>
          <p:nvPr>
            <p:ph type="title"/>
          </p:nvPr>
        </p:nvSpPr>
        <p:spPr>
          <a:xfrm>
            <a:off x="622068" y="365125"/>
            <a:ext cx="9137074" cy="947651"/>
          </a:xfrm>
          <a:prstGeom prst="rect">
            <a:avLst/>
          </a:prstGeom>
        </p:spPr>
        <p:txBody>
          <a:bodyPr/>
          <a:lstStyle>
            <a:lvl1pPr>
              <a:defRPr lang="en-US" sz="4400" b="0" kern="1200" cap="all" baseline="0" dirty="0">
                <a:solidFill>
                  <a:schemeClr val="bg2"/>
                </a:solidFill>
                <a:latin typeface="+mj-lt"/>
                <a:ea typeface="+mj-ea"/>
                <a:cs typeface="+mj-cs"/>
              </a:defRPr>
            </a:lvl1pPr>
          </a:lstStyle>
          <a:p>
            <a:r>
              <a:rPr lang="en-US"/>
              <a:t>Click to edit Master title style</a:t>
            </a:r>
            <a:endParaRPr lang="en-US" dirty="0"/>
          </a:p>
        </p:txBody>
      </p:sp>
    </p:spTree>
    <p:extLst>
      <p:ext uri="{BB962C8B-B14F-4D97-AF65-F5344CB8AC3E}">
        <p14:creationId xmlns:p14="http://schemas.microsoft.com/office/powerpoint/2010/main" val="990365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peaker Intro Slide">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0DC8E3B0-0850-4063-B52A-AC91C2EF3952}"/>
              </a:ext>
            </a:extLst>
          </p:cNvPr>
          <p:cNvSpPr/>
          <p:nvPr userDrawn="1"/>
        </p:nvSpPr>
        <p:spPr>
          <a:xfrm>
            <a:off x="-4261676" y="-638175"/>
            <a:ext cx="9029700" cy="9029700"/>
          </a:xfrm>
          <a:prstGeom prst="ellipse">
            <a:avLst/>
          </a:prstGeom>
          <a:noFill/>
          <a:ln w="76200">
            <a:solidFill>
              <a:srgbClr val="1E3B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6F63320-4EB4-426D-A85C-0E0786CA2F11}"/>
              </a:ext>
            </a:extLst>
          </p:cNvPr>
          <p:cNvSpPr/>
          <p:nvPr userDrawn="1"/>
        </p:nvSpPr>
        <p:spPr>
          <a:xfrm>
            <a:off x="0" y="655842"/>
            <a:ext cx="8552652"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Placeholder 18">
            <a:extLst>
              <a:ext uri="{FF2B5EF4-FFF2-40B4-BE49-F238E27FC236}">
                <a16:creationId xmlns:a16="http://schemas.microsoft.com/office/drawing/2014/main" id="{09C55236-1C67-4A0F-8A1F-97CFAAE2D7AA}"/>
              </a:ext>
            </a:extLst>
          </p:cNvPr>
          <p:cNvSpPr>
            <a:spLocks noGrp="1"/>
          </p:cNvSpPr>
          <p:nvPr>
            <p:ph type="body" sz="quarter" idx="11"/>
          </p:nvPr>
        </p:nvSpPr>
        <p:spPr>
          <a:xfrm>
            <a:off x="5427663" y="2286000"/>
            <a:ext cx="6176962" cy="3865563"/>
          </a:xfrm>
          <a:prstGeom prst="rect">
            <a:avLst/>
          </a:prstGeom>
        </p:spPr>
        <p:txBody>
          <a:bodyPr anchor="ctr" anchorCtr="0"/>
          <a:lstStyle>
            <a:lvl1pPr marL="0" indent="0">
              <a:buClr>
                <a:srgbClr val="AE1A27"/>
              </a:buClr>
              <a:buFont typeface="Arial" panose="020B0604020202020204" pitchFamily="34" charset="0"/>
              <a:buNone/>
              <a:defRPr sz="2000">
                <a:latin typeface="+mj-lt"/>
              </a:defRPr>
            </a:lvl1pPr>
            <a:lvl2pPr marL="685800" indent="-228600">
              <a:buClr>
                <a:srgbClr val="AE1A27"/>
              </a:buClr>
              <a:buFont typeface="Arial" panose="020B0604020202020204" pitchFamily="34" charset="0"/>
              <a:buChar char="•"/>
              <a:defRPr sz="2000">
                <a:latin typeface="+mj-lt"/>
              </a:defRPr>
            </a:lvl2pPr>
            <a:lvl3pPr marL="1143000" indent="-228600">
              <a:buClr>
                <a:srgbClr val="AE1A27"/>
              </a:buClr>
              <a:buFont typeface="Arial" panose="020B0604020202020204" pitchFamily="34" charset="0"/>
              <a:buChar char="•"/>
              <a:defRPr sz="1800">
                <a:latin typeface="+mj-lt"/>
              </a:defRPr>
            </a:lvl3pPr>
            <a:lvl4pPr marL="1600200" indent="-228600">
              <a:buClr>
                <a:srgbClr val="AE1A27"/>
              </a:buClr>
              <a:buFont typeface="Arial" panose="020B0604020202020204" pitchFamily="34" charset="0"/>
              <a:buChar char="•"/>
              <a:defRPr sz="1600">
                <a:latin typeface="+mj-lt"/>
              </a:defRPr>
            </a:lvl4pPr>
            <a:lvl5pPr marL="2057400" indent="-228600">
              <a:buClr>
                <a:srgbClr val="AE1A27"/>
              </a:buClr>
              <a:buFont typeface="Arial" panose="020B0604020202020204" pitchFamily="34" charset="0"/>
              <a:buChar char="•"/>
              <a:defRPr sz="1600">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20">
            <a:extLst>
              <a:ext uri="{FF2B5EF4-FFF2-40B4-BE49-F238E27FC236}">
                <a16:creationId xmlns:a16="http://schemas.microsoft.com/office/drawing/2014/main" id="{C437EB84-F167-4B2F-B928-9F6738D1C612}"/>
              </a:ext>
            </a:extLst>
          </p:cNvPr>
          <p:cNvSpPr>
            <a:spLocks noGrp="1"/>
          </p:cNvSpPr>
          <p:nvPr>
            <p:ph type="body" sz="quarter" idx="12"/>
          </p:nvPr>
        </p:nvSpPr>
        <p:spPr>
          <a:xfrm>
            <a:off x="1260400" y="1044721"/>
            <a:ext cx="6811963" cy="617537"/>
          </a:xfrm>
          <a:prstGeom prst="rect">
            <a:avLst/>
          </a:prstGeom>
        </p:spPr>
        <p:txBody>
          <a:bodyPr/>
          <a:lstStyle>
            <a:lvl1pPr marL="0" indent="0">
              <a:buFontTx/>
              <a:buNone/>
              <a:defRPr sz="4400" b="0" cap="all" baseline="0">
                <a:solidFill>
                  <a:srgbClr val="AE1A27"/>
                </a:solidFill>
                <a:latin typeface="+mj-lt"/>
              </a:defRPr>
            </a:lvl1pPr>
            <a:lvl2pPr marL="457200" indent="0">
              <a:buFontTx/>
              <a:buNone/>
              <a:defRPr sz="2800">
                <a:solidFill>
                  <a:schemeClr val="bg1"/>
                </a:solidFill>
                <a:latin typeface="+mj-lt"/>
              </a:defRPr>
            </a:lvl2pPr>
            <a:lvl3pPr marL="914400" indent="0">
              <a:buFontTx/>
              <a:buNone/>
              <a:defRPr sz="2400">
                <a:solidFill>
                  <a:schemeClr val="bg1"/>
                </a:solidFill>
                <a:latin typeface="+mj-lt"/>
              </a:defRPr>
            </a:lvl3pPr>
            <a:lvl4pPr marL="1371600" indent="0">
              <a:buFontTx/>
              <a:buNone/>
              <a:defRPr sz="2000">
                <a:solidFill>
                  <a:schemeClr val="bg1"/>
                </a:solidFill>
                <a:latin typeface="+mj-lt"/>
              </a:defRPr>
            </a:lvl4pPr>
            <a:lvl5pPr marL="1828800" indent="0">
              <a:buFontTx/>
              <a:buNone/>
              <a:defRPr sz="2000">
                <a:solidFill>
                  <a:schemeClr val="bg1"/>
                </a:solidFill>
                <a:latin typeface="+mj-lt"/>
              </a:defRPr>
            </a:lvl5pPr>
          </a:lstStyle>
          <a:p>
            <a:pPr lvl="0"/>
            <a:r>
              <a:rPr lang="en-US" dirty="0"/>
              <a:t>Edit Master text styles</a:t>
            </a:r>
          </a:p>
        </p:txBody>
      </p:sp>
      <p:sp>
        <p:nvSpPr>
          <p:cNvPr id="6" name="Picture Placeholder 5">
            <a:extLst>
              <a:ext uri="{FF2B5EF4-FFF2-40B4-BE49-F238E27FC236}">
                <a16:creationId xmlns:a16="http://schemas.microsoft.com/office/drawing/2014/main" id="{4D5AFEFD-E39B-44AB-A080-ACF272DFF15C}"/>
              </a:ext>
            </a:extLst>
          </p:cNvPr>
          <p:cNvSpPr>
            <a:spLocks noGrp="1"/>
          </p:cNvSpPr>
          <p:nvPr>
            <p:ph type="pic" sz="quarter" idx="13"/>
          </p:nvPr>
        </p:nvSpPr>
        <p:spPr>
          <a:xfrm>
            <a:off x="914400" y="2505456"/>
            <a:ext cx="3035173" cy="3207116"/>
          </a:xfrm>
          <a:prstGeom prst="ellipse">
            <a:avLst/>
          </a:prstGeom>
        </p:spPr>
        <p:txBody>
          <a:bodyPr/>
          <a:lstStyle/>
          <a:p>
            <a:endParaRPr lang="en-US"/>
          </a:p>
        </p:txBody>
      </p:sp>
    </p:spTree>
    <p:extLst>
      <p:ext uri="{BB962C8B-B14F-4D97-AF65-F5344CB8AC3E}">
        <p14:creationId xmlns:p14="http://schemas.microsoft.com/office/powerpoint/2010/main" val="2815897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ngle Large Content Box - Re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6F63320-4EB4-426D-A85C-0E0786CA2F11}"/>
              </a:ext>
            </a:extLst>
          </p:cNvPr>
          <p:cNvSpPr/>
          <p:nvPr userDrawn="1"/>
        </p:nvSpPr>
        <p:spPr>
          <a:xfrm>
            <a:off x="0" y="0"/>
            <a:ext cx="10199715"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a:extLst>
              <a:ext uri="{FF2B5EF4-FFF2-40B4-BE49-F238E27FC236}">
                <a16:creationId xmlns:a16="http://schemas.microsoft.com/office/drawing/2014/main" id="{E040D52E-EDB6-4183-9567-6710CA684250}"/>
              </a:ext>
            </a:extLst>
          </p:cNvPr>
          <p:cNvSpPr>
            <a:spLocks noGrp="1"/>
          </p:cNvSpPr>
          <p:nvPr>
            <p:ph type="title"/>
          </p:nvPr>
        </p:nvSpPr>
        <p:spPr>
          <a:xfrm>
            <a:off x="622068" y="365126"/>
            <a:ext cx="9137074" cy="582526"/>
          </a:xfrm>
          <a:prstGeom prst="rect">
            <a:avLst/>
          </a:prstGeom>
        </p:spPr>
        <p:txBody>
          <a:bodyPr/>
          <a:lstStyle>
            <a:lvl1pPr>
              <a:defRPr lang="en-US" sz="4400" b="0" kern="1200" cap="all" baseline="0" dirty="0">
                <a:solidFill>
                  <a:schemeClr val="bg2"/>
                </a:solidFill>
                <a:latin typeface="+mj-lt"/>
                <a:ea typeface="+mj-ea"/>
                <a:cs typeface="+mj-cs"/>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B2093C64-7DF3-4DC0-98C1-C36A2E6CAA11}"/>
              </a:ext>
            </a:extLst>
          </p:cNvPr>
          <p:cNvSpPr/>
          <p:nvPr userDrawn="1"/>
        </p:nvSpPr>
        <p:spPr>
          <a:xfrm>
            <a:off x="0" y="6192412"/>
            <a:ext cx="12192000" cy="665588"/>
          </a:xfrm>
          <a:prstGeom prst="rect">
            <a:avLst/>
          </a:pr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3">
            <a:extLst>
              <a:ext uri="{FF2B5EF4-FFF2-40B4-BE49-F238E27FC236}">
                <a16:creationId xmlns:a16="http://schemas.microsoft.com/office/drawing/2014/main" id="{266FA47C-CE62-453B-A12D-81C0B53929F2}"/>
              </a:ext>
            </a:extLst>
          </p:cNvPr>
          <p:cNvSpPr>
            <a:spLocks noGrp="1"/>
          </p:cNvSpPr>
          <p:nvPr>
            <p:ph sz="quarter" idx="13"/>
          </p:nvPr>
        </p:nvSpPr>
        <p:spPr>
          <a:xfrm>
            <a:off x="622068" y="1905599"/>
            <a:ext cx="10972524" cy="3736178"/>
          </a:xfrm>
          <a:prstGeom prst="rect">
            <a:avLst/>
          </a:prstGeo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Footer Placeholder 2">
            <a:extLst>
              <a:ext uri="{FF2B5EF4-FFF2-40B4-BE49-F238E27FC236}">
                <a16:creationId xmlns:a16="http://schemas.microsoft.com/office/drawing/2014/main" id="{4C50D533-3EDF-4D82-8BE7-695291020032}"/>
              </a:ext>
            </a:extLst>
          </p:cNvPr>
          <p:cNvSpPr txBox="1">
            <a:spLocks/>
          </p:cNvSpPr>
          <p:nvPr userDrawn="1"/>
        </p:nvSpPr>
        <p:spPr>
          <a:xfrm>
            <a:off x="9910618" y="6427631"/>
            <a:ext cx="2124256" cy="310296"/>
          </a:xfrm>
          <a:prstGeom prst="rect">
            <a:avLst/>
          </a:prstGeom>
        </p:spPr>
        <p:txBody>
          <a:bodyPr/>
          <a:lstStyle>
            <a:defPPr>
              <a:defRPr lang="en-US"/>
            </a:defPPr>
            <a:lvl1pPr marL="0" algn="r" defTabSz="914400" rtl="0" eaLnBrk="1" latinLnBrk="0" hangingPunct="1">
              <a:defRPr sz="900" kern="1900" cap="all" spc="90" baseline="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a:solidFill>
                  <a:schemeClr val="bg1"/>
                </a:solidFill>
              </a:rPr>
              <a:t>© Fast Lane 2023</a:t>
            </a:r>
            <a:r>
              <a:rPr lang="en-US" sz="1200" baseline="0">
                <a:solidFill>
                  <a:schemeClr val="bg1"/>
                </a:solidFill>
              </a:rPr>
              <a:t> | </a:t>
            </a:r>
            <a:fld id="{109E8D6B-3006-4030-BD15-7F7ABB6B40D2}" type="slidenum">
              <a:rPr lang="en-US" sz="1200" baseline="0" smtClean="0">
                <a:solidFill>
                  <a:schemeClr val="bg1"/>
                </a:solidFill>
              </a:rPr>
              <a:t>‹#›</a:t>
            </a:fld>
            <a:endParaRPr lang="en-US" sz="1200">
              <a:solidFill>
                <a:schemeClr val="bg1"/>
              </a:solidFill>
            </a:endParaRPr>
          </a:p>
        </p:txBody>
      </p:sp>
    </p:spTree>
    <p:extLst>
      <p:ext uri="{BB962C8B-B14F-4D97-AF65-F5344CB8AC3E}">
        <p14:creationId xmlns:p14="http://schemas.microsoft.com/office/powerpoint/2010/main" val="223353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ngle Large Content Box - Blu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6F63320-4EB4-426D-A85C-0E0786CA2F11}"/>
              </a:ext>
            </a:extLst>
          </p:cNvPr>
          <p:cNvSpPr/>
          <p:nvPr userDrawn="1"/>
        </p:nvSpPr>
        <p:spPr>
          <a:xfrm>
            <a:off x="0" y="0"/>
            <a:ext cx="10199715"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3311F7-E6A4-4431-9C20-EA26428696E5}"/>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Title 1">
            <a:extLst>
              <a:ext uri="{FF2B5EF4-FFF2-40B4-BE49-F238E27FC236}">
                <a16:creationId xmlns:a16="http://schemas.microsoft.com/office/drawing/2014/main" id="{E040D52E-EDB6-4183-9567-6710CA684250}"/>
              </a:ext>
            </a:extLst>
          </p:cNvPr>
          <p:cNvSpPr>
            <a:spLocks noGrp="1"/>
          </p:cNvSpPr>
          <p:nvPr>
            <p:ph type="title"/>
          </p:nvPr>
        </p:nvSpPr>
        <p:spPr>
          <a:xfrm>
            <a:off x="622068" y="365126"/>
            <a:ext cx="9137074" cy="582526"/>
          </a:xfrm>
          <a:prstGeom prst="rect">
            <a:avLst/>
          </a:prstGeom>
        </p:spPr>
        <p:txBody>
          <a:bodyPr/>
          <a:lstStyle>
            <a:lvl1pPr>
              <a:defRPr lang="en-US" sz="4400" b="0" kern="1200" cap="all" baseline="0" dirty="0">
                <a:solidFill>
                  <a:schemeClr val="accent3"/>
                </a:solidFill>
                <a:latin typeface="+mj-lt"/>
                <a:ea typeface="+mj-ea"/>
                <a:cs typeface="+mj-cs"/>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B2093C64-7DF3-4DC0-98C1-C36A2E6CAA11}"/>
              </a:ext>
            </a:extLst>
          </p:cNvPr>
          <p:cNvSpPr/>
          <p:nvPr userDrawn="1"/>
        </p:nvSpPr>
        <p:spPr>
          <a:xfrm>
            <a:off x="0" y="6192412"/>
            <a:ext cx="12192000" cy="665588"/>
          </a:xfrm>
          <a:prstGeom prst="rect">
            <a:avLst/>
          </a:prstGeom>
          <a:gradFill flip="none" rotWithShape="1">
            <a:gsLst>
              <a:gs pos="0">
                <a:schemeClr val="accent3"/>
              </a:gs>
              <a:gs pos="50000">
                <a:schemeClr val="accent5"/>
              </a:gs>
              <a:gs pos="100000">
                <a:schemeClr val="accent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3">
            <a:extLst>
              <a:ext uri="{FF2B5EF4-FFF2-40B4-BE49-F238E27FC236}">
                <a16:creationId xmlns:a16="http://schemas.microsoft.com/office/drawing/2014/main" id="{DFECAEB1-EBDC-419E-8ADB-95A02BD8CDDD}"/>
              </a:ext>
            </a:extLst>
          </p:cNvPr>
          <p:cNvSpPr>
            <a:spLocks noGrp="1"/>
          </p:cNvSpPr>
          <p:nvPr>
            <p:ph sz="quarter" idx="13"/>
          </p:nvPr>
        </p:nvSpPr>
        <p:spPr>
          <a:xfrm>
            <a:off x="622068" y="1905599"/>
            <a:ext cx="10972524" cy="3736178"/>
          </a:xfrm>
          <a:prstGeom prst="rect">
            <a:avLst/>
          </a:prstGeo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4C50D533-3EDF-4D82-8BE7-695291020032}"/>
              </a:ext>
            </a:extLst>
          </p:cNvPr>
          <p:cNvSpPr txBox="1">
            <a:spLocks/>
          </p:cNvSpPr>
          <p:nvPr userDrawn="1"/>
        </p:nvSpPr>
        <p:spPr>
          <a:xfrm>
            <a:off x="9910618" y="6427631"/>
            <a:ext cx="2124256" cy="310296"/>
          </a:xfrm>
          <a:prstGeom prst="rect">
            <a:avLst/>
          </a:prstGeom>
        </p:spPr>
        <p:txBody>
          <a:bodyPr/>
          <a:lstStyle>
            <a:defPPr>
              <a:defRPr lang="en-US"/>
            </a:defPPr>
            <a:lvl1pPr marL="0" algn="r" defTabSz="914400" rtl="0" eaLnBrk="1" latinLnBrk="0" hangingPunct="1">
              <a:defRPr sz="900" kern="1900" cap="all" spc="90" baseline="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a:solidFill>
                  <a:schemeClr val="bg1"/>
                </a:solidFill>
              </a:rPr>
              <a:t>© Fast Lane 2023</a:t>
            </a:r>
            <a:r>
              <a:rPr lang="en-US" sz="1200" baseline="0">
                <a:solidFill>
                  <a:schemeClr val="bg1"/>
                </a:solidFill>
              </a:rPr>
              <a:t> | </a:t>
            </a:r>
            <a:fld id="{109E8D6B-3006-4030-BD15-7F7ABB6B40D2}" type="slidenum">
              <a:rPr lang="en-US" sz="1200" baseline="0" smtClean="0">
                <a:solidFill>
                  <a:schemeClr val="bg1"/>
                </a:solidFill>
              </a:rPr>
              <a:t>‹#›</a:t>
            </a:fld>
            <a:endParaRPr lang="en-US" sz="1200">
              <a:solidFill>
                <a:schemeClr val="bg1"/>
              </a:solidFill>
            </a:endParaRPr>
          </a:p>
        </p:txBody>
      </p:sp>
    </p:spTree>
    <p:extLst>
      <p:ext uri="{BB962C8B-B14F-4D97-AF65-F5344CB8AC3E}">
        <p14:creationId xmlns:p14="http://schemas.microsoft.com/office/powerpoint/2010/main" val="177866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 Large Content Box - Option 2">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6F63320-4EB4-426D-A85C-0E0786CA2F11}"/>
              </a:ext>
            </a:extLst>
          </p:cNvPr>
          <p:cNvSpPr/>
          <p:nvPr userDrawn="1"/>
        </p:nvSpPr>
        <p:spPr>
          <a:xfrm>
            <a:off x="0" y="0"/>
            <a:ext cx="10199715"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3E5F100-D6CE-4640-873E-DF924EE43A65}"/>
              </a:ext>
            </a:extLst>
          </p:cNvPr>
          <p:cNvSpPr>
            <a:spLocks noGrp="1"/>
          </p:cNvSpPr>
          <p:nvPr>
            <p:ph type="title"/>
          </p:nvPr>
        </p:nvSpPr>
        <p:spPr>
          <a:xfrm>
            <a:off x="622068" y="365126"/>
            <a:ext cx="9137074" cy="582526"/>
          </a:xfrm>
          <a:prstGeom prst="rect">
            <a:avLst/>
          </a:prstGeom>
        </p:spPr>
        <p:txBody>
          <a:bodyPr/>
          <a:lstStyle>
            <a:lvl1pPr>
              <a:defRPr lang="en-US" sz="4400" b="0" kern="1200" cap="all" baseline="0" dirty="0">
                <a:solidFill>
                  <a:schemeClr val="bg2"/>
                </a:solidFill>
                <a:latin typeface="+mj-lt"/>
                <a:ea typeface="+mj-ea"/>
                <a:cs typeface="+mj-cs"/>
              </a:defRPr>
            </a:lvl1pPr>
          </a:lstStyle>
          <a:p>
            <a:r>
              <a:rPr lang="en-US"/>
              <a:t>Click to edit Master title style</a:t>
            </a:r>
            <a:endParaRPr lang="en-US" dirty="0"/>
          </a:p>
        </p:txBody>
      </p:sp>
      <p:sp>
        <p:nvSpPr>
          <p:cNvPr id="10" name="Rectangle 9">
            <a:extLst>
              <a:ext uri="{FF2B5EF4-FFF2-40B4-BE49-F238E27FC236}">
                <a16:creationId xmlns:a16="http://schemas.microsoft.com/office/drawing/2014/main" id="{2140E541-0086-4005-9535-5202D0267B3B}"/>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Rectangle 14">
            <a:extLst>
              <a:ext uri="{FF2B5EF4-FFF2-40B4-BE49-F238E27FC236}">
                <a16:creationId xmlns:a16="http://schemas.microsoft.com/office/drawing/2014/main" id="{3B53704A-3E24-4B18-8A9F-CB8024DDC3E3}"/>
              </a:ext>
            </a:extLst>
          </p:cNvPr>
          <p:cNvSpPr/>
          <p:nvPr userDrawn="1"/>
        </p:nvSpPr>
        <p:spPr>
          <a:xfrm>
            <a:off x="0" y="6090091"/>
            <a:ext cx="12192000" cy="11196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0FB81E81-F00C-4184-82A0-B4118F7CC7DD}"/>
              </a:ext>
            </a:extLst>
          </p:cNvPr>
          <p:cNvCxnSpPr>
            <a:cxnSpLocks/>
          </p:cNvCxnSpPr>
          <p:nvPr userDrawn="1"/>
        </p:nvCxnSpPr>
        <p:spPr>
          <a:xfrm>
            <a:off x="0" y="5922142"/>
            <a:ext cx="12277493" cy="505417"/>
          </a:xfrm>
          <a:prstGeom prst="line">
            <a:avLst/>
          </a:prstGeom>
          <a:ln w="19050">
            <a:solidFill>
              <a:srgbClr val="1E3B46"/>
            </a:solidFill>
          </a:ln>
        </p:spPr>
        <p:style>
          <a:lnRef idx="1">
            <a:schemeClr val="accent1"/>
          </a:lnRef>
          <a:fillRef idx="0">
            <a:schemeClr val="accent1"/>
          </a:fillRef>
          <a:effectRef idx="0">
            <a:schemeClr val="accent1"/>
          </a:effectRef>
          <a:fontRef idx="minor">
            <a:schemeClr val="tx1"/>
          </a:fontRef>
        </p:style>
      </p:cxnSp>
      <p:sp>
        <p:nvSpPr>
          <p:cNvPr id="18" name="Text Placeholder 13">
            <a:extLst>
              <a:ext uri="{FF2B5EF4-FFF2-40B4-BE49-F238E27FC236}">
                <a16:creationId xmlns:a16="http://schemas.microsoft.com/office/drawing/2014/main" id="{E6461701-1AB7-47D9-BA0A-8A30E6C1DFCB}"/>
              </a:ext>
            </a:extLst>
          </p:cNvPr>
          <p:cNvSpPr>
            <a:spLocks noGrp="1"/>
          </p:cNvSpPr>
          <p:nvPr>
            <p:ph type="body" sz="quarter" idx="12"/>
          </p:nvPr>
        </p:nvSpPr>
        <p:spPr>
          <a:xfrm>
            <a:off x="622068" y="1918938"/>
            <a:ext cx="10974845" cy="3777703"/>
          </a:xfrm>
          <a:prstGeom prst="rect">
            <a:avLst/>
          </a:prstGeom>
        </p:spPr>
        <p:txBody>
          <a:bodyPr/>
          <a:lstStyle>
            <a:lvl1pPr>
              <a:buClr>
                <a:srgbClr val="C00000"/>
              </a:buClr>
              <a:defRPr sz="2000">
                <a:latin typeface="+mj-lt"/>
              </a:defRPr>
            </a:lvl1pPr>
            <a:lvl2pPr>
              <a:buClr>
                <a:srgbClr val="C00000"/>
              </a:buClr>
              <a:defRPr sz="2000">
                <a:latin typeface="+mj-lt"/>
              </a:defRPr>
            </a:lvl2pPr>
            <a:lvl3pPr>
              <a:buClr>
                <a:srgbClr val="C00000"/>
              </a:buClr>
              <a:defRPr sz="2000">
                <a:latin typeface="+mj-lt"/>
              </a:defRPr>
            </a:lvl3pPr>
            <a:lvl4pPr>
              <a:buClr>
                <a:srgbClr val="C00000"/>
              </a:buClr>
              <a:defRPr sz="2000">
                <a:latin typeface="+mj-lt"/>
              </a:defRPr>
            </a:lvl4pPr>
            <a:lvl5pPr>
              <a:buClr>
                <a:srgbClr val="C00000"/>
              </a:buClr>
              <a:defRPr sz="2000">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1545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Large Content Box - Option 3">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6F63320-4EB4-426D-A85C-0E0786CA2F11}"/>
              </a:ext>
            </a:extLst>
          </p:cNvPr>
          <p:cNvSpPr/>
          <p:nvPr userDrawn="1"/>
        </p:nvSpPr>
        <p:spPr>
          <a:xfrm>
            <a:off x="0" y="0"/>
            <a:ext cx="10199715" cy="12715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F3E5F100-D6CE-4640-873E-DF924EE43A65}"/>
              </a:ext>
            </a:extLst>
          </p:cNvPr>
          <p:cNvSpPr>
            <a:spLocks noGrp="1"/>
          </p:cNvSpPr>
          <p:nvPr>
            <p:ph type="title"/>
          </p:nvPr>
        </p:nvSpPr>
        <p:spPr>
          <a:xfrm>
            <a:off x="622068" y="365126"/>
            <a:ext cx="9137074" cy="582526"/>
          </a:xfrm>
          <a:prstGeom prst="rect">
            <a:avLst/>
          </a:prstGeom>
        </p:spPr>
        <p:txBody>
          <a:bodyPr/>
          <a:lstStyle>
            <a:lvl1pPr>
              <a:defRPr lang="en-US" sz="4400" b="0" kern="1200" cap="all" baseline="0" dirty="0">
                <a:solidFill>
                  <a:schemeClr val="bg2"/>
                </a:solidFill>
                <a:latin typeface="+mj-lt"/>
                <a:ea typeface="+mj-ea"/>
                <a:cs typeface="+mj-cs"/>
              </a:defRPr>
            </a:lvl1pPr>
          </a:lstStyle>
          <a:p>
            <a:r>
              <a:rPr lang="en-US"/>
              <a:t>Click to edit Master title style</a:t>
            </a:r>
            <a:endParaRPr lang="en-US" dirty="0"/>
          </a:p>
        </p:txBody>
      </p:sp>
      <p:sp>
        <p:nvSpPr>
          <p:cNvPr id="10" name="Rectangle 9">
            <a:extLst>
              <a:ext uri="{FF2B5EF4-FFF2-40B4-BE49-F238E27FC236}">
                <a16:creationId xmlns:a16="http://schemas.microsoft.com/office/drawing/2014/main" id="{2140E541-0086-4005-9535-5202D0267B3B}"/>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Rectangle 14">
            <a:extLst>
              <a:ext uri="{FF2B5EF4-FFF2-40B4-BE49-F238E27FC236}">
                <a16:creationId xmlns:a16="http://schemas.microsoft.com/office/drawing/2014/main" id="{3B53704A-3E24-4B18-8A9F-CB8024DDC3E3}"/>
              </a:ext>
            </a:extLst>
          </p:cNvPr>
          <p:cNvSpPr/>
          <p:nvPr userDrawn="1"/>
        </p:nvSpPr>
        <p:spPr>
          <a:xfrm>
            <a:off x="0" y="6090091"/>
            <a:ext cx="12192000" cy="11196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0FB81E81-F00C-4184-82A0-B4118F7CC7DD}"/>
              </a:ext>
            </a:extLst>
          </p:cNvPr>
          <p:cNvCxnSpPr>
            <a:cxnSpLocks/>
          </p:cNvCxnSpPr>
          <p:nvPr userDrawn="1"/>
        </p:nvCxnSpPr>
        <p:spPr>
          <a:xfrm>
            <a:off x="0" y="5922142"/>
            <a:ext cx="12277493" cy="505417"/>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Text Placeholder 13">
            <a:extLst>
              <a:ext uri="{FF2B5EF4-FFF2-40B4-BE49-F238E27FC236}">
                <a16:creationId xmlns:a16="http://schemas.microsoft.com/office/drawing/2014/main" id="{E6461701-1AB7-47D9-BA0A-8A30E6C1DFCB}"/>
              </a:ext>
            </a:extLst>
          </p:cNvPr>
          <p:cNvSpPr>
            <a:spLocks noGrp="1"/>
          </p:cNvSpPr>
          <p:nvPr>
            <p:ph type="body" sz="quarter" idx="12"/>
          </p:nvPr>
        </p:nvSpPr>
        <p:spPr>
          <a:xfrm>
            <a:off x="622068" y="1918938"/>
            <a:ext cx="10974845" cy="3777703"/>
          </a:xfrm>
          <a:prstGeom prst="rect">
            <a:avLst/>
          </a:prstGeom>
        </p:spPr>
        <p:txBody>
          <a:bodyPr/>
          <a:lstStyle>
            <a:lvl1pPr>
              <a:buClr>
                <a:srgbClr val="C00000"/>
              </a:buClr>
              <a:defRPr sz="2000">
                <a:latin typeface="+mj-lt"/>
              </a:defRPr>
            </a:lvl1pPr>
            <a:lvl2pPr>
              <a:buClr>
                <a:srgbClr val="C00000"/>
              </a:buClr>
              <a:defRPr sz="2000">
                <a:latin typeface="+mj-lt"/>
              </a:defRPr>
            </a:lvl2pPr>
            <a:lvl3pPr>
              <a:buClr>
                <a:srgbClr val="C00000"/>
              </a:buClr>
              <a:defRPr sz="2000">
                <a:latin typeface="+mj-lt"/>
              </a:defRPr>
            </a:lvl3pPr>
            <a:lvl4pPr>
              <a:buClr>
                <a:srgbClr val="C00000"/>
              </a:buClr>
              <a:defRPr sz="2000">
                <a:latin typeface="+mj-lt"/>
              </a:defRPr>
            </a:lvl4pPr>
            <a:lvl5pPr>
              <a:buClr>
                <a:srgbClr val="C00000"/>
              </a:buClr>
              <a:defRPr sz="2000">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71205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C5FFB17-6E9F-4E48-94D4-1FE17B43C8C5}"/>
              </a:ext>
            </a:extLst>
          </p:cNvPr>
          <p:cNvSpPr/>
          <p:nvPr userDrawn="1"/>
        </p:nvSpPr>
        <p:spPr>
          <a:xfrm flipH="1">
            <a:off x="10199715" y="0"/>
            <a:ext cx="199506" cy="947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rgbClr val="AE1A27"/>
              </a:solidFill>
            </a:endParaRPr>
          </a:p>
        </p:txBody>
      </p:sp>
      <p:sp>
        <p:nvSpPr>
          <p:cNvPr id="5" name="Footer Placeholder 2">
            <a:extLst>
              <a:ext uri="{FF2B5EF4-FFF2-40B4-BE49-F238E27FC236}">
                <a16:creationId xmlns:a16="http://schemas.microsoft.com/office/drawing/2014/main" id="{4C50D533-3EDF-4D82-8BE7-695291020032}"/>
              </a:ext>
            </a:extLst>
          </p:cNvPr>
          <p:cNvSpPr txBox="1">
            <a:spLocks/>
          </p:cNvSpPr>
          <p:nvPr userDrawn="1"/>
        </p:nvSpPr>
        <p:spPr>
          <a:xfrm>
            <a:off x="9910618" y="6427631"/>
            <a:ext cx="2124256" cy="310296"/>
          </a:xfrm>
          <a:prstGeom prst="rect">
            <a:avLst/>
          </a:prstGeom>
        </p:spPr>
        <p:txBody>
          <a:bodyPr/>
          <a:lstStyle>
            <a:defPPr>
              <a:defRPr lang="en-US"/>
            </a:defPPr>
            <a:lvl1pPr marL="0" algn="r" defTabSz="914400" rtl="0" eaLnBrk="1" latinLnBrk="0" hangingPunct="1">
              <a:defRPr sz="900" kern="1900" cap="all" spc="90" baseline="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a:t>© Fast Lane 2023</a:t>
            </a:r>
            <a:r>
              <a:rPr lang="en-US" sz="1200" baseline="0"/>
              <a:t> | </a:t>
            </a:r>
            <a:fld id="{109E8D6B-3006-4030-BD15-7F7ABB6B40D2}" type="slidenum">
              <a:rPr lang="en-US" sz="1200" baseline="0" smtClean="0"/>
              <a:t>‹#›</a:t>
            </a:fld>
            <a:endParaRPr lang="en-US" sz="1200"/>
          </a:p>
        </p:txBody>
      </p:sp>
      <p:pic>
        <p:nvPicPr>
          <p:cNvPr id="6" name="Picture 5"/>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0473111" y="350735"/>
            <a:ext cx="1635653" cy="246179"/>
          </a:xfrm>
          <a:prstGeom prst="rect">
            <a:avLst/>
          </a:prstGeom>
        </p:spPr>
      </p:pic>
    </p:spTree>
    <p:extLst>
      <p:ext uri="{BB962C8B-B14F-4D97-AF65-F5344CB8AC3E}">
        <p14:creationId xmlns:p14="http://schemas.microsoft.com/office/powerpoint/2010/main" val="3785306512"/>
      </p:ext>
    </p:extLst>
  </p:cSld>
  <p:clrMap bg1="lt1" tx1="dk1" bg2="lt2" tx2="dk2" accent1="accent1" accent2="accent2" accent3="accent3" accent4="accent4" accent5="accent5" accent6="accent6" hlink="hlink" folHlink="folHlink"/>
  <p:sldLayoutIdLst>
    <p:sldLayoutId id="2147483654" r:id="rId1"/>
    <p:sldLayoutId id="2147483726" r:id="rId2"/>
    <p:sldLayoutId id="2147483749" r:id="rId3"/>
    <p:sldLayoutId id="2147483650" r:id="rId4"/>
    <p:sldLayoutId id="2147483750" r:id="rId5"/>
    <p:sldLayoutId id="2147483707" r:id="rId6"/>
    <p:sldLayoutId id="2147483714" r:id="rId7"/>
    <p:sldLayoutId id="2147483712" r:id="rId8"/>
    <p:sldLayoutId id="2147483716" r:id="rId9"/>
    <p:sldLayoutId id="2147483713" r:id="rId10"/>
    <p:sldLayoutId id="2147483741" r:id="rId11"/>
    <p:sldLayoutId id="2147483721" r:id="rId12"/>
    <p:sldLayoutId id="2147483722" r:id="rId13"/>
    <p:sldLayoutId id="2147483719" r:id="rId14"/>
    <p:sldLayoutId id="2147483723" r:id="rId15"/>
    <p:sldLayoutId id="2147483724" r:id="rId16"/>
    <p:sldLayoutId id="2147483717" r:id="rId17"/>
    <p:sldLayoutId id="2147483753" r:id="rId18"/>
    <p:sldLayoutId id="2147483740" r:id="rId19"/>
    <p:sldLayoutId id="2147483751" r:id="rId20"/>
    <p:sldLayoutId id="2147483752" r:id="rId21"/>
    <p:sldLayoutId id="2147483731" r:id="rId22"/>
  </p:sldLayoutIdLst>
  <p:hf sldNum="0" hdr="0" dt="0"/>
  <p:txStyles>
    <p:titleStyle>
      <a:lvl1pPr algn="l" defTabSz="914400" rtl="0" eaLnBrk="1" latinLnBrk="0" hangingPunct="1">
        <a:lnSpc>
          <a:spcPct val="90000"/>
        </a:lnSpc>
        <a:spcBef>
          <a:spcPct val="0"/>
        </a:spcBef>
        <a:buNone/>
        <a:defRPr sz="4400" kern="1200">
          <a:solidFill>
            <a:schemeClr val="accent6"/>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4B497DCE-C5D6-7B62-38EE-84BE632E3E23}"/>
              </a:ext>
            </a:extLst>
          </p:cNvPr>
          <p:cNvSpPr>
            <a:spLocks noGrp="1"/>
          </p:cNvSpPr>
          <p:nvPr>
            <p:ph type="body" sz="quarter" idx="13"/>
          </p:nvPr>
        </p:nvSpPr>
        <p:spPr>
          <a:xfrm>
            <a:off x="1795555" y="0"/>
            <a:ext cx="8096394" cy="1305466"/>
          </a:xfrm>
        </p:spPr>
        <p:txBody>
          <a:bodyPr/>
          <a:lstStyle/>
          <a:p>
            <a:r>
              <a:rPr lang="en-US" dirty="0" err="1"/>
              <a:t>StoraGe</a:t>
            </a:r>
            <a:r>
              <a:rPr lang="en-US" dirty="0"/>
              <a:t> fabric</a:t>
            </a:r>
            <a:endParaRPr lang="nl-NL" dirty="0"/>
          </a:p>
        </p:txBody>
      </p:sp>
      <p:sp>
        <p:nvSpPr>
          <p:cNvPr id="3" name="TextBox 2">
            <a:extLst>
              <a:ext uri="{FF2B5EF4-FFF2-40B4-BE49-F238E27FC236}">
                <a16:creationId xmlns:a16="http://schemas.microsoft.com/office/drawing/2014/main" id="{F2E6FCBA-5A5C-A5DF-E769-085F41A21BB9}"/>
              </a:ext>
            </a:extLst>
          </p:cNvPr>
          <p:cNvSpPr txBox="1"/>
          <p:nvPr/>
        </p:nvSpPr>
        <p:spPr>
          <a:xfrm>
            <a:off x="1241979" y="2905780"/>
            <a:ext cx="3736920" cy="3108543"/>
          </a:xfrm>
          <a:prstGeom prst="rect">
            <a:avLst/>
          </a:prstGeom>
          <a:noFill/>
        </p:spPr>
        <p:txBody>
          <a:bodyPr wrap="none" rtlCol="0">
            <a:spAutoFit/>
          </a:bodyPr>
          <a:lstStyle/>
          <a:p>
            <a:r>
              <a:rPr lang="en-GB" sz="2800" b="0" i="0" dirty="0">
                <a:solidFill>
                  <a:schemeClr val="bg1"/>
                </a:solidFill>
                <a:effectLst/>
                <a:latin typeface="Gotham Light" pitchFamily="2" charset="77"/>
              </a:rPr>
              <a:t>Storage Capabilities</a:t>
            </a:r>
          </a:p>
          <a:p>
            <a:endParaRPr lang="en-GB" sz="2800" dirty="0">
              <a:solidFill>
                <a:schemeClr val="bg1"/>
              </a:solidFill>
              <a:latin typeface="Gotham Light" pitchFamily="2" charset="77"/>
            </a:endParaRPr>
          </a:p>
          <a:p>
            <a:r>
              <a:rPr lang="en-GB" sz="2800" dirty="0">
                <a:solidFill>
                  <a:schemeClr val="bg1"/>
                </a:solidFill>
                <a:latin typeface="Gotham Light" pitchFamily="2" charset="77"/>
              </a:rPr>
              <a:t>Storage Constructs</a:t>
            </a:r>
          </a:p>
          <a:p>
            <a:endParaRPr lang="en-GB" sz="2800" dirty="0">
              <a:solidFill>
                <a:schemeClr val="bg1"/>
              </a:solidFill>
              <a:latin typeface="Gotham Light" pitchFamily="2" charset="77"/>
            </a:endParaRPr>
          </a:p>
          <a:p>
            <a:r>
              <a:rPr lang="en-GB" sz="2800" dirty="0">
                <a:solidFill>
                  <a:schemeClr val="bg1"/>
                </a:solidFill>
                <a:latin typeface="Gotham Light" pitchFamily="2" charset="77"/>
              </a:rPr>
              <a:t>Reads and Writes</a:t>
            </a:r>
          </a:p>
          <a:p>
            <a:endParaRPr lang="en-GB" sz="2800" dirty="0">
              <a:solidFill>
                <a:schemeClr val="bg1"/>
              </a:solidFill>
              <a:latin typeface="Gotham Light" pitchFamily="2" charset="77"/>
            </a:endParaRPr>
          </a:p>
          <a:p>
            <a:r>
              <a:rPr lang="en-GB" sz="2800" dirty="0">
                <a:solidFill>
                  <a:schemeClr val="bg1"/>
                </a:solidFill>
                <a:latin typeface="Gotham Light" pitchFamily="2" charset="77"/>
              </a:rPr>
              <a:t>Failures</a:t>
            </a:r>
            <a:endParaRPr lang="en-NL" sz="2800" dirty="0">
              <a:solidFill>
                <a:schemeClr val="bg1"/>
              </a:solidFill>
            </a:endParaRPr>
          </a:p>
        </p:txBody>
      </p:sp>
    </p:spTree>
    <p:extLst>
      <p:ext uri="{BB962C8B-B14F-4D97-AF65-F5344CB8AC3E}">
        <p14:creationId xmlns:p14="http://schemas.microsoft.com/office/powerpoint/2010/main" val="556969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en-NL" dirty="0"/>
              <a:t>READINg IO</a:t>
            </a:r>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6001964" cy="369332"/>
          </a:xfrm>
          <a:prstGeom prst="rect">
            <a:avLst/>
          </a:prstGeom>
          <a:noFill/>
        </p:spPr>
        <p:txBody>
          <a:bodyPr wrap="none" rtlCol="0">
            <a:spAutoFit/>
          </a:bodyPr>
          <a:lstStyle/>
          <a:p>
            <a:r>
              <a:rPr lang="en-NL" dirty="0"/>
              <a:t>Data is read from the node on which the VM resides</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1" name="Rectangle 10">
            <a:extLst>
              <a:ext uri="{FF2B5EF4-FFF2-40B4-BE49-F238E27FC236}">
                <a16:creationId xmlns:a16="http://schemas.microsoft.com/office/drawing/2014/main" id="{AF86A734-C6E5-097C-BCBF-94DB429D2526}"/>
              </a:ext>
            </a:extLst>
          </p:cNvPr>
          <p:cNvSpPr/>
          <p:nvPr/>
        </p:nvSpPr>
        <p:spPr>
          <a:xfrm>
            <a:off x="2239618" y="4452730"/>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9" name="Rectangle 18">
            <a:extLst>
              <a:ext uri="{FF2B5EF4-FFF2-40B4-BE49-F238E27FC236}">
                <a16:creationId xmlns:a16="http://schemas.microsoft.com/office/drawing/2014/main" id="{0C4DD1F8-1190-A8D2-F59B-ED71D892F5C4}"/>
              </a:ext>
            </a:extLst>
          </p:cNvPr>
          <p:cNvSpPr/>
          <p:nvPr/>
        </p:nvSpPr>
        <p:spPr>
          <a:xfrm>
            <a:off x="4525618" y="4452729"/>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24" name="Rectangle 23">
            <a:extLst>
              <a:ext uri="{FF2B5EF4-FFF2-40B4-BE49-F238E27FC236}">
                <a16:creationId xmlns:a16="http://schemas.microsoft.com/office/drawing/2014/main" id="{877A4EC9-00DD-61DF-0ECB-F7FC650F75E9}"/>
              </a:ext>
            </a:extLst>
          </p:cNvPr>
          <p:cNvSpPr/>
          <p:nvPr/>
        </p:nvSpPr>
        <p:spPr>
          <a:xfrm>
            <a:off x="6891129" y="4452729"/>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36" name="Can 35">
            <a:extLst>
              <a:ext uri="{FF2B5EF4-FFF2-40B4-BE49-F238E27FC236}">
                <a16:creationId xmlns:a16="http://schemas.microsoft.com/office/drawing/2014/main" id="{26718DF5-BAB4-05D8-A2C7-D90F8ACECF8B}"/>
              </a:ext>
            </a:extLst>
          </p:cNvPr>
          <p:cNvSpPr/>
          <p:nvPr/>
        </p:nvSpPr>
        <p:spPr>
          <a:xfrm>
            <a:off x="2229674"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7" name="Can 36">
            <a:extLst>
              <a:ext uri="{FF2B5EF4-FFF2-40B4-BE49-F238E27FC236}">
                <a16:creationId xmlns:a16="http://schemas.microsoft.com/office/drawing/2014/main" id="{70C8F286-12EF-2361-6EE8-66EBFADB945F}"/>
              </a:ext>
            </a:extLst>
          </p:cNvPr>
          <p:cNvSpPr/>
          <p:nvPr/>
        </p:nvSpPr>
        <p:spPr>
          <a:xfrm>
            <a:off x="2647121"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8" name="Can 37">
            <a:extLst>
              <a:ext uri="{FF2B5EF4-FFF2-40B4-BE49-F238E27FC236}">
                <a16:creationId xmlns:a16="http://schemas.microsoft.com/office/drawing/2014/main" id="{681ED76A-9FF3-16BD-E020-C1F761CE5AD5}"/>
              </a:ext>
            </a:extLst>
          </p:cNvPr>
          <p:cNvSpPr/>
          <p:nvPr/>
        </p:nvSpPr>
        <p:spPr>
          <a:xfrm>
            <a:off x="3071188"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9" name="Can 38">
            <a:extLst>
              <a:ext uri="{FF2B5EF4-FFF2-40B4-BE49-F238E27FC236}">
                <a16:creationId xmlns:a16="http://schemas.microsoft.com/office/drawing/2014/main" id="{7E208338-0EE9-81D1-6B77-39CC4D2B125B}"/>
              </a:ext>
            </a:extLst>
          </p:cNvPr>
          <p:cNvSpPr/>
          <p:nvPr/>
        </p:nvSpPr>
        <p:spPr>
          <a:xfrm>
            <a:off x="3485323"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0" name="Can 39">
            <a:extLst>
              <a:ext uri="{FF2B5EF4-FFF2-40B4-BE49-F238E27FC236}">
                <a16:creationId xmlns:a16="http://schemas.microsoft.com/office/drawing/2014/main" id="{268AA68C-0D5C-34B5-9BA8-7415C1B77570}"/>
              </a:ext>
            </a:extLst>
          </p:cNvPr>
          <p:cNvSpPr/>
          <p:nvPr/>
        </p:nvSpPr>
        <p:spPr>
          <a:xfrm>
            <a:off x="4528925"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1" name="Can 40">
            <a:extLst>
              <a:ext uri="{FF2B5EF4-FFF2-40B4-BE49-F238E27FC236}">
                <a16:creationId xmlns:a16="http://schemas.microsoft.com/office/drawing/2014/main" id="{A430AC70-41DC-D920-391C-343A9EBFB92A}"/>
              </a:ext>
            </a:extLst>
          </p:cNvPr>
          <p:cNvSpPr/>
          <p:nvPr/>
        </p:nvSpPr>
        <p:spPr>
          <a:xfrm>
            <a:off x="4946372"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2" name="Can 41">
            <a:extLst>
              <a:ext uri="{FF2B5EF4-FFF2-40B4-BE49-F238E27FC236}">
                <a16:creationId xmlns:a16="http://schemas.microsoft.com/office/drawing/2014/main" id="{CB8F7FF6-02EC-0D4D-B9C2-A9892D5BCF0D}"/>
              </a:ext>
            </a:extLst>
          </p:cNvPr>
          <p:cNvSpPr/>
          <p:nvPr/>
        </p:nvSpPr>
        <p:spPr>
          <a:xfrm>
            <a:off x="5370439"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3" name="Can 42">
            <a:extLst>
              <a:ext uri="{FF2B5EF4-FFF2-40B4-BE49-F238E27FC236}">
                <a16:creationId xmlns:a16="http://schemas.microsoft.com/office/drawing/2014/main" id="{E51C3A3A-BB71-E28A-B50D-C469F19329A8}"/>
              </a:ext>
            </a:extLst>
          </p:cNvPr>
          <p:cNvSpPr/>
          <p:nvPr/>
        </p:nvSpPr>
        <p:spPr>
          <a:xfrm>
            <a:off x="5784574"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4" name="Can 43">
            <a:extLst>
              <a:ext uri="{FF2B5EF4-FFF2-40B4-BE49-F238E27FC236}">
                <a16:creationId xmlns:a16="http://schemas.microsoft.com/office/drawing/2014/main" id="{165976D8-2D23-9110-FA7E-08F4886D72F3}"/>
              </a:ext>
            </a:extLst>
          </p:cNvPr>
          <p:cNvSpPr/>
          <p:nvPr/>
        </p:nvSpPr>
        <p:spPr>
          <a:xfrm>
            <a:off x="6894436"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5" name="Can 44">
            <a:extLst>
              <a:ext uri="{FF2B5EF4-FFF2-40B4-BE49-F238E27FC236}">
                <a16:creationId xmlns:a16="http://schemas.microsoft.com/office/drawing/2014/main" id="{9B6D7F07-96D3-9DD1-3B65-BC319597E7DA}"/>
              </a:ext>
            </a:extLst>
          </p:cNvPr>
          <p:cNvSpPr/>
          <p:nvPr/>
        </p:nvSpPr>
        <p:spPr>
          <a:xfrm>
            <a:off x="7311883"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6" name="Can 45">
            <a:extLst>
              <a:ext uri="{FF2B5EF4-FFF2-40B4-BE49-F238E27FC236}">
                <a16:creationId xmlns:a16="http://schemas.microsoft.com/office/drawing/2014/main" id="{C465C9D5-FC16-B141-22EB-FA7229823488}"/>
              </a:ext>
            </a:extLst>
          </p:cNvPr>
          <p:cNvSpPr/>
          <p:nvPr/>
        </p:nvSpPr>
        <p:spPr>
          <a:xfrm>
            <a:off x="7735950"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7" name="Can 46">
            <a:extLst>
              <a:ext uri="{FF2B5EF4-FFF2-40B4-BE49-F238E27FC236}">
                <a16:creationId xmlns:a16="http://schemas.microsoft.com/office/drawing/2014/main" id="{ED158D34-2521-F92D-DE20-6A84422E33EC}"/>
              </a:ext>
            </a:extLst>
          </p:cNvPr>
          <p:cNvSpPr/>
          <p:nvPr/>
        </p:nvSpPr>
        <p:spPr>
          <a:xfrm>
            <a:off x="8150085"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4" name="Rectangle 13">
            <a:extLst>
              <a:ext uri="{FF2B5EF4-FFF2-40B4-BE49-F238E27FC236}">
                <a16:creationId xmlns:a16="http://schemas.microsoft.com/office/drawing/2014/main" id="{E1407C19-34C8-ED2F-9F43-73BC5D303A28}"/>
              </a:ext>
            </a:extLst>
          </p:cNvPr>
          <p:cNvSpPr/>
          <p:nvPr/>
        </p:nvSpPr>
        <p:spPr>
          <a:xfrm>
            <a:off x="3326295" y="4083396"/>
            <a:ext cx="543339" cy="3693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200" dirty="0"/>
              <a:t>cvm</a:t>
            </a:r>
          </a:p>
        </p:txBody>
      </p:sp>
      <p:sp>
        <p:nvSpPr>
          <p:cNvPr id="16" name="Rectangle 15">
            <a:extLst>
              <a:ext uri="{FF2B5EF4-FFF2-40B4-BE49-F238E27FC236}">
                <a16:creationId xmlns:a16="http://schemas.microsoft.com/office/drawing/2014/main" id="{6E879ED8-D053-7501-66AF-20D205781E21}"/>
              </a:ext>
            </a:extLst>
          </p:cNvPr>
          <p:cNvSpPr/>
          <p:nvPr/>
        </p:nvSpPr>
        <p:spPr>
          <a:xfrm>
            <a:off x="5612295" y="4083395"/>
            <a:ext cx="543339" cy="3693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200" dirty="0"/>
              <a:t>cvm</a:t>
            </a:r>
          </a:p>
        </p:txBody>
      </p:sp>
      <p:sp>
        <p:nvSpPr>
          <p:cNvPr id="17" name="Rectangle 16">
            <a:extLst>
              <a:ext uri="{FF2B5EF4-FFF2-40B4-BE49-F238E27FC236}">
                <a16:creationId xmlns:a16="http://schemas.microsoft.com/office/drawing/2014/main" id="{304B9936-6B49-5ECF-B7A6-F3A6BB292E60}"/>
              </a:ext>
            </a:extLst>
          </p:cNvPr>
          <p:cNvSpPr/>
          <p:nvPr/>
        </p:nvSpPr>
        <p:spPr>
          <a:xfrm>
            <a:off x="7977806" y="4083395"/>
            <a:ext cx="543339" cy="3693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200" dirty="0"/>
              <a:t>cvm</a:t>
            </a:r>
          </a:p>
        </p:txBody>
      </p:sp>
      <p:sp>
        <p:nvSpPr>
          <p:cNvPr id="18" name="Rectangle 17">
            <a:extLst>
              <a:ext uri="{FF2B5EF4-FFF2-40B4-BE49-F238E27FC236}">
                <a16:creationId xmlns:a16="http://schemas.microsoft.com/office/drawing/2014/main" id="{E04279F6-2719-A51B-9E39-29AAD37572A5}"/>
              </a:ext>
            </a:extLst>
          </p:cNvPr>
          <p:cNvSpPr/>
          <p:nvPr/>
        </p:nvSpPr>
        <p:spPr>
          <a:xfrm>
            <a:off x="2239618" y="3924372"/>
            <a:ext cx="831570" cy="511529"/>
          </a:xfrm>
          <a:prstGeom prst="rect">
            <a:avLst/>
          </a:prstGeom>
          <a:solidFill>
            <a:srgbClr val="B7D5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600" dirty="0"/>
              <a:t>vm</a:t>
            </a:r>
          </a:p>
        </p:txBody>
      </p:sp>
      <p:sp>
        <p:nvSpPr>
          <p:cNvPr id="20" name="Rounded Rectangle 19">
            <a:extLst>
              <a:ext uri="{FF2B5EF4-FFF2-40B4-BE49-F238E27FC236}">
                <a16:creationId xmlns:a16="http://schemas.microsoft.com/office/drawing/2014/main" id="{C5947FDC-C7C7-6E7D-D663-5536AD9201F0}"/>
              </a:ext>
            </a:extLst>
          </p:cNvPr>
          <p:cNvSpPr/>
          <p:nvPr/>
        </p:nvSpPr>
        <p:spPr>
          <a:xfrm>
            <a:off x="2415204" y="4732284"/>
            <a:ext cx="357809" cy="33488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1</a:t>
            </a:r>
          </a:p>
        </p:txBody>
      </p:sp>
      <p:sp>
        <p:nvSpPr>
          <p:cNvPr id="21" name="Rounded Rectangle 20">
            <a:extLst>
              <a:ext uri="{FF2B5EF4-FFF2-40B4-BE49-F238E27FC236}">
                <a16:creationId xmlns:a16="http://schemas.microsoft.com/office/drawing/2014/main" id="{799CF909-B69D-4873-08CE-AFF11778DA75}"/>
              </a:ext>
            </a:extLst>
          </p:cNvPr>
          <p:cNvSpPr/>
          <p:nvPr/>
        </p:nvSpPr>
        <p:spPr>
          <a:xfrm>
            <a:off x="2875721" y="4732284"/>
            <a:ext cx="357809" cy="334882"/>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2</a:t>
            </a:r>
          </a:p>
        </p:txBody>
      </p:sp>
      <p:sp>
        <p:nvSpPr>
          <p:cNvPr id="22" name="Rounded Rectangle 21">
            <a:extLst>
              <a:ext uri="{FF2B5EF4-FFF2-40B4-BE49-F238E27FC236}">
                <a16:creationId xmlns:a16="http://schemas.microsoft.com/office/drawing/2014/main" id="{CE047E83-C59D-C177-6D3F-48E04DED7EF8}"/>
              </a:ext>
            </a:extLst>
          </p:cNvPr>
          <p:cNvSpPr/>
          <p:nvPr/>
        </p:nvSpPr>
        <p:spPr>
          <a:xfrm>
            <a:off x="3332921" y="4723871"/>
            <a:ext cx="357809" cy="33488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3</a:t>
            </a:r>
          </a:p>
        </p:txBody>
      </p:sp>
      <p:sp>
        <p:nvSpPr>
          <p:cNvPr id="27" name="Rounded Rectangle 26">
            <a:extLst>
              <a:ext uri="{FF2B5EF4-FFF2-40B4-BE49-F238E27FC236}">
                <a16:creationId xmlns:a16="http://schemas.microsoft.com/office/drawing/2014/main" id="{E92B69C5-9800-7958-2C9A-8F2A2904C1A6}"/>
              </a:ext>
            </a:extLst>
          </p:cNvPr>
          <p:cNvSpPr/>
          <p:nvPr/>
        </p:nvSpPr>
        <p:spPr>
          <a:xfrm>
            <a:off x="4605128" y="4732284"/>
            <a:ext cx="357809" cy="33488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c</a:t>
            </a:r>
          </a:p>
        </p:txBody>
      </p:sp>
      <p:sp>
        <p:nvSpPr>
          <p:cNvPr id="28" name="Rounded Rectangle 27">
            <a:extLst>
              <a:ext uri="{FF2B5EF4-FFF2-40B4-BE49-F238E27FC236}">
                <a16:creationId xmlns:a16="http://schemas.microsoft.com/office/drawing/2014/main" id="{66FC4204-FA7A-EAD3-F7CB-1A1C4F6361D9}"/>
              </a:ext>
            </a:extLst>
          </p:cNvPr>
          <p:cNvSpPr/>
          <p:nvPr/>
        </p:nvSpPr>
        <p:spPr>
          <a:xfrm>
            <a:off x="5059010" y="4741959"/>
            <a:ext cx="357809" cy="334882"/>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c</a:t>
            </a:r>
          </a:p>
        </p:txBody>
      </p:sp>
      <p:sp>
        <p:nvSpPr>
          <p:cNvPr id="30" name="Rounded Rectangle 29">
            <a:extLst>
              <a:ext uri="{FF2B5EF4-FFF2-40B4-BE49-F238E27FC236}">
                <a16:creationId xmlns:a16="http://schemas.microsoft.com/office/drawing/2014/main" id="{5CE06020-4FC5-6753-1494-11DD08B7D557}"/>
              </a:ext>
            </a:extLst>
          </p:cNvPr>
          <p:cNvSpPr/>
          <p:nvPr/>
        </p:nvSpPr>
        <p:spPr>
          <a:xfrm>
            <a:off x="7079966" y="4732284"/>
            <a:ext cx="357809" cy="33488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c</a:t>
            </a:r>
          </a:p>
        </p:txBody>
      </p:sp>
      <p:cxnSp>
        <p:nvCxnSpPr>
          <p:cNvPr id="8" name="Straight Arrow Connector 7">
            <a:extLst>
              <a:ext uri="{FF2B5EF4-FFF2-40B4-BE49-F238E27FC236}">
                <a16:creationId xmlns:a16="http://schemas.microsoft.com/office/drawing/2014/main" id="{51B04DC4-D31B-5F03-0870-126AA061D252}"/>
              </a:ext>
            </a:extLst>
          </p:cNvPr>
          <p:cNvCxnSpPr/>
          <p:nvPr/>
        </p:nvCxnSpPr>
        <p:spPr>
          <a:xfrm flipH="1" flipV="1">
            <a:off x="2875721" y="4435901"/>
            <a:ext cx="609602" cy="287970"/>
          </a:xfrm>
          <a:prstGeom prst="straightConnector1">
            <a:avLst/>
          </a:prstGeom>
          <a:ln w="57150">
            <a:solidFill>
              <a:srgbClr val="FFC000">
                <a:alpha val="99000"/>
              </a:srgb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5738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en-NL" dirty="0"/>
              <a:t>Reading IO</a:t>
            </a:r>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7713971" cy="369332"/>
          </a:xfrm>
          <a:prstGeom prst="rect">
            <a:avLst/>
          </a:prstGeom>
          <a:noFill/>
        </p:spPr>
        <p:txBody>
          <a:bodyPr wrap="none" rtlCol="0">
            <a:spAutoFit/>
          </a:bodyPr>
          <a:lstStyle/>
          <a:p>
            <a:r>
              <a:rPr lang="en-NL" dirty="0"/>
              <a:t>When data is read from another node the data will then be copied </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1" name="Rectangle 10">
            <a:extLst>
              <a:ext uri="{FF2B5EF4-FFF2-40B4-BE49-F238E27FC236}">
                <a16:creationId xmlns:a16="http://schemas.microsoft.com/office/drawing/2014/main" id="{AF86A734-C6E5-097C-BCBF-94DB429D2526}"/>
              </a:ext>
            </a:extLst>
          </p:cNvPr>
          <p:cNvSpPr/>
          <p:nvPr/>
        </p:nvSpPr>
        <p:spPr>
          <a:xfrm>
            <a:off x="2239618" y="4452730"/>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9" name="Rectangle 18">
            <a:extLst>
              <a:ext uri="{FF2B5EF4-FFF2-40B4-BE49-F238E27FC236}">
                <a16:creationId xmlns:a16="http://schemas.microsoft.com/office/drawing/2014/main" id="{0C4DD1F8-1190-A8D2-F59B-ED71D892F5C4}"/>
              </a:ext>
            </a:extLst>
          </p:cNvPr>
          <p:cNvSpPr/>
          <p:nvPr/>
        </p:nvSpPr>
        <p:spPr>
          <a:xfrm>
            <a:off x="4525618" y="4452729"/>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24" name="Rectangle 23">
            <a:extLst>
              <a:ext uri="{FF2B5EF4-FFF2-40B4-BE49-F238E27FC236}">
                <a16:creationId xmlns:a16="http://schemas.microsoft.com/office/drawing/2014/main" id="{877A4EC9-00DD-61DF-0ECB-F7FC650F75E9}"/>
              </a:ext>
            </a:extLst>
          </p:cNvPr>
          <p:cNvSpPr/>
          <p:nvPr/>
        </p:nvSpPr>
        <p:spPr>
          <a:xfrm>
            <a:off x="6891129" y="4452729"/>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36" name="Can 35">
            <a:extLst>
              <a:ext uri="{FF2B5EF4-FFF2-40B4-BE49-F238E27FC236}">
                <a16:creationId xmlns:a16="http://schemas.microsoft.com/office/drawing/2014/main" id="{26718DF5-BAB4-05D8-A2C7-D90F8ACECF8B}"/>
              </a:ext>
            </a:extLst>
          </p:cNvPr>
          <p:cNvSpPr/>
          <p:nvPr/>
        </p:nvSpPr>
        <p:spPr>
          <a:xfrm>
            <a:off x="2229674"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7" name="Can 36">
            <a:extLst>
              <a:ext uri="{FF2B5EF4-FFF2-40B4-BE49-F238E27FC236}">
                <a16:creationId xmlns:a16="http://schemas.microsoft.com/office/drawing/2014/main" id="{70C8F286-12EF-2361-6EE8-66EBFADB945F}"/>
              </a:ext>
            </a:extLst>
          </p:cNvPr>
          <p:cNvSpPr/>
          <p:nvPr/>
        </p:nvSpPr>
        <p:spPr>
          <a:xfrm>
            <a:off x="2647121"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8" name="Can 37">
            <a:extLst>
              <a:ext uri="{FF2B5EF4-FFF2-40B4-BE49-F238E27FC236}">
                <a16:creationId xmlns:a16="http://schemas.microsoft.com/office/drawing/2014/main" id="{681ED76A-9FF3-16BD-E020-C1F761CE5AD5}"/>
              </a:ext>
            </a:extLst>
          </p:cNvPr>
          <p:cNvSpPr/>
          <p:nvPr/>
        </p:nvSpPr>
        <p:spPr>
          <a:xfrm>
            <a:off x="3071188"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9" name="Can 38">
            <a:extLst>
              <a:ext uri="{FF2B5EF4-FFF2-40B4-BE49-F238E27FC236}">
                <a16:creationId xmlns:a16="http://schemas.microsoft.com/office/drawing/2014/main" id="{7E208338-0EE9-81D1-6B77-39CC4D2B125B}"/>
              </a:ext>
            </a:extLst>
          </p:cNvPr>
          <p:cNvSpPr/>
          <p:nvPr/>
        </p:nvSpPr>
        <p:spPr>
          <a:xfrm>
            <a:off x="3485323"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0" name="Can 39">
            <a:extLst>
              <a:ext uri="{FF2B5EF4-FFF2-40B4-BE49-F238E27FC236}">
                <a16:creationId xmlns:a16="http://schemas.microsoft.com/office/drawing/2014/main" id="{268AA68C-0D5C-34B5-9BA8-7415C1B77570}"/>
              </a:ext>
            </a:extLst>
          </p:cNvPr>
          <p:cNvSpPr/>
          <p:nvPr/>
        </p:nvSpPr>
        <p:spPr>
          <a:xfrm>
            <a:off x="4528925"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1" name="Can 40">
            <a:extLst>
              <a:ext uri="{FF2B5EF4-FFF2-40B4-BE49-F238E27FC236}">
                <a16:creationId xmlns:a16="http://schemas.microsoft.com/office/drawing/2014/main" id="{A430AC70-41DC-D920-391C-343A9EBFB92A}"/>
              </a:ext>
            </a:extLst>
          </p:cNvPr>
          <p:cNvSpPr/>
          <p:nvPr/>
        </p:nvSpPr>
        <p:spPr>
          <a:xfrm>
            <a:off x="4946372"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2" name="Can 41">
            <a:extLst>
              <a:ext uri="{FF2B5EF4-FFF2-40B4-BE49-F238E27FC236}">
                <a16:creationId xmlns:a16="http://schemas.microsoft.com/office/drawing/2014/main" id="{CB8F7FF6-02EC-0D4D-B9C2-A9892D5BCF0D}"/>
              </a:ext>
            </a:extLst>
          </p:cNvPr>
          <p:cNvSpPr/>
          <p:nvPr/>
        </p:nvSpPr>
        <p:spPr>
          <a:xfrm>
            <a:off x="5370439"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3" name="Can 42">
            <a:extLst>
              <a:ext uri="{FF2B5EF4-FFF2-40B4-BE49-F238E27FC236}">
                <a16:creationId xmlns:a16="http://schemas.microsoft.com/office/drawing/2014/main" id="{E51C3A3A-BB71-E28A-B50D-C469F19329A8}"/>
              </a:ext>
            </a:extLst>
          </p:cNvPr>
          <p:cNvSpPr/>
          <p:nvPr/>
        </p:nvSpPr>
        <p:spPr>
          <a:xfrm>
            <a:off x="5784574"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4" name="Can 43">
            <a:extLst>
              <a:ext uri="{FF2B5EF4-FFF2-40B4-BE49-F238E27FC236}">
                <a16:creationId xmlns:a16="http://schemas.microsoft.com/office/drawing/2014/main" id="{165976D8-2D23-9110-FA7E-08F4886D72F3}"/>
              </a:ext>
            </a:extLst>
          </p:cNvPr>
          <p:cNvSpPr/>
          <p:nvPr/>
        </p:nvSpPr>
        <p:spPr>
          <a:xfrm>
            <a:off x="6894436"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5" name="Can 44">
            <a:extLst>
              <a:ext uri="{FF2B5EF4-FFF2-40B4-BE49-F238E27FC236}">
                <a16:creationId xmlns:a16="http://schemas.microsoft.com/office/drawing/2014/main" id="{9B6D7F07-96D3-9DD1-3B65-BC319597E7DA}"/>
              </a:ext>
            </a:extLst>
          </p:cNvPr>
          <p:cNvSpPr/>
          <p:nvPr/>
        </p:nvSpPr>
        <p:spPr>
          <a:xfrm>
            <a:off x="7311883"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6" name="Can 45">
            <a:extLst>
              <a:ext uri="{FF2B5EF4-FFF2-40B4-BE49-F238E27FC236}">
                <a16:creationId xmlns:a16="http://schemas.microsoft.com/office/drawing/2014/main" id="{C465C9D5-FC16-B141-22EB-FA7229823488}"/>
              </a:ext>
            </a:extLst>
          </p:cNvPr>
          <p:cNvSpPr/>
          <p:nvPr/>
        </p:nvSpPr>
        <p:spPr>
          <a:xfrm>
            <a:off x="7735950"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7" name="Can 46">
            <a:extLst>
              <a:ext uri="{FF2B5EF4-FFF2-40B4-BE49-F238E27FC236}">
                <a16:creationId xmlns:a16="http://schemas.microsoft.com/office/drawing/2014/main" id="{ED158D34-2521-F92D-DE20-6A84422E33EC}"/>
              </a:ext>
            </a:extLst>
          </p:cNvPr>
          <p:cNvSpPr/>
          <p:nvPr/>
        </p:nvSpPr>
        <p:spPr>
          <a:xfrm>
            <a:off x="8150085"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4" name="Rectangle 13">
            <a:extLst>
              <a:ext uri="{FF2B5EF4-FFF2-40B4-BE49-F238E27FC236}">
                <a16:creationId xmlns:a16="http://schemas.microsoft.com/office/drawing/2014/main" id="{E1407C19-34C8-ED2F-9F43-73BC5D303A28}"/>
              </a:ext>
            </a:extLst>
          </p:cNvPr>
          <p:cNvSpPr/>
          <p:nvPr/>
        </p:nvSpPr>
        <p:spPr>
          <a:xfrm>
            <a:off x="3326295" y="4083396"/>
            <a:ext cx="543339" cy="3693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200" dirty="0"/>
              <a:t>cvm</a:t>
            </a:r>
          </a:p>
        </p:txBody>
      </p:sp>
      <p:sp>
        <p:nvSpPr>
          <p:cNvPr id="16" name="Rectangle 15">
            <a:extLst>
              <a:ext uri="{FF2B5EF4-FFF2-40B4-BE49-F238E27FC236}">
                <a16:creationId xmlns:a16="http://schemas.microsoft.com/office/drawing/2014/main" id="{6E879ED8-D053-7501-66AF-20D205781E21}"/>
              </a:ext>
            </a:extLst>
          </p:cNvPr>
          <p:cNvSpPr/>
          <p:nvPr/>
        </p:nvSpPr>
        <p:spPr>
          <a:xfrm>
            <a:off x="5612295" y="4083395"/>
            <a:ext cx="543339" cy="3693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200" dirty="0"/>
              <a:t>cvm</a:t>
            </a:r>
          </a:p>
        </p:txBody>
      </p:sp>
      <p:sp>
        <p:nvSpPr>
          <p:cNvPr id="17" name="Rectangle 16">
            <a:extLst>
              <a:ext uri="{FF2B5EF4-FFF2-40B4-BE49-F238E27FC236}">
                <a16:creationId xmlns:a16="http://schemas.microsoft.com/office/drawing/2014/main" id="{304B9936-6B49-5ECF-B7A6-F3A6BB292E60}"/>
              </a:ext>
            </a:extLst>
          </p:cNvPr>
          <p:cNvSpPr/>
          <p:nvPr/>
        </p:nvSpPr>
        <p:spPr>
          <a:xfrm>
            <a:off x="7977806" y="4083395"/>
            <a:ext cx="543339" cy="3693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200" dirty="0"/>
              <a:t>cvm</a:t>
            </a:r>
          </a:p>
        </p:txBody>
      </p:sp>
      <p:sp>
        <p:nvSpPr>
          <p:cNvPr id="18" name="Rectangle 17">
            <a:extLst>
              <a:ext uri="{FF2B5EF4-FFF2-40B4-BE49-F238E27FC236}">
                <a16:creationId xmlns:a16="http://schemas.microsoft.com/office/drawing/2014/main" id="{E04279F6-2719-A51B-9E39-29AAD37572A5}"/>
              </a:ext>
            </a:extLst>
          </p:cNvPr>
          <p:cNvSpPr/>
          <p:nvPr/>
        </p:nvSpPr>
        <p:spPr>
          <a:xfrm>
            <a:off x="4530587" y="3957202"/>
            <a:ext cx="831570" cy="511529"/>
          </a:xfrm>
          <a:prstGeom prst="rect">
            <a:avLst/>
          </a:prstGeom>
          <a:solidFill>
            <a:srgbClr val="B7D5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600" dirty="0"/>
              <a:t>vm</a:t>
            </a:r>
          </a:p>
        </p:txBody>
      </p:sp>
      <p:sp>
        <p:nvSpPr>
          <p:cNvPr id="20" name="Rounded Rectangle 19">
            <a:extLst>
              <a:ext uri="{FF2B5EF4-FFF2-40B4-BE49-F238E27FC236}">
                <a16:creationId xmlns:a16="http://schemas.microsoft.com/office/drawing/2014/main" id="{C5947FDC-C7C7-6E7D-D663-5536AD9201F0}"/>
              </a:ext>
            </a:extLst>
          </p:cNvPr>
          <p:cNvSpPr/>
          <p:nvPr/>
        </p:nvSpPr>
        <p:spPr>
          <a:xfrm>
            <a:off x="2415204" y="4732284"/>
            <a:ext cx="357809" cy="33488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1</a:t>
            </a:r>
          </a:p>
        </p:txBody>
      </p:sp>
      <p:sp>
        <p:nvSpPr>
          <p:cNvPr id="21" name="Rounded Rectangle 20">
            <a:extLst>
              <a:ext uri="{FF2B5EF4-FFF2-40B4-BE49-F238E27FC236}">
                <a16:creationId xmlns:a16="http://schemas.microsoft.com/office/drawing/2014/main" id="{799CF909-B69D-4873-08CE-AFF11778DA75}"/>
              </a:ext>
            </a:extLst>
          </p:cNvPr>
          <p:cNvSpPr/>
          <p:nvPr/>
        </p:nvSpPr>
        <p:spPr>
          <a:xfrm>
            <a:off x="2875721" y="4732284"/>
            <a:ext cx="357809" cy="334882"/>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2</a:t>
            </a:r>
          </a:p>
        </p:txBody>
      </p:sp>
      <p:sp>
        <p:nvSpPr>
          <p:cNvPr id="22" name="Rounded Rectangle 21">
            <a:extLst>
              <a:ext uri="{FF2B5EF4-FFF2-40B4-BE49-F238E27FC236}">
                <a16:creationId xmlns:a16="http://schemas.microsoft.com/office/drawing/2014/main" id="{CE047E83-C59D-C177-6D3F-48E04DED7EF8}"/>
              </a:ext>
            </a:extLst>
          </p:cNvPr>
          <p:cNvSpPr/>
          <p:nvPr/>
        </p:nvSpPr>
        <p:spPr>
          <a:xfrm>
            <a:off x="3342853" y="4741959"/>
            <a:ext cx="357809" cy="33488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3</a:t>
            </a:r>
          </a:p>
        </p:txBody>
      </p:sp>
      <p:sp>
        <p:nvSpPr>
          <p:cNvPr id="27" name="Rounded Rectangle 26">
            <a:extLst>
              <a:ext uri="{FF2B5EF4-FFF2-40B4-BE49-F238E27FC236}">
                <a16:creationId xmlns:a16="http://schemas.microsoft.com/office/drawing/2014/main" id="{E92B69C5-9800-7958-2C9A-8F2A2904C1A6}"/>
              </a:ext>
            </a:extLst>
          </p:cNvPr>
          <p:cNvSpPr/>
          <p:nvPr/>
        </p:nvSpPr>
        <p:spPr>
          <a:xfrm>
            <a:off x="4605128" y="4732284"/>
            <a:ext cx="357809" cy="33488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c</a:t>
            </a:r>
          </a:p>
        </p:txBody>
      </p:sp>
      <p:sp>
        <p:nvSpPr>
          <p:cNvPr id="28" name="Rounded Rectangle 27">
            <a:extLst>
              <a:ext uri="{FF2B5EF4-FFF2-40B4-BE49-F238E27FC236}">
                <a16:creationId xmlns:a16="http://schemas.microsoft.com/office/drawing/2014/main" id="{66FC4204-FA7A-EAD3-F7CB-1A1C4F6361D9}"/>
              </a:ext>
            </a:extLst>
          </p:cNvPr>
          <p:cNvSpPr/>
          <p:nvPr/>
        </p:nvSpPr>
        <p:spPr>
          <a:xfrm>
            <a:off x="5059010" y="4741959"/>
            <a:ext cx="357809" cy="334882"/>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c</a:t>
            </a:r>
          </a:p>
        </p:txBody>
      </p:sp>
      <p:sp>
        <p:nvSpPr>
          <p:cNvPr id="30" name="Rounded Rectangle 29">
            <a:extLst>
              <a:ext uri="{FF2B5EF4-FFF2-40B4-BE49-F238E27FC236}">
                <a16:creationId xmlns:a16="http://schemas.microsoft.com/office/drawing/2014/main" id="{5CE06020-4FC5-6753-1494-11DD08B7D557}"/>
              </a:ext>
            </a:extLst>
          </p:cNvPr>
          <p:cNvSpPr/>
          <p:nvPr/>
        </p:nvSpPr>
        <p:spPr>
          <a:xfrm>
            <a:off x="7079966" y="4732284"/>
            <a:ext cx="357809" cy="33488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c</a:t>
            </a:r>
          </a:p>
        </p:txBody>
      </p:sp>
      <p:sp>
        <p:nvSpPr>
          <p:cNvPr id="31" name="Rectangle 30">
            <a:extLst>
              <a:ext uri="{FF2B5EF4-FFF2-40B4-BE49-F238E27FC236}">
                <a16:creationId xmlns:a16="http://schemas.microsoft.com/office/drawing/2014/main" id="{71A3822F-A942-DA44-E5EF-359ECD4F722D}"/>
              </a:ext>
            </a:extLst>
          </p:cNvPr>
          <p:cNvSpPr/>
          <p:nvPr/>
        </p:nvSpPr>
        <p:spPr>
          <a:xfrm>
            <a:off x="1234108" y="2860016"/>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2" name="TextBox 31">
            <a:extLst>
              <a:ext uri="{FF2B5EF4-FFF2-40B4-BE49-F238E27FC236}">
                <a16:creationId xmlns:a16="http://schemas.microsoft.com/office/drawing/2014/main" id="{541D5AF4-5424-A6C5-D5B7-B94EADB202EE}"/>
              </a:ext>
            </a:extLst>
          </p:cNvPr>
          <p:cNvSpPr txBox="1"/>
          <p:nvPr/>
        </p:nvSpPr>
        <p:spPr>
          <a:xfrm>
            <a:off x="1869590" y="2851092"/>
            <a:ext cx="7560083" cy="646331"/>
          </a:xfrm>
          <a:prstGeom prst="rect">
            <a:avLst/>
          </a:prstGeom>
          <a:noFill/>
        </p:spPr>
        <p:txBody>
          <a:bodyPr wrap="none" rtlCol="0">
            <a:spAutoFit/>
          </a:bodyPr>
          <a:lstStyle/>
          <a:p>
            <a:r>
              <a:rPr lang="nl-NL" dirty="0"/>
              <a:t>In </a:t>
            </a:r>
            <a:r>
              <a:rPr lang="nl-NL" dirty="0" err="1"/>
              <a:t>this</a:t>
            </a:r>
            <a:r>
              <a:rPr lang="nl-NL" dirty="0"/>
              <a:t> </a:t>
            </a:r>
            <a:r>
              <a:rPr lang="nl-NL" dirty="0" err="1"/>
              <a:t>example</a:t>
            </a:r>
            <a:r>
              <a:rPr lang="nl-NL" dirty="0"/>
              <a:t> </a:t>
            </a:r>
            <a:r>
              <a:rPr lang="nl-NL" dirty="0" err="1"/>
              <a:t>the</a:t>
            </a:r>
            <a:r>
              <a:rPr lang="nl-NL" dirty="0"/>
              <a:t> </a:t>
            </a:r>
            <a:r>
              <a:rPr lang="nl-NL" dirty="0" err="1"/>
              <a:t>vm</a:t>
            </a:r>
            <a:r>
              <a:rPr lang="nl-NL" dirty="0"/>
              <a:t> has </a:t>
            </a:r>
            <a:r>
              <a:rPr lang="nl-NL" dirty="0" err="1"/>
              <a:t>migrated</a:t>
            </a:r>
            <a:r>
              <a:rPr lang="nl-NL" dirty="0"/>
              <a:t> </a:t>
            </a:r>
            <a:r>
              <a:rPr lang="nl-NL" dirty="0" err="1"/>
              <a:t>to</a:t>
            </a:r>
            <a:r>
              <a:rPr lang="nl-NL" dirty="0"/>
              <a:t> </a:t>
            </a:r>
            <a:r>
              <a:rPr lang="nl-NL" dirty="0" err="1"/>
              <a:t>the</a:t>
            </a:r>
            <a:r>
              <a:rPr lang="nl-NL" dirty="0"/>
              <a:t> second node </a:t>
            </a:r>
            <a:r>
              <a:rPr lang="nl-NL" dirty="0" err="1"/>
              <a:t>and</a:t>
            </a:r>
            <a:r>
              <a:rPr lang="nl-NL" dirty="0"/>
              <a:t> </a:t>
            </a:r>
            <a:r>
              <a:rPr lang="nl-NL" dirty="0" err="1"/>
              <a:t>the</a:t>
            </a:r>
            <a:r>
              <a:rPr lang="nl-NL" dirty="0"/>
              <a:t> </a:t>
            </a:r>
          </a:p>
          <a:p>
            <a:r>
              <a:rPr lang="nl-NL" dirty="0"/>
              <a:t>data was on </a:t>
            </a:r>
            <a:r>
              <a:rPr lang="nl-NL" dirty="0" err="1"/>
              <a:t>the</a:t>
            </a:r>
            <a:r>
              <a:rPr lang="nl-NL" dirty="0"/>
              <a:t> first node</a:t>
            </a:r>
            <a:endParaRPr lang="en-NL" dirty="0"/>
          </a:p>
        </p:txBody>
      </p:sp>
      <p:cxnSp>
        <p:nvCxnSpPr>
          <p:cNvPr id="7" name="Straight Arrow Connector 6">
            <a:extLst>
              <a:ext uri="{FF2B5EF4-FFF2-40B4-BE49-F238E27FC236}">
                <a16:creationId xmlns:a16="http://schemas.microsoft.com/office/drawing/2014/main" id="{18C3E463-F85B-F5A3-1EE8-E1EBA95B2FC7}"/>
              </a:ext>
            </a:extLst>
          </p:cNvPr>
          <p:cNvCxnSpPr>
            <a:cxnSpLocks/>
          </p:cNvCxnSpPr>
          <p:nvPr/>
        </p:nvCxnSpPr>
        <p:spPr>
          <a:xfrm flipV="1">
            <a:off x="3599935" y="4306957"/>
            <a:ext cx="1005193" cy="536892"/>
          </a:xfrm>
          <a:prstGeom prst="straightConnector1">
            <a:avLst/>
          </a:prstGeom>
          <a:ln w="57150">
            <a:solidFill>
              <a:srgbClr val="FFC000">
                <a:alpha val="99000"/>
              </a:srgbClr>
            </a:solidFill>
            <a:tailEnd type="triangle"/>
          </a:ln>
        </p:spPr>
        <p:style>
          <a:lnRef idx="1">
            <a:schemeClr val="accent1"/>
          </a:lnRef>
          <a:fillRef idx="0">
            <a:schemeClr val="accent1"/>
          </a:fillRef>
          <a:effectRef idx="0">
            <a:schemeClr val="accent1"/>
          </a:effectRef>
          <a:fontRef idx="minor">
            <a:schemeClr val="tx1"/>
          </a:fontRef>
        </p:style>
      </p:cxnSp>
      <p:sp>
        <p:nvSpPr>
          <p:cNvPr id="8" name="Rounded Rectangle 7">
            <a:extLst>
              <a:ext uri="{FF2B5EF4-FFF2-40B4-BE49-F238E27FC236}">
                <a16:creationId xmlns:a16="http://schemas.microsoft.com/office/drawing/2014/main" id="{43F30794-64CE-68CA-DEBB-85F80BB65232}"/>
              </a:ext>
            </a:extLst>
          </p:cNvPr>
          <p:cNvSpPr/>
          <p:nvPr/>
        </p:nvSpPr>
        <p:spPr>
          <a:xfrm>
            <a:off x="5536087" y="4741959"/>
            <a:ext cx="357809" cy="33488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3</a:t>
            </a:r>
          </a:p>
        </p:txBody>
      </p:sp>
      <p:cxnSp>
        <p:nvCxnSpPr>
          <p:cNvPr id="9" name="Straight Arrow Connector 8">
            <a:extLst>
              <a:ext uri="{FF2B5EF4-FFF2-40B4-BE49-F238E27FC236}">
                <a16:creationId xmlns:a16="http://schemas.microsoft.com/office/drawing/2014/main" id="{983D7F4E-1AD0-4E1E-B8E2-37FA30B8843A}"/>
              </a:ext>
            </a:extLst>
          </p:cNvPr>
          <p:cNvCxnSpPr>
            <a:cxnSpLocks/>
            <a:endCxn id="8" idx="1"/>
          </p:cNvCxnSpPr>
          <p:nvPr/>
        </p:nvCxnSpPr>
        <p:spPr>
          <a:xfrm flipV="1">
            <a:off x="3660550" y="4909400"/>
            <a:ext cx="1875537" cy="35277"/>
          </a:xfrm>
          <a:prstGeom prst="straightConnector1">
            <a:avLst/>
          </a:prstGeom>
          <a:ln w="57150">
            <a:solidFill>
              <a:srgbClr val="FFC000"/>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3391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en-NL" dirty="0"/>
              <a:t>Storage Constructs Listed</a:t>
            </a:r>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1609736" cy="369332"/>
          </a:xfrm>
          <a:prstGeom prst="rect">
            <a:avLst/>
          </a:prstGeom>
          <a:noFill/>
        </p:spPr>
        <p:txBody>
          <a:bodyPr wrap="none" rtlCol="0">
            <a:spAutoFit/>
          </a:bodyPr>
          <a:lstStyle/>
          <a:p>
            <a:r>
              <a:rPr lang="en-NL" dirty="0"/>
              <a:t>Storage Pool</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1" name="Rectangle 30">
            <a:extLst>
              <a:ext uri="{FF2B5EF4-FFF2-40B4-BE49-F238E27FC236}">
                <a16:creationId xmlns:a16="http://schemas.microsoft.com/office/drawing/2014/main" id="{71A3822F-A942-DA44-E5EF-359ECD4F722D}"/>
              </a:ext>
            </a:extLst>
          </p:cNvPr>
          <p:cNvSpPr/>
          <p:nvPr/>
        </p:nvSpPr>
        <p:spPr>
          <a:xfrm>
            <a:off x="1234108" y="2860016"/>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2" name="TextBox 31">
            <a:extLst>
              <a:ext uri="{FF2B5EF4-FFF2-40B4-BE49-F238E27FC236}">
                <a16:creationId xmlns:a16="http://schemas.microsoft.com/office/drawing/2014/main" id="{541D5AF4-5424-A6C5-D5B7-B94EADB202EE}"/>
              </a:ext>
            </a:extLst>
          </p:cNvPr>
          <p:cNvSpPr txBox="1"/>
          <p:nvPr/>
        </p:nvSpPr>
        <p:spPr>
          <a:xfrm>
            <a:off x="1869590" y="2851092"/>
            <a:ext cx="2247731" cy="369332"/>
          </a:xfrm>
          <a:prstGeom prst="rect">
            <a:avLst/>
          </a:prstGeom>
          <a:noFill/>
        </p:spPr>
        <p:txBody>
          <a:bodyPr wrap="none" rtlCol="0">
            <a:spAutoFit/>
          </a:bodyPr>
          <a:lstStyle/>
          <a:p>
            <a:r>
              <a:rPr lang="en-NL" dirty="0"/>
              <a:t>Storage Container</a:t>
            </a:r>
          </a:p>
        </p:txBody>
      </p:sp>
      <p:sp>
        <p:nvSpPr>
          <p:cNvPr id="3" name="TextBox 2">
            <a:extLst>
              <a:ext uri="{FF2B5EF4-FFF2-40B4-BE49-F238E27FC236}">
                <a16:creationId xmlns:a16="http://schemas.microsoft.com/office/drawing/2014/main" id="{9A7597A3-8D42-B5BF-0928-4E0788AD8A32}"/>
              </a:ext>
            </a:extLst>
          </p:cNvPr>
          <p:cNvSpPr txBox="1"/>
          <p:nvPr/>
        </p:nvSpPr>
        <p:spPr>
          <a:xfrm>
            <a:off x="1860545" y="3582864"/>
            <a:ext cx="736099" cy="369332"/>
          </a:xfrm>
          <a:prstGeom prst="rect">
            <a:avLst/>
          </a:prstGeom>
          <a:noFill/>
        </p:spPr>
        <p:txBody>
          <a:bodyPr wrap="none" rtlCol="0">
            <a:spAutoFit/>
          </a:bodyPr>
          <a:lstStyle/>
          <a:p>
            <a:r>
              <a:rPr lang="en-NL" dirty="0"/>
              <a:t>vDisk</a:t>
            </a:r>
          </a:p>
        </p:txBody>
      </p:sp>
      <p:sp>
        <p:nvSpPr>
          <p:cNvPr id="4" name="Rectangle 3">
            <a:extLst>
              <a:ext uri="{FF2B5EF4-FFF2-40B4-BE49-F238E27FC236}">
                <a16:creationId xmlns:a16="http://schemas.microsoft.com/office/drawing/2014/main" id="{38451CC3-B3B2-37BE-B531-277E456E8E2C}"/>
              </a:ext>
            </a:extLst>
          </p:cNvPr>
          <p:cNvSpPr/>
          <p:nvPr/>
        </p:nvSpPr>
        <p:spPr>
          <a:xfrm>
            <a:off x="1234108" y="3656463"/>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0" name="Rectangle 9">
            <a:extLst>
              <a:ext uri="{FF2B5EF4-FFF2-40B4-BE49-F238E27FC236}">
                <a16:creationId xmlns:a16="http://schemas.microsoft.com/office/drawing/2014/main" id="{EE529B4C-B870-B902-A07F-F16AAF654694}"/>
              </a:ext>
            </a:extLst>
          </p:cNvPr>
          <p:cNvSpPr/>
          <p:nvPr/>
        </p:nvSpPr>
        <p:spPr>
          <a:xfrm>
            <a:off x="1234108" y="4362288"/>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2" name="TextBox 11">
            <a:extLst>
              <a:ext uri="{FF2B5EF4-FFF2-40B4-BE49-F238E27FC236}">
                <a16:creationId xmlns:a16="http://schemas.microsoft.com/office/drawing/2014/main" id="{5DEE8362-8D74-1B17-43A7-842E7C115A65}"/>
              </a:ext>
            </a:extLst>
          </p:cNvPr>
          <p:cNvSpPr txBox="1"/>
          <p:nvPr/>
        </p:nvSpPr>
        <p:spPr>
          <a:xfrm>
            <a:off x="1869590" y="4353364"/>
            <a:ext cx="1835759" cy="369332"/>
          </a:xfrm>
          <a:prstGeom prst="rect">
            <a:avLst/>
          </a:prstGeom>
          <a:noFill/>
        </p:spPr>
        <p:txBody>
          <a:bodyPr wrap="none" rtlCol="0">
            <a:spAutoFit/>
          </a:bodyPr>
          <a:lstStyle/>
          <a:p>
            <a:r>
              <a:rPr lang="en-NL" dirty="0"/>
              <a:t>Volume Group</a:t>
            </a:r>
          </a:p>
        </p:txBody>
      </p:sp>
    </p:spTree>
    <p:extLst>
      <p:ext uri="{BB962C8B-B14F-4D97-AF65-F5344CB8AC3E}">
        <p14:creationId xmlns:p14="http://schemas.microsoft.com/office/powerpoint/2010/main" val="3260020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en-NL" dirty="0"/>
              <a:t>Storage Constructs Listed</a:t>
            </a:r>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907621" cy="369332"/>
          </a:xfrm>
          <a:prstGeom prst="rect">
            <a:avLst/>
          </a:prstGeom>
          <a:noFill/>
        </p:spPr>
        <p:txBody>
          <a:bodyPr wrap="none" rtlCol="0">
            <a:spAutoFit/>
          </a:bodyPr>
          <a:lstStyle/>
          <a:p>
            <a:r>
              <a:rPr lang="en-NL" dirty="0"/>
              <a:t>vBlock</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1" name="Rectangle 30">
            <a:extLst>
              <a:ext uri="{FF2B5EF4-FFF2-40B4-BE49-F238E27FC236}">
                <a16:creationId xmlns:a16="http://schemas.microsoft.com/office/drawing/2014/main" id="{71A3822F-A942-DA44-E5EF-359ECD4F722D}"/>
              </a:ext>
            </a:extLst>
          </p:cNvPr>
          <p:cNvSpPr/>
          <p:nvPr/>
        </p:nvSpPr>
        <p:spPr>
          <a:xfrm>
            <a:off x="1234108" y="2860016"/>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2" name="TextBox 31">
            <a:extLst>
              <a:ext uri="{FF2B5EF4-FFF2-40B4-BE49-F238E27FC236}">
                <a16:creationId xmlns:a16="http://schemas.microsoft.com/office/drawing/2014/main" id="{541D5AF4-5424-A6C5-D5B7-B94EADB202EE}"/>
              </a:ext>
            </a:extLst>
          </p:cNvPr>
          <p:cNvSpPr txBox="1"/>
          <p:nvPr/>
        </p:nvSpPr>
        <p:spPr>
          <a:xfrm>
            <a:off x="1869590" y="2851092"/>
            <a:ext cx="867545" cy="369332"/>
          </a:xfrm>
          <a:prstGeom prst="rect">
            <a:avLst/>
          </a:prstGeom>
          <a:noFill/>
        </p:spPr>
        <p:txBody>
          <a:bodyPr wrap="none" rtlCol="0">
            <a:spAutoFit/>
          </a:bodyPr>
          <a:lstStyle/>
          <a:p>
            <a:r>
              <a:rPr lang="en-NL" dirty="0"/>
              <a:t>Extent</a:t>
            </a:r>
          </a:p>
        </p:txBody>
      </p:sp>
      <p:sp>
        <p:nvSpPr>
          <p:cNvPr id="3" name="TextBox 2">
            <a:extLst>
              <a:ext uri="{FF2B5EF4-FFF2-40B4-BE49-F238E27FC236}">
                <a16:creationId xmlns:a16="http://schemas.microsoft.com/office/drawing/2014/main" id="{9A7597A3-8D42-B5BF-0928-4E0788AD8A32}"/>
              </a:ext>
            </a:extLst>
          </p:cNvPr>
          <p:cNvSpPr txBox="1"/>
          <p:nvPr/>
        </p:nvSpPr>
        <p:spPr>
          <a:xfrm>
            <a:off x="1860545" y="3582864"/>
            <a:ext cx="1651414" cy="369332"/>
          </a:xfrm>
          <a:prstGeom prst="rect">
            <a:avLst/>
          </a:prstGeom>
          <a:noFill/>
        </p:spPr>
        <p:txBody>
          <a:bodyPr wrap="none" rtlCol="0">
            <a:spAutoFit/>
          </a:bodyPr>
          <a:lstStyle/>
          <a:p>
            <a:r>
              <a:rPr lang="en-NL" dirty="0"/>
              <a:t>Extent Group</a:t>
            </a:r>
          </a:p>
        </p:txBody>
      </p:sp>
      <p:sp>
        <p:nvSpPr>
          <p:cNvPr id="4" name="Rectangle 3">
            <a:extLst>
              <a:ext uri="{FF2B5EF4-FFF2-40B4-BE49-F238E27FC236}">
                <a16:creationId xmlns:a16="http://schemas.microsoft.com/office/drawing/2014/main" id="{38451CC3-B3B2-37BE-B531-277E456E8E2C}"/>
              </a:ext>
            </a:extLst>
          </p:cNvPr>
          <p:cNvSpPr/>
          <p:nvPr/>
        </p:nvSpPr>
        <p:spPr>
          <a:xfrm>
            <a:off x="1234108" y="3656463"/>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0" name="Rectangle 9">
            <a:extLst>
              <a:ext uri="{FF2B5EF4-FFF2-40B4-BE49-F238E27FC236}">
                <a16:creationId xmlns:a16="http://schemas.microsoft.com/office/drawing/2014/main" id="{EE529B4C-B870-B902-A07F-F16AAF654694}"/>
              </a:ext>
            </a:extLst>
          </p:cNvPr>
          <p:cNvSpPr/>
          <p:nvPr/>
        </p:nvSpPr>
        <p:spPr>
          <a:xfrm>
            <a:off x="1234108" y="4362288"/>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2" name="TextBox 11">
            <a:extLst>
              <a:ext uri="{FF2B5EF4-FFF2-40B4-BE49-F238E27FC236}">
                <a16:creationId xmlns:a16="http://schemas.microsoft.com/office/drawing/2014/main" id="{5DEE8362-8D74-1B17-43A7-842E7C115A65}"/>
              </a:ext>
            </a:extLst>
          </p:cNvPr>
          <p:cNvSpPr txBox="1"/>
          <p:nvPr/>
        </p:nvSpPr>
        <p:spPr>
          <a:xfrm>
            <a:off x="1869590" y="4353364"/>
            <a:ext cx="955711" cy="369332"/>
          </a:xfrm>
          <a:prstGeom prst="rect">
            <a:avLst/>
          </a:prstGeom>
          <a:noFill/>
        </p:spPr>
        <p:txBody>
          <a:bodyPr wrap="none" rtlCol="0">
            <a:spAutoFit/>
          </a:bodyPr>
          <a:lstStyle/>
          <a:p>
            <a:r>
              <a:rPr lang="en-NL" dirty="0"/>
              <a:t>OpLog</a:t>
            </a:r>
          </a:p>
        </p:txBody>
      </p:sp>
    </p:spTree>
    <p:extLst>
      <p:ext uri="{BB962C8B-B14F-4D97-AF65-F5344CB8AC3E}">
        <p14:creationId xmlns:p14="http://schemas.microsoft.com/office/powerpoint/2010/main" val="3052696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en-NL" dirty="0"/>
              <a:t>Boot Drive Failure</a:t>
            </a:r>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1527982" cy="369332"/>
          </a:xfrm>
          <a:prstGeom prst="rect">
            <a:avLst/>
          </a:prstGeom>
          <a:noFill/>
        </p:spPr>
        <p:txBody>
          <a:bodyPr wrap="none" rtlCol="0">
            <a:spAutoFit/>
          </a:bodyPr>
          <a:lstStyle/>
          <a:p>
            <a:r>
              <a:rPr lang="en-NL" dirty="0"/>
              <a:t>CVM will fail</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1" name="Rectangle 30">
            <a:extLst>
              <a:ext uri="{FF2B5EF4-FFF2-40B4-BE49-F238E27FC236}">
                <a16:creationId xmlns:a16="http://schemas.microsoft.com/office/drawing/2014/main" id="{71A3822F-A942-DA44-E5EF-359ECD4F722D}"/>
              </a:ext>
            </a:extLst>
          </p:cNvPr>
          <p:cNvSpPr/>
          <p:nvPr/>
        </p:nvSpPr>
        <p:spPr>
          <a:xfrm>
            <a:off x="1234108" y="2860016"/>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2" name="TextBox 31">
            <a:extLst>
              <a:ext uri="{FF2B5EF4-FFF2-40B4-BE49-F238E27FC236}">
                <a16:creationId xmlns:a16="http://schemas.microsoft.com/office/drawing/2014/main" id="{541D5AF4-5424-A6C5-D5B7-B94EADB202EE}"/>
              </a:ext>
            </a:extLst>
          </p:cNvPr>
          <p:cNvSpPr txBox="1"/>
          <p:nvPr/>
        </p:nvSpPr>
        <p:spPr>
          <a:xfrm>
            <a:off x="1869590" y="2851092"/>
            <a:ext cx="3127779" cy="369332"/>
          </a:xfrm>
          <a:prstGeom prst="rect">
            <a:avLst/>
          </a:prstGeom>
          <a:noFill/>
        </p:spPr>
        <p:txBody>
          <a:bodyPr wrap="none" rtlCol="0">
            <a:spAutoFit/>
          </a:bodyPr>
          <a:lstStyle/>
          <a:p>
            <a:r>
              <a:rPr lang="en-NL" dirty="0"/>
              <a:t>Other VMs are unaffected</a:t>
            </a:r>
          </a:p>
        </p:txBody>
      </p:sp>
      <p:sp>
        <p:nvSpPr>
          <p:cNvPr id="3" name="TextBox 2">
            <a:extLst>
              <a:ext uri="{FF2B5EF4-FFF2-40B4-BE49-F238E27FC236}">
                <a16:creationId xmlns:a16="http://schemas.microsoft.com/office/drawing/2014/main" id="{9A7597A3-8D42-B5BF-0928-4E0788AD8A32}"/>
              </a:ext>
            </a:extLst>
          </p:cNvPr>
          <p:cNvSpPr txBox="1"/>
          <p:nvPr/>
        </p:nvSpPr>
        <p:spPr>
          <a:xfrm>
            <a:off x="1860545" y="3582864"/>
            <a:ext cx="7175362" cy="369332"/>
          </a:xfrm>
          <a:prstGeom prst="rect">
            <a:avLst/>
          </a:prstGeom>
          <a:noFill/>
        </p:spPr>
        <p:txBody>
          <a:bodyPr wrap="none" rtlCol="0">
            <a:spAutoFit/>
          </a:bodyPr>
          <a:lstStyle/>
          <a:p>
            <a:r>
              <a:rPr lang="en-NL" dirty="0"/>
              <a:t>Data Path Redundancy will redirects the path to another CVM</a:t>
            </a:r>
          </a:p>
        </p:txBody>
      </p:sp>
      <p:sp>
        <p:nvSpPr>
          <p:cNvPr id="4" name="Rectangle 3">
            <a:extLst>
              <a:ext uri="{FF2B5EF4-FFF2-40B4-BE49-F238E27FC236}">
                <a16:creationId xmlns:a16="http://schemas.microsoft.com/office/drawing/2014/main" id="{38451CC3-B3B2-37BE-B531-277E456E8E2C}"/>
              </a:ext>
            </a:extLst>
          </p:cNvPr>
          <p:cNvSpPr/>
          <p:nvPr/>
        </p:nvSpPr>
        <p:spPr>
          <a:xfrm>
            <a:off x="1234108" y="3656463"/>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3622390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en-NL" dirty="0"/>
              <a:t>Data drive Failure</a:t>
            </a:r>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4982454" cy="369332"/>
          </a:xfrm>
          <a:prstGeom prst="rect">
            <a:avLst/>
          </a:prstGeom>
          <a:noFill/>
        </p:spPr>
        <p:txBody>
          <a:bodyPr wrap="none" rtlCol="0">
            <a:spAutoFit/>
          </a:bodyPr>
          <a:lstStyle/>
          <a:p>
            <a:r>
              <a:rPr lang="en-NL" dirty="0"/>
              <a:t>Single drive failure will not result in data loss</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1" name="Rectangle 30">
            <a:extLst>
              <a:ext uri="{FF2B5EF4-FFF2-40B4-BE49-F238E27FC236}">
                <a16:creationId xmlns:a16="http://schemas.microsoft.com/office/drawing/2014/main" id="{71A3822F-A942-DA44-E5EF-359ECD4F722D}"/>
              </a:ext>
            </a:extLst>
          </p:cNvPr>
          <p:cNvSpPr/>
          <p:nvPr/>
        </p:nvSpPr>
        <p:spPr>
          <a:xfrm>
            <a:off x="1234108" y="2860016"/>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2" name="TextBox 31">
            <a:extLst>
              <a:ext uri="{FF2B5EF4-FFF2-40B4-BE49-F238E27FC236}">
                <a16:creationId xmlns:a16="http://schemas.microsoft.com/office/drawing/2014/main" id="{541D5AF4-5424-A6C5-D5B7-B94EADB202EE}"/>
              </a:ext>
            </a:extLst>
          </p:cNvPr>
          <p:cNvSpPr txBox="1"/>
          <p:nvPr/>
        </p:nvSpPr>
        <p:spPr>
          <a:xfrm>
            <a:off x="1869590" y="2851092"/>
            <a:ext cx="4713150" cy="369332"/>
          </a:xfrm>
          <a:prstGeom prst="rect">
            <a:avLst/>
          </a:prstGeom>
          <a:noFill/>
        </p:spPr>
        <p:txBody>
          <a:bodyPr wrap="none" rtlCol="0">
            <a:spAutoFit/>
          </a:bodyPr>
          <a:lstStyle/>
          <a:p>
            <a:r>
              <a:rPr lang="en-NL" dirty="0"/>
              <a:t>Cluster create a new replica of the data</a:t>
            </a:r>
          </a:p>
        </p:txBody>
      </p:sp>
      <p:sp>
        <p:nvSpPr>
          <p:cNvPr id="3" name="TextBox 2">
            <a:extLst>
              <a:ext uri="{FF2B5EF4-FFF2-40B4-BE49-F238E27FC236}">
                <a16:creationId xmlns:a16="http://schemas.microsoft.com/office/drawing/2014/main" id="{9A7597A3-8D42-B5BF-0928-4E0788AD8A32}"/>
              </a:ext>
            </a:extLst>
          </p:cNvPr>
          <p:cNvSpPr txBox="1"/>
          <p:nvPr/>
        </p:nvSpPr>
        <p:spPr>
          <a:xfrm>
            <a:off x="1860545" y="3582864"/>
            <a:ext cx="7821372" cy="369332"/>
          </a:xfrm>
          <a:prstGeom prst="rect">
            <a:avLst/>
          </a:prstGeom>
          <a:noFill/>
        </p:spPr>
        <p:txBody>
          <a:bodyPr wrap="none" rtlCol="0">
            <a:spAutoFit/>
          </a:bodyPr>
          <a:lstStyle/>
          <a:p>
            <a:r>
              <a:rPr lang="en-NL" dirty="0"/>
              <a:t>With replication factor 2, losing a second drive can result in data loss</a:t>
            </a:r>
          </a:p>
        </p:txBody>
      </p:sp>
      <p:sp>
        <p:nvSpPr>
          <p:cNvPr id="4" name="Rectangle 3">
            <a:extLst>
              <a:ext uri="{FF2B5EF4-FFF2-40B4-BE49-F238E27FC236}">
                <a16:creationId xmlns:a16="http://schemas.microsoft.com/office/drawing/2014/main" id="{38451CC3-B3B2-37BE-B531-277E456E8E2C}"/>
              </a:ext>
            </a:extLst>
          </p:cNvPr>
          <p:cNvSpPr/>
          <p:nvPr/>
        </p:nvSpPr>
        <p:spPr>
          <a:xfrm>
            <a:off x="1234108" y="3656463"/>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401933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en-GB" dirty="0"/>
              <a:t>CVM</a:t>
            </a:r>
            <a:r>
              <a:rPr lang="en-NL" dirty="0"/>
              <a:t> Failure</a:t>
            </a:r>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3594254" cy="369332"/>
          </a:xfrm>
          <a:prstGeom prst="rect">
            <a:avLst/>
          </a:prstGeom>
          <a:noFill/>
        </p:spPr>
        <p:txBody>
          <a:bodyPr wrap="none" rtlCol="0">
            <a:spAutoFit/>
          </a:bodyPr>
          <a:lstStyle/>
          <a:p>
            <a:r>
              <a:rPr lang="en-NL" dirty="0"/>
              <a:t>Address becomes unavailable</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1" name="Rectangle 30">
            <a:extLst>
              <a:ext uri="{FF2B5EF4-FFF2-40B4-BE49-F238E27FC236}">
                <a16:creationId xmlns:a16="http://schemas.microsoft.com/office/drawing/2014/main" id="{71A3822F-A942-DA44-E5EF-359ECD4F722D}"/>
              </a:ext>
            </a:extLst>
          </p:cNvPr>
          <p:cNvSpPr/>
          <p:nvPr/>
        </p:nvSpPr>
        <p:spPr>
          <a:xfrm>
            <a:off x="1234108" y="2860016"/>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2" name="TextBox 31">
            <a:extLst>
              <a:ext uri="{FF2B5EF4-FFF2-40B4-BE49-F238E27FC236}">
                <a16:creationId xmlns:a16="http://schemas.microsoft.com/office/drawing/2014/main" id="{541D5AF4-5424-A6C5-D5B7-B94EADB202EE}"/>
              </a:ext>
            </a:extLst>
          </p:cNvPr>
          <p:cNvSpPr txBox="1"/>
          <p:nvPr/>
        </p:nvSpPr>
        <p:spPr>
          <a:xfrm>
            <a:off x="1869590" y="2851092"/>
            <a:ext cx="4432624" cy="369332"/>
          </a:xfrm>
          <a:prstGeom prst="rect">
            <a:avLst/>
          </a:prstGeom>
          <a:noFill/>
        </p:spPr>
        <p:txBody>
          <a:bodyPr wrap="none" rtlCol="0">
            <a:spAutoFit/>
          </a:bodyPr>
          <a:lstStyle/>
          <a:p>
            <a:r>
              <a:rPr lang="en-NL" dirty="0"/>
              <a:t>Data traffic is redirected transparantly</a:t>
            </a:r>
          </a:p>
        </p:txBody>
      </p:sp>
      <p:sp>
        <p:nvSpPr>
          <p:cNvPr id="3" name="TextBox 2">
            <a:extLst>
              <a:ext uri="{FF2B5EF4-FFF2-40B4-BE49-F238E27FC236}">
                <a16:creationId xmlns:a16="http://schemas.microsoft.com/office/drawing/2014/main" id="{9A7597A3-8D42-B5BF-0928-4E0788AD8A32}"/>
              </a:ext>
            </a:extLst>
          </p:cNvPr>
          <p:cNvSpPr txBox="1"/>
          <p:nvPr/>
        </p:nvSpPr>
        <p:spPr>
          <a:xfrm>
            <a:off x="1860545" y="3582864"/>
            <a:ext cx="7640233" cy="369332"/>
          </a:xfrm>
          <a:prstGeom prst="rect">
            <a:avLst/>
          </a:prstGeom>
          <a:noFill/>
        </p:spPr>
        <p:txBody>
          <a:bodyPr wrap="none" rtlCol="0">
            <a:spAutoFit/>
          </a:bodyPr>
          <a:lstStyle/>
          <a:p>
            <a:r>
              <a:rPr lang="en-NL" dirty="0"/>
              <a:t>Self-healing will transfer traffic back to original CVM when it is back</a:t>
            </a:r>
          </a:p>
        </p:txBody>
      </p:sp>
      <p:sp>
        <p:nvSpPr>
          <p:cNvPr id="4" name="Rectangle 3">
            <a:extLst>
              <a:ext uri="{FF2B5EF4-FFF2-40B4-BE49-F238E27FC236}">
                <a16:creationId xmlns:a16="http://schemas.microsoft.com/office/drawing/2014/main" id="{38451CC3-B3B2-37BE-B531-277E456E8E2C}"/>
              </a:ext>
            </a:extLst>
          </p:cNvPr>
          <p:cNvSpPr/>
          <p:nvPr/>
        </p:nvSpPr>
        <p:spPr>
          <a:xfrm>
            <a:off x="1234108" y="3656463"/>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2710460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en-GB" dirty="0"/>
              <a:t>host</a:t>
            </a:r>
            <a:r>
              <a:rPr lang="en-NL" dirty="0"/>
              <a:t> Failure</a:t>
            </a:r>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5532284" cy="369332"/>
          </a:xfrm>
          <a:prstGeom prst="rect">
            <a:avLst/>
          </a:prstGeom>
          <a:noFill/>
        </p:spPr>
        <p:txBody>
          <a:bodyPr wrap="none" rtlCol="0">
            <a:spAutoFit/>
          </a:bodyPr>
          <a:lstStyle/>
          <a:p>
            <a:r>
              <a:rPr lang="en-NL" dirty="0"/>
              <a:t>HA-protected VMs are restarted on other nodes</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1" name="Rectangle 30">
            <a:extLst>
              <a:ext uri="{FF2B5EF4-FFF2-40B4-BE49-F238E27FC236}">
                <a16:creationId xmlns:a16="http://schemas.microsoft.com/office/drawing/2014/main" id="{71A3822F-A942-DA44-E5EF-359ECD4F722D}"/>
              </a:ext>
            </a:extLst>
          </p:cNvPr>
          <p:cNvSpPr/>
          <p:nvPr/>
        </p:nvSpPr>
        <p:spPr>
          <a:xfrm>
            <a:off x="1234108" y="2860016"/>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2" name="TextBox 31">
            <a:extLst>
              <a:ext uri="{FF2B5EF4-FFF2-40B4-BE49-F238E27FC236}">
                <a16:creationId xmlns:a16="http://schemas.microsoft.com/office/drawing/2014/main" id="{541D5AF4-5424-A6C5-D5B7-B94EADB202EE}"/>
              </a:ext>
            </a:extLst>
          </p:cNvPr>
          <p:cNvSpPr txBox="1"/>
          <p:nvPr/>
        </p:nvSpPr>
        <p:spPr>
          <a:xfrm>
            <a:off x="1869590" y="2851092"/>
            <a:ext cx="4073551" cy="369332"/>
          </a:xfrm>
          <a:prstGeom prst="rect">
            <a:avLst/>
          </a:prstGeom>
          <a:noFill/>
        </p:spPr>
        <p:txBody>
          <a:bodyPr wrap="none" rtlCol="0">
            <a:spAutoFit/>
          </a:bodyPr>
          <a:lstStyle/>
          <a:p>
            <a:r>
              <a:rPr lang="en-NL" dirty="0"/>
              <a:t>Stargate will start migrating extents</a:t>
            </a:r>
          </a:p>
        </p:txBody>
      </p:sp>
      <p:sp>
        <p:nvSpPr>
          <p:cNvPr id="3" name="TextBox 2">
            <a:extLst>
              <a:ext uri="{FF2B5EF4-FFF2-40B4-BE49-F238E27FC236}">
                <a16:creationId xmlns:a16="http://schemas.microsoft.com/office/drawing/2014/main" id="{9A7597A3-8D42-B5BF-0928-4E0788AD8A32}"/>
              </a:ext>
            </a:extLst>
          </p:cNvPr>
          <p:cNvSpPr txBox="1"/>
          <p:nvPr/>
        </p:nvSpPr>
        <p:spPr>
          <a:xfrm>
            <a:off x="1860545" y="3582864"/>
            <a:ext cx="5886548" cy="369332"/>
          </a:xfrm>
          <a:prstGeom prst="rect">
            <a:avLst/>
          </a:prstGeom>
          <a:noFill/>
        </p:spPr>
        <p:txBody>
          <a:bodyPr wrap="none" rtlCol="0">
            <a:spAutoFit/>
          </a:bodyPr>
          <a:lstStyle/>
          <a:p>
            <a:r>
              <a:rPr lang="en-NL" dirty="0"/>
              <a:t>Curator instructs Stargate to create a new replicas </a:t>
            </a:r>
          </a:p>
        </p:txBody>
      </p:sp>
      <p:sp>
        <p:nvSpPr>
          <p:cNvPr id="4" name="Rectangle 3">
            <a:extLst>
              <a:ext uri="{FF2B5EF4-FFF2-40B4-BE49-F238E27FC236}">
                <a16:creationId xmlns:a16="http://schemas.microsoft.com/office/drawing/2014/main" id="{38451CC3-B3B2-37BE-B531-277E456E8E2C}"/>
              </a:ext>
            </a:extLst>
          </p:cNvPr>
          <p:cNvSpPr/>
          <p:nvPr/>
        </p:nvSpPr>
        <p:spPr>
          <a:xfrm>
            <a:off x="1234108" y="3656463"/>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1837679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nl-NL" dirty="0"/>
              <a:t>Storage  Containers</a:t>
            </a:r>
            <a:endParaRPr lang="en-NL" dirty="0"/>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3815468" cy="369332"/>
          </a:xfrm>
          <a:prstGeom prst="rect">
            <a:avLst/>
          </a:prstGeom>
          <a:noFill/>
        </p:spPr>
        <p:txBody>
          <a:bodyPr wrap="none" rtlCol="0">
            <a:spAutoFit/>
          </a:bodyPr>
          <a:lstStyle/>
          <a:p>
            <a:r>
              <a:rPr lang="en-NL" dirty="0"/>
              <a:t>Three default storage containers</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1" name="Rectangle 30">
            <a:extLst>
              <a:ext uri="{FF2B5EF4-FFF2-40B4-BE49-F238E27FC236}">
                <a16:creationId xmlns:a16="http://schemas.microsoft.com/office/drawing/2014/main" id="{71A3822F-A942-DA44-E5EF-359ECD4F722D}"/>
              </a:ext>
            </a:extLst>
          </p:cNvPr>
          <p:cNvSpPr/>
          <p:nvPr/>
        </p:nvSpPr>
        <p:spPr>
          <a:xfrm>
            <a:off x="2009963" y="2999849"/>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2" name="TextBox 31">
            <a:extLst>
              <a:ext uri="{FF2B5EF4-FFF2-40B4-BE49-F238E27FC236}">
                <a16:creationId xmlns:a16="http://schemas.microsoft.com/office/drawing/2014/main" id="{541D5AF4-5424-A6C5-D5B7-B94EADB202EE}"/>
              </a:ext>
            </a:extLst>
          </p:cNvPr>
          <p:cNvSpPr txBox="1"/>
          <p:nvPr/>
        </p:nvSpPr>
        <p:spPr>
          <a:xfrm>
            <a:off x="2645445" y="2990925"/>
            <a:ext cx="3223959" cy="369332"/>
          </a:xfrm>
          <a:prstGeom prst="rect">
            <a:avLst/>
          </a:prstGeom>
          <a:noFill/>
        </p:spPr>
        <p:txBody>
          <a:bodyPr wrap="none" rtlCol="0">
            <a:spAutoFit/>
          </a:bodyPr>
          <a:lstStyle/>
          <a:p>
            <a:r>
              <a:rPr lang="en-NL" dirty="0"/>
              <a:t>NutanixManagementShare</a:t>
            </a:r>
          </a:p>
        </p:txBody>
      </p:sp>
      <p:sp>
        <p:nvSpPr>
          <p:cNvPr id="3" name="TextBox 2">
            <a:extLst>
              <a:ext uri="{FF2B5EF4-FFF2-40B4-BE49-F238E27FC236}">
                <a16:creationId xmlns:a16="http://schemas.microsoft.com/office/drawing/2014/main" id="{9A7597A3-8D42-B5BF-0928-4E0788AD8A32}"/>
              </a:ext>
            </a:extLst>
          </p:cNvPr>
          <p:cNvSpPr txBox="1"/>
          <p:nvPr/>
        </p:nvSpPr>
        <p:spPr>
          <a:xfrm>
            <a:off x="2636400" y="3722697"/>
            <a:ext cx="2501006" cy="369332"/>
          </a:xfrm>
          <a:prstGeom prst="rect">
            <a:avLst/>
          </a:prstGeom>
          <a:noFill/>
        </p:spPr>
        <p:txBody>
          <a:bodyPr wrap="none" rtlCol="0">
            <a:spAutoFit/>
          </a:bodyPr>
          <a:lstStyle/>
          <a:p>
            <a:r>
              <a:rPr lang="en-NL" dirty="0"/>
              <a:t>SelfServiceContainer</a:t>
            </a:r>
          </a:p>
        </p:txBody>
      </p:sp>
      <p:sp>
        <p:nvSpPr>
          <p:cNvPr id="4" name="Rectangle 3">
            <a:extLst>
              <a:ext uri="{FF2B5EF4-FFF2-40B4-BE49-F238E27FC236}">
                <a16:creationId xmlns:a16="http://schemas.microsoft.com/office/drawing/2014/main" id="{38451CC3-B3B2-37BE-B531-277E456E8E2C}"/>
              </a:ext>
            </a:extLst>
          </p:cNvPr>
          <p:cNvSpPr/>
          <p:nvPr/>
        </p:nvSpPr>
        <p:spPr>
          <a:xfrm>
            <a:off x="2009963" y="3796296"/>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7" name="TextBox 6">
            <a:extLst>
              <a:ext uri="{FF2B5EF4-FFF2-40B4-BE49-F238E27FC236}">
                <a16:creationId xmlns:a16="http://schemas.microsoft.com/office/drawing/2014/main" id="{BE73A48A-CDF7-931C-5113-BC5830052C2A}"/>
              </a:ext>
            </a:extLst>
          </p:cNvPr>
          <p:cNvSpPr txBox="1"/>
          <p:nvPr/>
        </p:nvSpPr>
        <p:spPr>
          <a:xfrm>
            <a:off x="2645445" y="4408077"/>
            <a:ext cx="2162772" cy="369332"/>
          </a:xfrm>
          <a:prstGeom prst="rect">
            <a:avLst/>
          </a:prstGeom>
          <a:noFill/>
        </p:spPr>
        <p:txBody>
          <a:bodyPr wrap="none" rtlCol="0">
            <a:spAutoFit/>
          </a:bodyPr>
          <a:lstStyle/>
          <a:p>
            <a:r>
              <a:rPr lang="en-NL" dirty="0"/>
              <a:t>Default-container</a:t>
            </a:r>
          </a:p>
        </p:txBody>
      </p:sp>
      <p:sp>
        <p:nvSpPr>
          <p:cNvPr id="8" name="Rectangle 7">
            <a:extLst>
              <a:ext uri="{FF2B5EF4-FFF2-40B4-BE49-F238E27FC236}">
                <a16:creationId xmlns:a16="http://schemas.microsoft.com/office/drawing/2014/main" id="{F6402476-2282-F0A2-DC79-401EA475D474}"/>
              </a:ext>
            </a:extLst>
          </p:cNvPr>
          <p:cNvSpPr/>
          <p:nvPr/>
        </p:nvSpPr>
        <p:spPr>
          <a:xfrm>
            <a:off x="2019008" y="4481676"/>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2926605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nl-NL" sz="3600" dirty="0"/>
              <a:t>Updating Storage  Containers</a:t>
            </a:r>
            <a:endParaRPr lang="en-NL" sz="3600" dirty="0"/>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6171882" cy="369332"/>
          </a:xfrm>
          <a:prstGeom prst="rect">
            <a:avLst/>
          </a:prstGeom>
          <a:noFill/>
        </p:spPr>
        <p:txBody>
          <a:bodyPr wrap="none" rtlCol="0">
            <a:spAutoFit/>
          </a:bodyPr>
          <a:lstStyle/>
          <a:p>
            <a:r>
              <a:rPr lang="en-NL" dirty="0"/>
              <a:t>Some conditions when updating a Storage Container</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1" name="Rectangle 30">
            <a:extLst>
              <a:ext uri="{FF2B5EF4-FFF2-40B4-BE49-F238E27FC236}">
                <a16:creationId xmlns:a16="http://schemas.microsoft.com/office/drawing/2014/main" id="{71A3822F-A942-DA44-E5EF-359ECD4F722D}"/>
              </a:ext>
            </a:extLst>
          </p:cNvPr>
          <p:cNvSpPr/>
          <p:nvPr/>
        </p:nvSpPr>
        <p:spPr>
          <a:xfrm>
            <a:off x="2009963" y="2999849"/>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2" name="TextBox 31">
            <a:extLst>
              <a:ext uri="{FF2B5EF4-FFF2-40B4-BE49-F238E27FC236}">
                <a16:creationId xmlns:a16="http://schemas.microsoft.com/office/drawing/2014/main" id="{541D5AF4-5424-A6C5-D5B7-B94EADB202EE}"/>
              </a:ext>
            </a:extLst>
          </p:cNvPr>
          <p:cNvSpPr txBox="1"/>
          <p:nvPr/>
        </p:nvSpPr>
        <p:spPr>
          <a:xfrm>
            <a:off x="2645445" y="2990925"/>
            <a:ext cx="7827784" cy="369332"/>
          </a:xfrm>
          <a:prstGeom prst="rect">
            <a:avLst/>
          </a:prstGeom>
          <a:noFill/>
        </p:spPr>
        <p:txBody>
          <a:bodyPr wrap="none" rtlCol="0">
            <a:spAutoFit/>
          </a:bodyPr>
          <a:lstStyle/>
          <a:p>
            <a:r>
              <a:rPr lang="en-NL" dirty="0"/>
              <a:t>Cannot be renamed through the Update Storage Container dialog</a:t>
            </a:r>
          </a:p>
        </p:txBody>
      </p:sp>
      <p:sp>
        <p:nvSpPr>
          <p:cNvPr id="3" name="TextBox 2">
            <a:extLst>
              <a:ext uri="{FF2B5EF4-FFF2-40B4-BE49-F238E27FC236}">
                <a16:creationId xmlns:a16="http://schemas.microsoft.com/office/drawing/2014/main" id="{9A7597A3-8D42-B5BF-0928-4E0788AD8A32}"/>
              </a:ext>
            </a:extLst>
          </p:cNvPr>
          <p:cNvSpPr txBox="1"/>
          <p:nvPr/>
        </p:nvSpPr>
        <p:spPr>
          <a:xfrm>
            <a:off x="2636400" y="3722697"/>
            <a:ext cx="4602542" cy="369332"/>
          </a:xfrm>
          <a:prstGeom prst="rect">
            <a:avLst/>
          </a:prstGeom>
          <a:noFill/>
        </p:spPr>
        <p:txBody>
          <a:bodyPr wrap="none" rtlCol="0">
            <a:spAutoFit/>
          </a:bodyPr>
          <a:lstStyle/>
          <a:p>
            <a:r>
              <a:rPr lang="en-NL" dirty="0"/>
              <a:t>Cannot be renamed if it contains vdisks</a:t>
            </a:r>
          </a:p>
        </p:txBody>
      </p:sp>
      <p:sp>
        <p:nvSpPr>
          <p:cNvPr id="4" name="Rectangle 3">
            <a:extLst>
              <a:ext uri="{FF2B5EF4-FFF2-40B4-BE49-F238E27FC236}">
                <a16:creationId xmlns:a16="http://schemas.microsoft.com/office/drawing/2014/main" id="{38451CC3-B3B2-37BE-B531-277E456E8E2C}"/>
              </a:ext>
            </a:extLst>
          </p:cNvPr>
          <p:cNvSpPr/>
          <p:nvPr/>
        </p:nvSpPr>
        <p:spPr>
          <a:xfrm>
            <a:off x="2009963" y="3796296"/>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7" name="TextBox 6">
            <a:extLst>
              <a:ext uri="{FF2B5EF4-FFF2-40B4-BE49-F238E27FC236}">
                <a16:creationId xmlns:a16="http://schemas.microsoft.com/office/drawing/2014/main" id="{BE73A48A-CDF7-931C-5113-BC5830052C2A}"/>
              </a:ext>
            </a:extLst>
          </p:cNvPr>
          <p:cNvSpPr txBox="1"/>
          <p:nvPr/>
        </p:nvSpPr>
        <p:spPr>
          <a:xfrm>
            <a:off x="2645445" y="4408077"/>
            <a:ext cx="8840882" cy="369332"/>
          </a:xfrm>
          <a:prstGeom prst="rect">
            <a:avLst/>
          </a:prstGeom>
          <a:noFill/>
        </p:spPr>
        <p:txBody>
          <a:bodyPr wrap="none" rtlCol="0">
            <a:spAutoFit/>
          </a:bodyPr>
          <a:lstStyle/>
          <a:p>
            <a:r>
              <a:rPr lang="en-NL" dirty="0"/>
              <a:t>Replication factor cannot be changed when updating the Storage Container</a:t>
            </a:r>
          </a:p>
        </p:txBody>
      </p:sp>
      <p:sp>
        <p:nvSpPr>
          <p:cNvPr id="8" name="Rectangle 7">
            <a:extLst>
              <a:ext uri="{FF2B5EF4-FFF2-40B4-BE49-F238E27FC236}">
                <a16:creationId xmlns:a16="http://schemas.microsoft.com/office/drawing/2014/main" id="{F6402476-2282-F0A2-DC79-401EA475D474}"/>
              </a:ext>
            </a:extLst>
          </p:cNvPr>
          <p:cNvSpPr/>
          <p:nvPr/>
        </p:nvSpPr>
        <p:spPr>
          <a:xfrm>
            <a:off x="2019008" y="4481676"/>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220951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Capabilities</a:t>
            </a:r>
          </a:p>
        </p:txBody>
      </p:sp>
      <p:sp>
        <p:nvSpPr>
          <p:cNvPr id="3" name="TextBox 2">
            <a:extLst>
              <a:ext uri="{FF2B5EF4-FFF2-40B4-BE49-F238E27FC236}">
                <a16:creationId xmlns:a16="http://schemas.microsoft.com/office/drawing/2014/main" id="{F07C33FB-038F-4146-6BCF-F9DA0C3E9896}"/>
              </a:ext>
            </a:extLst>
          </p:cNvPr>
          <p:cNvSpPr txBox="1"/>
          <p:nvPr/>
        </p:nvSpPr>
        <p:spPr>
          <a:xfrm>
            <a:off x="1146048" y="2243328"/>
            <a:ext cx="7034784" cy="369332"/>
          </a:xfrm>
          <a:prstGeom prst="rect">
            <a:avLst/>
          </a:prstGeom>
          <a:noFill/>
        </p:spPr>
        <p:txBody>
          <a:bodyPr wrap="square" rtlCol="0">
            <a:spAutoFit/>
          </a:bodyPr>
          <a:lstStyle/>
          <a:p>
            <a:r>
              <a:rPr lang="en-NL" dirty="0"/>
              <a:t>Capabilities listed</a:t>
            </a:r>
          </a:p>
        </p:txBody>
      </p:sp>
      <p:sp>
        <p:nvSpPr>
          <p:cNvPr id="6" name="TextBox 5">
            <a:extLst>
              <a:ext uri="{FF2B5EF4-FFF2-40B4-BE49-F238E27FC236}">
                <a16:creationId xmlns:a16="http://schemas.microsoft.com/office/drawing/2014/main" id="{0F23A0E9-9A4F-AFA6-7219-5BD2A6896FA0}"/>
              </a:ext>
            </a:extLst>
          </p:cNvPr>
          <p:cNvSpPr txBox="1"/>
          <p:nvPr/>
        </p:nvSpPr>
        <p:spPr>
          <a:xfrm>
            <a:off x="2596896" y="3401568"/>
            <a:ext cx="2967479" cy="646331"/>
          </a:xfrm>
          <a:prstGeom prst="rect">
            <a:avLst/>
          </a:prstGeom>
          <a:noFill/>
        </p:spPr>
        <p:txBody>
          <a:bodyPr wrap="none" rtlCol="0">
            <a:spAutoFit/>
          </a:bodyPr>
          <a:lstStyle/>
          <a:p>
            <a:r>
              <a:rPr lang="en-NL" dirty="0"/>
              <a:t>	Intelligent Tiering</a:t>
            </a:r>
          </a:p>
          <a:p>
            <a:endParaRPr lang="en-NL" dirty="0"/>
          </a:p>
        </p:txBody>
      </p:sp>
      <p:sp>
        <p:nvSpPr>
          <p:cNvPr id="7" name="TextBox 6">
            <a:extLst>
              <a:ext uri="{FF2B5EF4-FFF2-40B4-BE49-F238E27FC236}">
                <a16:creationId xmlns:a16="http://schemas.microsoft.com/office/drawing/2014/main" id="{C534AD35-D23C-7082-9D5C-BF60A192BE27}"/>
              </a:ext>
            </a:extLst>
          </p:cNvPr>
          <p:cNvSpPr txBox="1"/>
          <p:nvPr/>
        </p:nvSpPr>
        <p:spPr>
          <a:xfrm>
            <a:off x="3523488" y="4047899"/>
            <a:ext cx="1672253" cy="646331"/>
          </a:xfrm>
          <a:prstGeom prst="rect">
            <a:avLst/>
          </a:prstGeom>
          <a:noFill/>
        </p:spPr>
        <p:txBody>
          <a:bodyPr wrap="none" rtlCol="0">
            <a:spAutoFit/>
          </a:bodyPr>
          <a:lstStyle/>
          <a:p>
            <a:r>
              <a:rPr lang="en-NL" dirty="0"/>
              <a:t>Data Locality</a:t>
            </a:r>
          </a:p>
          <a:p>
            <a:endParaRPr lang="en-NL" dirty="0"/>
          </a:p>
        </p:txBody>
      </p:sp>
      <p:sp>
        <p:nvSpPr>
          <p:cNvPr id="8" name="TextBox 7">
            <a:extLst>
              <a:ext uri="{FF2B5EF4-FFF2-40B4-BE49-F238E27FC236}">
                <a16:creationId xmlns:a16="http://schemas.microsoft.com/office/drawing/2014/main" id="{80336CF4-8AB0-7CA1-62DE-F8566A7DFA43}"/>
              </a:ext>
            </a:extLst>
          </p:cNvPr>
          <p:cNvSpPr txBox="1"/>
          <p:nvPr/>
        </p:nvSpPr>
        <p:spPr>
          <a:xfrm>
            <a:off x="3536188" y="5340561"/>
            <a:ext cx="2850460" cy="646331"/>
          </a:xfrm>
          <a:prstGeom prst="rect">
            <a:avLst/>
          </a:prstGeom>
          <a:noFill/>
        </p:spPr>
        <p:txBody>
          <a:bodyPr wrap="none" rtlCol="0">
            <a:spAutoFit/>
          </a:bodyPr>
          <a:lstStyle/>
          <a:p>
            <a:r>
              <a:rPr lang="en-NL" dirty="0"/>
              <a:t>Data Path Redundancy</a:t>
            </a:r>
          </a:p>
          <a:p>
            <a:endParaRPr lang="en-NL" dirty="0"/>
          </a:p>
        </p:txBody>
      </p:sp>
      <p:sp>
        <p:nvSpPr>
          <p:cNvPr id="11" name="Rectangle 10">
            <a:extLst>
              <a:ext uri="{FF2B5EF4-FFF2-40B4-BE49-F238E27FC236}">
                <a16:creationId xmlns:a16="http://schemas.microsoft.com/office/drawing/2014/main" id="{5DAD392D-484C-B4E9-C538-5CC7ED8588DA}"/>
              </a:ext>
            </a:extLst>
          </p:cNvPr>
          <p:cNvSpPr/>
          <p:nvPr/>
        </p:nvSpPr>
        <p:spPr>
          <a:xfrm>
            <a:off x="3009900" y="3429000"/>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2" name="Rectangle 11">
            <a:extLst>
              <a:ext uri="{FF2B5EF4-FFF2-40B4-BE49-F238E27FC236}">
                <a16:creationId xmlns:a16="http://schemas.microsoft.com/office/drawing/2014/main" id="{E80EA76C-8703-6DC1-11D6-99AAC405152E}"/>
              </a:ext>
            </a:extLst>
          </p:cNvPr>
          <p:cNvSpPr/>
          <p:nvPr/>
        </p:nvSpPr>
        <p:spPr>
          <a:xfrm>
            <a:off x="3022600" y="4061615"/>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3" name="Rectangle 12">
            <a:extLst>
              <a:ext uri="{FF2B5EF4-FFF2-40B4-BE49-F238E27FC236}">
                <a16:creationId xmlns:a16="http://schemas.microsoft.com/office/drawing/2014/main" id="{7FB71C29-8A97-C0E7-6483-5D81593DFC22}"/>
              </a:ext>
            </a:extLst>
          </p:cNvPr>
          <p:cNvSpPr/>
          <p:nvPr/>
        </p:nvSpPr>
        <p:spPr>
          <a:xfrm>
            <a:off x="3022600" y="5413048"/>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6" name="TextBox 15">
            <a:extLst>
              <a:ext uri="{FF2B5EF4-FFF2-40B4-BE49-F238E27FC236}">
                <a16:creationId xmlns:a16="http://schemas.microsoft.com/office/drawing/2014/main" id="{07BE31C4-AF5C-8711-8267-B96DBFA18460}"/>
              </a:ext>
            </a:extLst>
          </p:cNvPr>
          <p:cNvSpPr txBox="1"/>
          <p:nvPr/>
        </p:nvSpPr>
        <p:spPr>
          <a:xfrm>
            <a:off x="3536188" y="4707946"/>
            <a:ext cx="3052439" cy="646331"/>
          </a:xfrm>
          <a:prstGeom prst="rect">
            <a:avLst/>
          </a:prstGeom>
          <a:noFill/>
        </p:spPr>
        <p:txBody>
          <a:bodyPr wrap="none" rtlCol="0">
            <a:spAutoFit/>
          </a:bodyPr>
          <a:lstStyle/>
          <a:p>
            <a:r>
              <a:rPr lang="en-NL" dirty="0"/>
              <a:t>Automatic Disk Balancing</a:t>
            </a:r>
          </a:p>
          <a:p>
            <a:endParaRPr lang="en-NL" dirty="0"/>
          </a:p>
        </p:txBody>
      </p:sp>
      <p:sp>
        <p:nvSpPr>
          <p:cNvPr id="17" name="Rectangle 16">
            <a:extLst>
              <a:ext uri="{FF2B5EF4-FFF2-40B4-BE49-F238E27FC236}">
                <a16:creationId xmlns:a16="http://schemas.microsoft.com/office/drawing/2014/main" id="{F5A56B8D-EF58-9DDF-C4C1-8F53C9EED8E7}"/>
              </a:ext>
            </a:extLst>
          </p:cNvPr>
          <p:cNvSpPr/>
          <p:nvPr/>
        </p:nvSpPr>
        <p:spPr>
          <a:xfrm>
            <a:off x="3022600" y="4780433"/>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2835714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nl-NL" sz="3600" dirty="0" err="1"/>
              <a:t>Reserved</a:t>
            </a:r>
            <a:r>
              <a:rPr lang="nl-NL" sz="3600" dirty="0"/>
              <a:t> </a:t>
            </a:r>
            <a:r>
              <a:rPr lang="nl-NL" sz="3600" dirty="0" err="1"/>
              <a:t>and</a:t>
            </a:r>
            <a:r>
              <a:rPr lang="nl-NL" sz="3600" dirty="0"/>
              <a:t> </a:t>
            </a:r>
            <a:r>
              <a:rPr lang="nl-NL" sz="3600" dirty="0" err="1"/>
              <a:t>Advertised</a:t>
            </a:r>
            <a:r>
              <a:rPr lang="nl-NL" sz="3600" dirty="0"/>
              <a:t> </a:t>
            </a:r>
            <a:r>
              <a:rPr lang="nl-NL" sz="3600" dirty="0" err="1"/>
              <a:t>capacity</a:t>
            </a:r>
            <a:endParaRPr lang="en-NL" sz="3600" dirty="0"/>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7927170" cy="369332"/>
          </a:xfrm>
          <a:prstGeom prst="rect">
            <a:avLst/>
          </a:prstGeom>
          <a:noFill/>
        </p:spPr>
        <p:txBody>
          <a:bodyPr wrap="none" rtlCol="0">
            <a:spAutoFit/>
          </a:bodyPr>
          <a:lstStyle/>
          <a:p>
            <a:r>
              <a:rPr lang="en-NL" dirty="0"/>
              <a:t>By default a Storage Container can use all capacity in a Storage Pool</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9" name="Rectangle 8">
            <a:extLst>
              <a:ext uri="{FF2B5EF4-FFF2-40B4-BE49-F238E27FC236}">
                <a16:creationId xmlns:a16="http://schemas.microsoft.com/office/drawing/2014/main" id="{F448E2B0-0F18-9C5E-9EA5-DC91E1C8EB32}"/>
              </a:ext>
            </a:extLst>
          </p:cNvPr>
          <p:cNvSpPr/>
          <p:nvPr/>
        </p:nvSpPr>
        <p:spPr>
          <a:xfrm>
            <a:off x="2009963" y="2999849"/>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0" name="TextBox 9">
            <a:extLst>
              <a:ext uri="{FF2B5EF4-FFF2-40B4-BE49-F238E27FC236}">
                <a16:creationId xmlns:a16="http://schemas.microsoft.com/office/drawing/2014/main" id="{54B61774-6A87-9EAF-7330-42A154ADFE55}"/>
              </a:ext>
            </a:extLst>
          </p:cNvPr>
          <p:cNvSpPr txBox="1"/>
          <p:nvPr/>
        </p:nvSpPr>
        <p:spPr>
          <a:xfrm>
            <a:off x="2645445" y="2990925"/>
            <a:ext cx="6617517" cy="369332"/>
          </a:xfrm>
          <a:prstGeom prst="rect">
            <a:avLst/>
          </a:prstGeom>
          <a:noFill/>
        </p:spPr>
        <p:txBody>
          <a:bodyPr wrap="none" rtlCol="0">
            <a:spAutoFit/>
          </a:bodyPr>
          <a:lstStyle/>
          <a:p>
            <a:r>
              <a:rPr lang="en-NL" dirty="0"/>
              <a:t>Reserved Capacity reserves a minimum amount of space</a:t>
            </a:r>
          </a:p>
        </p:txBody>
      </p:sp>
      <p:sp>
        <p:nvSpPr>
          <p:cNvPr id="11" name="Rectangle 10">
            <a:extLst>
              <a:ext uri="{FF2B5EF4-FFF2-40B4-BE49-F238E27FC236}">
                <a16:creationId xmlns:a16="http://schemas.microsoft.com/office/drawing/2014/main" id="{05F98A86-834C-D789-FA6A-77D77A8A9A08}"/>
              </a:ext>
            </a:extLst>
          </p:cNvPr>
          <p:cNvSpPr/>
          <p:nvPr/>
        </p:nvSpPr>
        <p:spPr>
          <a:xfrm>
            <a:off x="2009963" y="3734440"/>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2" name="TextBox 11">
            <a:extLst>
              <a:ext uri="{FF2B5EF4-FFF2-40B4-BE49-F238E27FC236}">
                <a16:creationId xmlns:a16="http://schemas.microsoft.com/office/drawing/2014/main" id="{039CFE9E-D9C6-D92C-345F-CC65F021561B}"/>
              </a:ext>
            </a:extLst>
          </p:cNvPr>
          <p:cNvSpPr txBox="1"/>
          <p:nvPr/>
        </p:nvSpPr>
        <p:spPr>
          <a:xfrm>
            <a:off x="2645445" y="3725516"/>
            <a:ext cx="6595075" cy="369332"/>
          </a:xfrm>
          <a:prstGeom prst="rect">
            <a:avLst/>
          </a:prstGeom>
          <a:noFill/>
        </p:spPr>
        <p:txBody>
          <a:bodyPr wrap="none" rtlCol="0">
            <a:spAutoFit/>
          </a:bodyPr>
          <a:lstStyle/>
          <a:p>
            <a:r>
              <a:rPr lang="en-NL" dirty="0"/>
              <a:t>Advertized Capacity sets the maximum amount of space</a:t>
            </a:r>
          </a:p>
        </p:txBody>
      </p:sp>
      <p:sp>
        <p:nvSpPr>
          <p:cNvPr id="13" name="Rectangle 12">
            <a:extLst>
              <a:ext uri="{FF2B5EF4-FFF2-40B4-BE49-F238E27FC236}">
                <a16:creationId xmlns:a16="http://schemas.microsoft.com/office/drawing/2014/main" id="{B6A5EA87-98B9-9221-3E5D-B0CBE95FFA3D}"/>
              </a:ext>
            </a:extLst>
          </p:cNvPr>
          <p:cNvSpPr/>
          <p:nvPr/>
        </p:nvSpPr>
        <p:spPr>
          <a:xfrm>
            <a:off x="2032405" y="4477955"/>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4" name="TextBox 13">
            <a:extLst>
              <a:ext uri="{FF2B5EF4-FFF2-40B4-BE49-F238E27FC236}">
                <a16:creationId xmlns:a16="http://schemas.microsoft.com/office/drawing/2014/main" id="{A94A50B8-579C-BC63-E654-B9E1DF0E3C24}"/>
              </a:ext>
            </a:extLst>
          </p:cNvPr>
          <p:cNvSpPr txBox="1"/>
          <p:nvPr/>
        </p:nvSpPr>
        <p:spPr>
          <a:xfrm>
            <a:off x="2667887" y="4469031"/>
            <a:ext cx="7194598" cy="369332"/>
          </a:xfrm>
          <a:prstGeom prst="rect">
            <a:avLst/>
          </a:prstGeom>
          <a:noFill/>
        </p:spPr>
        <p:txBody>
          <a:bodyPr wrap="none" rtlCol="0">
            <a:spAutoFit/>
          </a:bodyPr>
          <a:lstStyle/>
          <a:p>
            <a:r>
              <a:rPr lang="en-NL" dirty="0"/>
              <a:t>Advertized Capacity should be larger than Reserved Capacity</a:t>
            </a:r>
          </a:p>
        </p:txBody>
      </p:sp>
    </p:spTree>
    <p:extLst>
      <p:ext uri="{BB962C8B-B14F-4D97-AF65-F5344CB8AC3E}">
        <p14:creationId xmlns:p14="http://schemas.microsoft.com/office/powerpoint/2010/main" val="2393090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nl-NL" sz="3600" dirty="0" err="1"/>
              <a:t>Reserved</a:t>
            </a:r>
            <a:r>
              <a:rPr lang="nl-NL" sz="3600" dirty="0"/>
              <a:t> </a:t>
            </a:r>
            <a:r>
              <a:rPr lang="nl-NL" sz="3600" dirty="0" err="1"/>
              <a:t>and</a:t>
            </a:r>
            <a:r>
              <a:rPr lang="nl-NL" sz="3600" dirty="0"/>
              <a:t> </a:t>
            </a:r>
            <a:r>
              <a:rPr lang="nl-NL" sz="3600" dirty="0" err="1"/>
              <a:t>Advertised</a:t>
            </a:r>
            <a:r>
              <a:rPr lang="nl-NL" sz="3600" dirty="0"/>
              <a:t> </a:t>
            </a:r>
            <a:r>
              <a:rPr lang="nl-NL" sz="3600" dirty="0" err="1"/>
              <a:t>capacity</a:t>
            </a:r>
            <a:endParaRPr lang="en-NL" sz="3600" dirty="0"/>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7927170" cy="369332"/>
          </a:xfrm>
          <a:prstGeom prst="rect">
            <a:avLst/>
          </a:prstGeom>
          <a:noFill/>
        </p:spPr>
        <p:txBody>
          <a:bodyPr wrap="none" rtlCol="0">
            <a:spAutoFit/>
          </a:bodyPr>
          <a:lstStyle/>
          <a:p>
            <a:r>
              <a:rPr lang="en-NL" dirty="0"/>
              <a:t>By default a Storage Container can use all capacity in a Storage Pool</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9" name="Rectangle 8">
            <a:extLst>
              <a:ext uri="{FF2B5EF4-FFF2-40B4-BE49-F238E27FC236}">
                <a16:creationId xmlns:a16="http://schemas.microsoft.com/office/drawing/2014/main" id="{F448E2B0-0F18-9C5E-9EA5-DC91E1C8EB32}"/>
              </a:ext>
            </a:extLst>
          </p:cNvPr>
          <p:cNvSpPr/>
          <p:nvPr/>
        </p:nvSpPr>
        <p:spPr>
          <a:xfrm>
            <a:off x="2009963" y="2999849"/>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0" name="TextBox 9">
            <a:extLst>
              <a:ext uri="{FF2B5EF4-FFF2-40B4-BE49-F238E27FC236}">
                <a16:creationId xmlns:a16="http://schemas.microsoft.com/office/drawing/2014/main" id="{54B61774-6A87-9EAF-7330-42A154ADFE55}"/>
              </a:ext>
            </a:extLst>
          </p:cNvPr>
          <p:cNvSpPr txBox="1"/>
          <p:nvPr/>
        </p:nvSpPr>
        <p:spPr>
          <a:xfrm>
            <a:off x="2645445" y="2990925"/>
            <a:ext cx="6617517" cy="369332"/>
          </a:xfrm>
          <a:prstGeom prst="rect">
            <a:avLst/>
          </a:prstGeom>
          <a:noFill/>
        </p:spPr>
        <p:txBody>
          <a:bodyPr wrap="none" rtlCol="0">
            <a:spAutoFit/>
          </a:bodyPr>
          <a:lstStyle/>
          <a:p>
            <a:r>
              <a:rPr lang="en-NL" dirty="0"/>
              <a:t>Reserved Capacity reserves a minimum amount of space</a:t>
            </a:r>
          </a:p>
        </p:txBody>
      </p:sp>
      <p:sp>
        <p:nvSpPr>
          <p:cNvPr id="11" name="Rectangle 10">
            <a:extLst>
              <a:ext uri="{FF2B5EF4-FFF2-40B4-BE49-F238E27FC236}">
                <a16:creationId xmlns:a16="http://schemas.microsoft.com/office/drawing/2014/main" id="{05F98A86-834C-D789-FA6A-77D77A8A9A08}"/>
              </a:ext>
            </a:extLst>
          </p:cNvPr>
          <p:cNvSpPr/>
          <p:nvPr/>
        </p:nvSpPr>
        <p:spPr>
          <a:xfrm>
            <a:off x="2009963" y="3734440"/>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2" name="TextBox 11">
            <a:extLst>
              <a:ext uri="{FF2B5EF4-FFF2-40B4-BE49-F238E27FC236}">
                <a16:creationId xmlns:a16="http://schemas.microsoft.com/office/drawing/2014/main" id="{039CFE9E-D9C6-D92C-345F-CC65F021561B}"/>
              </a:ext>
            </a:extLst>
          </p:cNvPr>
          <p:cNvSpPr txBox="1"/>
          <p:nvPr/>
        </p:nvSpPr>
        <p:spPr>
          <a:xfrm>
            <a:off x="2645445" y="3725516"/>
            <a:ext cx="6595075" cy="369332"/>
          </a:xfrm>
          <a:prstGeom prst="rect">
            <a:avLst/>
          </a:prstGeom>
          <a:noFill/>
        </p:spPr>
        <p:txBody>
          <a:bodyPr wrap="none" rtlCol="0">
            <a:spAutoFit/>
          </a:bodyPr>
          <a:lstStyle/>
          <a:p>
            <a:r>
              <a:rPr lang="en-NL" dirty="0"/>
              <a:t>Advertized Capacity sets the maximum amount of space</a:t>
            </a:r>
          </a:p>
        </p:txBody>
      </p:sp>
      <p:sp>
        <p:nvSpPr>
          <p:cNvPr id="13" name="Rectangle 12">
            <a:extLst>
              <a:ext uri="{FF2B5EF4-FFF2-40B4-BE49-F238E27FC236}">
                <a16:creationId xmlns:a16="http://schemas.microsoft.com/office/drawing/2014/main" id="{B6A5EA87-98B9-9221-3E5D-B0CBE95FFA3D}"/>
              </a:ext>
            </a:extLst>
          </p:cNvPr>
          <p:cNvSpPr/>
          <p:nvPr/>
        </p:nvSpPr>
        <p:spPr>
          <a:xfrm>
            <a:off x="2032405" y="4477955"/>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4" name="TextBox 13">
            <a:extLst>
              <a:ext uri="{FF2B5EF4-FFF2-40B4-BE49-F238E27FC236}">
                <a16:creationId xmlns:a16="http://schemas.microsoft.com/office/drawing/2014/main" id="{A94A50B8-579C-BC63-E654-B9E1DF0E3C24}"/>
              </a:ext>
            </a:extLst>
          </p:cNvPr>
          <p:cNvSpPr txBox="1"/>
          <p:nvPr/>
        </p:nvSpPr>
        <p:spPr>
          <a:xfrm>
            <a:off x="2667887" y="4469031"/>
            <a:ext cx="7194598" cy="369332"/>
          </a:xfrm>
          <a:prstGeom prst="rect">
            <a:avLst/>
          </a:prstGeom>
          <a:noFill/>
        </p:spPr>
        <p:txBody>
          <a:bodyPr wrap="none" rtlCol="0">
            <a:spAutoFit/>
          </a:bodyPr>
          <a:lstStyle/>
          <a:p>
            <a:r>
              <a:rPr lang="en-NL" dirty="0"/>
              <a:t>Advertized Capacity should be larger than Reserved Capacity</a:t>
            </a:r>
          </a:p>
        </p:txBody>
      </p:sp>
    </p:spTree>
    <p:extLst>
      <p:ext uri="{BB962C8B-B14F-4D97-AF65-F5344CB8AC3E}">
        <p14:creationId xmlns:p14="http://schemas.microsoft.com/office/powerpoint/2010/main" val="3900155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nl-NL" sz="3600" dirty="0"/>
              <a:t>Storage </a:t>
            </a:r>
            <a:r>
              <a:rPr lang="nl-NL" sz="3600" dirty="0" err="1"/>
              <a:t>Optimization</a:t>
            </a:r>
            <a:r>
              <a:rPr lang="nl-NL" sz="3600" dirty="0"/>
              <a:t> features</a:t>
            </a:r>
            <a:endParaRPr lang="en-NL" sz="3600" dirty="0"/>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1633781" cy="369332"/>
          </a:xfrm>
          <a:prstGeom prst="rect">
            <a:avLst/>
          </a:prstGeom>
          <a:noFill/>
        </p:spPr>
        <p:txBody>
          <a:bodyPr wrap="none" rtlCol="0">
            <a:spAutoFit/>
          </a:bodyPr>
          <a:lstStyle/>
          <a:p>
            <a:r>
              <a:rPr lang="en-NL" dirty="0"/>
              <a:t>Compression</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 name="TextBox 2">
            <a:extLst>
              <a:ext uri="{FF2B5EF4-FFF2-40B4-BE49-F238E27FC236}">
                <a16:creationId xmlns:a16="http://schemas.microsoft.com/office/drawing/2014/main" id="{CF83DF17-747A-0D9B-C1F2-CF2DAFE85FE9}"/>
              </a:ext>
            </a:extLst>
          </p:cNvPr>
          <p:cNvSpPr txBox="1"/>
          <p:nvPr/>
        </p:nvSpPr>
        <p:spPr>
          <a:xfrm>
            <a:off x="1860545" y="2911865"/>
            <a:ext cx="1779654" cy="369332"/>
          </a:xfrm>
          <a:prstGeom prst="rect">
            <a:avLst/>
          </a:prstGeom>
          <a:noFill/>
        </p:spPr>
        <p:txBody>
          <a:bodyPr wrap="none" rtlCol="0">
            <a:spAutoFit/>
          </a:bodyPr>
          <a:lstStyle/>
          <a:p>
            <a:r>
              <a:rPr lang="en-NL" dirty="0"/>
              <a:t>Deduplication</a:t>
            </a:r>
          </a:p>
        </p:txBody>
      </p:sp>
      <p:sp>
        <p:nvSpPr>
          <p:cNvPr id="4" name="Rectangle 3">
            <a:extLst>
              <a:ext uri="{FF2B5EF4-FFF2-40B4-BE49-F238E27FC236}">
                <a16:creationId xmlns:a16="http://schemas.microsoft.com/office/drawing/2014/main" id="{422D0B2F-05D7-CA5C-17E5-C21BE061FD7E}"/>
              </a:ext>
            </a:extLst>
          </p:cNvPr>
          <p:cNvSpPr/>
          <p:nvPr/>
        </p:nvSpPr>
        <p:spPr>
          <a:xfrm>
            <a:off x="1234108" y="2985464"/>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7" name="TextBox 6">
            <a:extLst>
              <a:ext uri="{FF2B5EF4-FFF2-40B4-BE49-F238E27FC236}">
                <a16:creationId xmlns:a16="http://schemas.microsoft.com/office/drawing/2014/main" id="{88F94246-93FA-49D5-5D3A-F1AC4726CC60}"/>
              </a:ext>
            </a:extLst>
          </p:cNvPr>
          <p:cNvSpPr txBox="1"/>
          <p:nvPr/>
        </p:nvSpPr>
        <p:spPr>
          <a:xfrm>
            <a:off x="1860545" y="3754392"/>
            <a:ext cx="1888659" cy="369332"/>
          </a:xfrm>
          <a:prstGeom prst="rect">
            <a:avLst/>
          </a:prstGeom>
          <a:noFill/>
        </p:spPr>
        <p:txBody>
          <a:bodyPr wrap="none" rtlCol="0">
            <a:spAutoFit/>
          </a:bodyPr>
          <a:lstStyle/>
          <a:p>
            <a:r>
              <a:rPr lang="en-NL" dirty="0"/>
              <a:t>Erasure Coding</a:t>
            </a:r>
          </a:p>
        </p:txBody>
      </p:sp>
      <p:sp>
        <p:nvSpPr>
          <p:cNvPr id="8" name="Rectangle 7">
            <a:extLst>
              <a:ext uri="{FF2B5EF4-FFF2-40B4-BE49-F238E27FC236}">
                <a16:creationId xmlns:a16="http://schemas.microsoft.com/office/drawing/2014/main" id="{16F1C32E-3737-556F-3954-070DBA9B1A05}"/>
              </a:ext>
            </a:extLst>
          </p:cNvPr>
          <p:cNvSpPr/>
          <p:nvPr/>
        </p:nvSpPr>
        <p:spPr>
          <a:xfrm>
            <a:off x="1234108" y="38279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3972140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nl-NL" sz="3600" dirty="0" err="1"/>
              <a:t>Compression</a:t>
            </a:r>
            <a:endParaRPr lang="en-NL" sz="3600" dirty="0"/>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2757486" cy="369332"/>
          </a:xfrm>
          <a:prstGeom prst="rect">
            <a:avLst/>
          </a:prstGeom>
          <a:noFill/>
        </p:spPr>
        <p:txBody>
          <a:bodyPr wrap="none" rtlCol="0">
            <a:spAutoFit/>
          </a:bodyPr>
          <a:lstStyle/>
          <a:p>
            <a:r>
              <a:rPr lang="en-NL" dirty="0"/>
              <a:t>Inline and post-process</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 name="TextBox 2">
            <a:extLst>
              <a:ext uri="{FF2B5EF4-FFF2-40B4-BE49-F238E27FC236}">
                <a16:creationId xmlns:a16="http://schemas.microsoft.com/office/drawing/2014/main" id="{CF83DF17-747A-0D9B-C1F2-CF2DAFE85FE9}"/>
              </a:ext>
            </a:extLst>
          </p:cNvPr>
          <p:cNvSpPr txBox="1"/>
          <p:nvPr/>
        </p:nvSpPr>
        <p:spPr>
          <a:xfrm>
            <a:off x="1860545" y="2911865"/>
            <a:ext cx="4677884" cy="369332"/>
          </a:xfrm>
          <a:prstGeom prst="rect">
            <a:avLst/>
          </a:prstGeom>
          <a:noFill/>
        </p:spPr>
        <p:txBody>
          <a:bodyPr wrap="none" rtlCol="0">
            <a:spAutoFit/>
          </a:bodyPr>
          <a:lstStyle/>
          <a:p>
            <a:r>
              <a:rPr lang="en-NL" dirty="0"/>
              <a:t>Inline compression is enabled by default</a:t>
            </a:r>
          </a:p>
        </p:txBody>
      </p:sp>
      <p:sp>
        <p:nvSpPr>
          <p:cNvPr id="4" name="Rectangle 3">
            <a:extLst>
              <a:ext uri="{FF2B5EF4-FFF2-40B4-BE49-F238E27FC236}">
                <a16:creationId xmlns:a16="http://schemas.microsoft.com/office/drawing/2014/main" id="{422D0B2F-05D7-CA5C-17E5-C21BE061FD7E}"/>
              </a:ext>
            </a:extLst>
          </p:cNvPr>
          <p:cNvSpPr/>
          <p:nvPr/>
        </p:nvSpPr>
        <p:spPr>
          <a:xfrm>
            <a:off x="1234108" y="2985464"/>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7" name="TextBox 6">
            <a:extLst>
              <a:ext uri="{FF2B5EF4-FFF2-40B4-BE49-F238E27FC236}">
                <a16:creationId xmlns:a16="http://schemas.microsoft.com/office/drawing/2014/main" id="{88F94246-93FA-49D5-5D3A-F1AC4726CC60}"/>
              </a:ext>
            </a:extLst>
          </p:cNvPr>
          <p:cNvSpPr txBox="1"/>
          <p:nvPr/>
        </p:nvSpPr>
        <p:spPr>
          <a:xfrm>
            <a:off x="1860545" y="3754392"/>
            <a:ext cx="7943200" cy="369332"/>
          </a:xfrm>
          <a:prstGeom prst="rect">
            <a:avLst/>
          </a:prstGeom>
          <a:noFill/>
        </p:spPr>
        <p:txBody>
          <a:bodyPr wrap="none" rtlCol="0">
            <a:spAutoFit/>
          </a:bodyPr>
          <a:lstStyle/>
          <a:p>
            <a:r>
              <a:rPr lang="en-NL" dirty="0"/>
              <a:t>Large I/O and sequential I/O is not treated the same as random data</a:t>
            </a:r>
          </a:p>
        </p:txBody>
      </p:sp>
      <p:sp>
        <p:nvSpPr>
          <p:cNvPr id="8" name="Rectangle 7">
            <a:extLst>
              <a:ext uri="{FF2B5EF4-FFF2-40B4-BE49-F238E27FC236}">
                <a16:creationId xmlns:a16="http://schemas.microsoft.com/office/drawing/2014/main" id="{16F1C32E-3737-556F-3954-070DBA9B1A05}"/>
              </a:ext>
            </a:extLst>
          </p:cNvPr>
          <p:cNvSpPr/>
          <p:nvPr/>
        </p:nvSpPr>
        <p:spPr>
          <a:xfrm>
            <a:off x="1234108" y="38279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4292000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nl-NL" sz="3600" dirty="0" err="1"/>
              <a:t>deduplication</a:t>
            </a:r>
            <a:endParaRPr lang="en-NL" sz="3600" dirty="0"/>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3889206" cy="369332"/>
          </a:xfrm>
          <a:prstGeom prst="rect">
            <a:avLst/>
          </a:prstGeom>
          <a:noFill/>
        </p:spPr>
        <p:txBody>
          <a:bodyPr wrap="none" rtlCol="0">
            <a:spAutoFit/>
          </a:bodyPr>
          <a:lstStyle/>
          <a:p>
            <a:r>
              <a:rPr lang="en-NL" dirty="0"/>
              <a:t>Dupliate blocks are consolidated</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 name="TextBox 2">
            <a:extLst>
              <a:ext uri="{FF2B5EF4-FFF2-40B4-BE49-F238E27FC236}">
                <a16:creationId xmlns:a16="http://schemas.microsoft.com/office/drawing/2014/main" id="{CF83DF17-747A-0D9B-C1F2-CF2DAFE85FE9}"/>
              </a:ext>
            </a:extLst>
          </p:cNvPr>
          <p:cNvSpPr txBox="1"/>
          <p:nvPr/>
        </p:nvSpPr>
        <p:spPr>
          <a:xfrm>
            <a:off x="1860545" y="2911865"/>
            <a:ext cx="2824812" cy="369332"/>
          </a:xfrm>
          <a:prstGeom prst="rect">
            <a:avLst/>
          </a:prstGeom>
          <a:noFill/>
        </p:spPr>
        <p:txBody>
          <a:bodyPr wrap="none" rtlCol="0">
            <a:spAutoFit/>
          </a:bodyPr>
          <a:lstStyle/>
          <a:p>
            <a:r>
              <a:rPr lang="en-NL" dirty="0"/>
              <a:t>Not enabled by default</a:t>
            </a:r>
          </a:p>
        </p:txBody>
      </p:sp>
      <p:sp>
        <p:nvSpPr>
          <p:cNvPr id="4" name="Rectangle 3">
            <a:extLst>
              <a:ext uri="{FF2B5EF4-FFF2-40B4-BE49-F238E27FC236}">
                <a16:creationId xmlns:a16="http://schemas.microsoft.com/office/drawing/2014/main" id="{422D0B2F-05D7-CA5C-17E5-C21BE061FD7E}"/>
              </a:ext>
            </a:extLst>
          </p:cNvPr>
          <p:cNvSpPr/>
          <p:nvPr/>
        </p:nvSpPr>
        <p:spPr>
          <a:xfrm>
            <a:off x="1234108" y="2985464"/>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7" name="TextBox 6">
            <a:extLst>
              <a:ext uri="{FF2B5EF4-FFF2-40B4-BE49-F238E27FC236}">
                <a16:creationId xmlns:a16="http://schemas.microsoft.com/office/drawing/2014/main" id="{88F94246-93FA-49D5-5D3A-F1AC4726CC60}"/>
              </a:ext>
            </a:extLst>
          </p:cNvPr>
          <p:cNvSpPr txBox="1"/>
          <p:nvPr/>
        </p:nvSpPr>
        <p:spPr>
          <a:xfrm>
            <a:off x="1860545" y="3754392"/>
            <a:ext cx="2616422" cy="369332"/>
          </a:xfrm>
          <a:prstGeom prst="rect">
            <a:avLst/>
          </a:prstGeom>
          <a:noFill/>
        </p:spPr>
        <p:txBody>
          <a:bodyPr wrap="none" rtlCol="0">
            <a:spAutoFit/>
          </a:bodyPr>
          <a:lstStyle/>
          <a:p>
            <a:r>
              <a:rPr lang="en-NL" dirty="0"/>
              <a:t>Cache deduplication</a:t>
            </a:r>
          </a:p>
        </p:txBody>
      </p:sp>
      <p:sp>
        <p:nvSpPr>
          <p:cNvPr id="8" name="Rectangle 7">
            <a:extLst>
              <a:ext uri="{FF2B5EF4-FFF2-40B4-BE49-F238E27FC236}">
                <a16:creationId xmlns:a16="http://schemas.microsoft.com/office/drawing/2014/main" id="{16F1C32E-3737-556F-3954-070DBA9B1A05}"/>
              </a:ext>
            </a:extLst>
          </p:cNvPr>
          <p:cNvSpPr/>
          <p:nvPr/>
        </p:nvSpPr>
        <p:spPr>
          <a:xfrm>
            <a:off x="1234108" y="38279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9" name="TextBox 8">
            <a:extLst>
              <a:ext uri="{FF2B5EF4-FFF2-40B4-BE49-F238E27FC236}">
                <a16:creationId xmlns:a16="http://schemas.microsoft.com/office/drawing/2014/main" id="{D5BEAB25-AE67-0207-8CB1-FCE921738CC3}"/>
              </a:ext>
            </a:extLst>
          </p:cNvPr>
          <p:cNvSpPr txBox="1"/>
          <p:nvPr/>
        </p:nvSpPr>
        <p:spPr>
          <a:xfrm>
            <a:off x="1860545" y="4596919"/>
            <a:ext cx="2887329" cy="369332"/>
          </a:xfrm>
          <a:prstGeom prst="rect">
            <a:avLst/>
          </a:prstGeom>
          <a:noFill/>
        </p:spPr>
        <p:txBody>
          <a:bodyPr wrap="none" rtlCol="0">
            <a:spAutoFit/>
          </a:bodyPr>
          <a:lstStyle/>
          <a:p>
            <a:r>
              <a:rPr lang="en-NL" dirty="0"/>
              <a:t>Capacity deduplication</a:t>
            </a:r>
          </a:p>
        </p:txBody>
      </p:sp>
      <p:sp>
        <p:nvSpPr>
          <p:cNvPr id="10" name="Rectangle 9">
            <a:extLst>
              <a:ext uri="{FF2B5EF4-FFF2-40B4-BE49-F238E27FC236}">
                <a16:creationId xmlns:a16="http://schemas.microsoft.com/office/drawing/2014/main" id="{63AD3D91-1771-D892-03EA-8D2EF8613FD8}"/>
              </a:ext>
            </a:extLst>
          </p:cNvPr>
          <p:cNvSpPr/>
          <p:nvPr/>
        </p:nvSpPr>
        <p:spPr>
          <a:xfrm>
            <a:off x="1234108" y="4670518"/>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1" name="TextBox 10">
            <a:extLst>
              <a:ext uri="{FF2B5EF4-FFF2-40B4-BE49-F238E27FC236}">
                <a16:creationId xmlns:a16="http://schemas.microsoft.com/office/drawing/2014/main" id="{8AD395A8-6F5F-176D-5C5E-F3E42030662F}"/>
              </a:ext>
            </a:extLst>
          </p:cNvPr>
          <p:cNvSpPr txBox="1"/>
          <p:nvPr/>
        </p:nvSpPr>
        <p:spPr>
          <a:xfrm>
            <a:off x="1860545" y="5328379"/>
            <a:ext cx="3882794" cy="369332"/>
          </a:xfrm>
          <a:prstGeom prst="rect">
            <a:avLst/>
          </a:prstGeom>
          <a:noFill/>
        </p:spPr>
        <p:txBody>
          <a:bodyPr wrap="none" rtlCol="0">
            <a:spAutoFit/>
          </a:bodyPr>
          <a:lstStyle/>
          <a:p>
            <a:r>
              <a:rPr lang="en-NL" dirty="0"/>
              <a:t>Additional RAM needed for CVM</a:t>
            </a:r>
          </a:p>
        </p:txBody>
      </p:sp>
      <p:sp>
        <p:nvSpPr>
          <p:cNvPr id="12" name="Rectangle 11">
            <a:extLst>
              <a:ext uri="{FF2B5EF4-FFF2-40B4-BE49-F238E27FC236}">
                <a16:creationId xmlns:a16="http://schemas.microsoft.com/office/drawing/2014/main" id="{EEE2015F-B9F0-6EF3-1735-D9E1AACB136B}"/>
              </a:ext>
            </a:extLst>
          </p:cNvPr>
          <p:cNvSpPr/>
          <p:nvPr/>
        </p:nvSpPr>
        <p:spPr>
          <a:xfrm>
            <a:off x="1234108" y="5401978"/>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31702822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nl-NL" sz="3600" dirty="0" err="1"/>
              <a:t>Erasure</a:t>
            </a:r>
            <a:r>
              <a:rPr lang="nl-NL" sz="3600" dirty="0"/>
              <a:t> </a:t>
            </a:r>
            <a:r>
              <a:rPr lang="nl-NL" sz="3600" dirty="0" err="1"/>
              <a:t>Coding</a:t>
            </a:r>
            <a:endParaRPr lang="en-NL" sz="3600" dirty="0"/>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6933308" cy="369332"/>
          </a:xfrm>
          <a:prstGeom prst="rect">
            <a:avLst/>
          </a:prstGeom>
          <a:noFill/>
        </p:spPr>
        <p:txBody>
          <a:bodyPr wrap="none" rtlCol="0">
            <a:spAutoFit/>
          </a:bodyPr>
          <a:lstStyle/>
          <a:p>
            <a:r>
              <a:rPr lang="en-NL" dirty="0"/>
              <a:t>Increases usable disk space without compromising resilience</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 name="TextBox 2">
            <a:extLst>
              <a:ext uri="{FF2B5EF4-FFF2-40B4-BE49-F238E27FC236}">
                <a16:creationId xmlns:a16="http://schemas.microsoft.com/office/drawing/2014/main" id="{CF83DF17-747A-0D9B-C1F2-CF2DAFE85FE9}"/>
              </a:ext>
            </a:extLst>
          </p:cNvPr>
          <p:cNvSpPr txBox="1"/>
          <p:nvPr/>
        </p:nvSpPr>
        <p:spPr>
          <a:xfrm>
            <a:off x="1860545" y="2911865"/>
            <a:ext cx="4323620" cy="369332"/>
          </a:xfrm>
          <a:prstGeom prst="rect">
            <a:avLst/>
          </a:prstGeom>
          <a:noFill/>
        </p:spPr>
        <p:txBody>
          <a:bodyPr wrap="none" rtlCol="0">
            <a:spAutoFit/>
          </a:bodyPr>
          <a:lstStyle/>
          <a:p>
            <a:r>
              <a:rPr lang="en-GB" dirty="0"/>
              <a:t>S</a:t>
            </a:r>
            <a:r>
              <a:rPr lang="en-NL" dirty="0"/>
              <a:t>tripes individual blocks across nodes</a:t>
            </a:r>
          </a:p>
        </p:txBody>
      </p:sp>
      <p:sp>
        <p:nvSpPr>
          <p:cNvPr id="4" name="Rectangle 3">
            <a:extLst>
              <a:ext uri="{FF2B5EF4-FFF2-40B4-BE49-F238E27FC236}">
                <a16:creationId xmlns:a16="http://schemas.microsoft.com/office/drawing/2014/main" id="{422D0B2F-05D7-CA5C-17E5-C21BE061FD7E}"/>
              </a:ext>
            </a:extLst>
          </p:cNvPr>
          <p:cNvSpPr/>
          <p:nvPr/>
        </p:nvSpPr>
        <p:spPr>
          <a:xfrm>
            <a:off x="1234108" y="2985464"/>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7" name="TextBox 6">
            <a:extLst>
              <a:ext uri="{FF2B5EF4-FFF2-40B4-BE49-F238E27FC236}">
                <a16:creationId xmlns:a16="http://schemas.microsoft.com/office/drawing/2014/main" id="{88F94246-93FA-49D5-5D3A-F1AC4726CC60}"/>
              </a:ext>
            </a:extLst>
          </p:cNvPr>
          <p:cNvSpPr txBox="1"/>
          <p:nvPr/>
        </p:nvSpPr>
        <p:spPr>
          <a:xfrm>
            <a:off x="1860545" y="3754392"/>
            <a:ext cx="3510898" cy="369332"/>
          </a:xfrm>
          <a:prstGeom prst="rect">
            <a:avLst/>
          </a:prstGeom>
          <a:noFill/>
        </p:spPr>
        <p:txBody>
          <a:bodyPr wrap="none" rtlCol="0">
            <a:spAutoFit/>
          </a:bodyPr>
          <a:lstStyle/>
          <a:p>
            <a:r>
              <a:rPr lang="en-GB" dirty="0"/>
              <a:t>D</a:t>
            </a:r>
            <a:r>
              <a:rPr lang="en-NL" dirty="0"/>
              <a:t>ata blocks and parity blocks</a:t>
            </a:r>
          </a:p>
        </p:txBody>
      </p:sp>
      <p:sp>
        <p:nvSpPr>
          <p:cNvPr id="8" name="Rectangle 7">
            <a:extLst>
              <a:ext uri="{FF2B5EF4-FFF2-40B4-BE49-F238E27FC236}">
                <a16:creationId xmlns:a16="http://schemas.microsoft.com/office/drawing/2014/main" id="{16F1C32E-3737-556F-3954-070DBA9B1A05}"/>
              </a:ext>
            </a:extLst>
          </p:cNvPr>
          <p:cNvSpPr/>
          <p:nvPr/>
        </p:nvSpPr>
        <p:spPr>
          <a:xfrm>
            <a:off x="1234108" y="38279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9" name="TextBox 8">
            <a:extLst>
              <a:ext uri="{FF2B5EF4-FFF2-40B4-BE49-F238E27FC236}">
                <a16:creationId xmlns:a16="http://schemas.microsoft.com/office/drawing/2014/main" id="{D5BEAB25-AE67-0207-8CB1-FCE921738CC3}"/>
              </a:ext>
            </a:extLst>
          </p:cNvPr>
          <p:cNvSpPr txBox="1"/>
          <p:nvPr/>
        </p:nvSpPr>
        <p:spPr>
          <a:xfrm>
            <a:off x="1860545" y="4596919"/>
            <a:ext cx="5798382" cy="369332"/>
          </a:xfrm>
          <a:prstGeom prst="rect">
            <a:avLst/>
          </a:prstGeom>
          <a:noFill/>
        </p:spPr>
        <p:txBody>
          <a:bodyPr wrap="none" rtlCol="0">
            <a:spAutoFit/>
          </a:bodyPr>
          <a:lstStyle/>
          <a:p>
            <a:r>
              <a:rPr lang="en-NL" dirty="0"/>
              <a:t>Most suitable for cold data, archives and backups</a:t>
            </a:r>
          </a:p>
        </p:txBody>
      </p:sp>
      <p:sp>
        <p:nvSpPr>
          <p:cNvPr id="10" name="Rectangle 9">
            <a:extLst>
              <a:ext uri="{FF2B5EF4-FFF2-40B4-BE49-F238E27FC236}">
                <a16:creationId xmlns:a16="http://schemas.microsoft.com/office/drawing/2014/main" id="{63AD3D91-1771-D892-03EA-8D2EF8613FD8}"/>
              </a:ext>
            </a:extLst>
          </p:cNvPr>
          <p:cNvSpPr/>
          <p:nvPr/>
        </p:nvSpPr>
        <p:spPr>
          <a:xfrm>
            <a:off x="1234108" y="4670518"/>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1685905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nl-NL" sz="3600" dirty="0" err="1"/>
              <a:t>Erasure</a:t>
            </a:r>
            <a:r>
              <a:rPr lang="nl-NL" sz="3600" dirty="0"/>
              <a:t> </a:t>
            </a:r>
            <a:r>
              <a:rPr lang="nl-NL" sz="3600" dirty="0" err="1"/>
              <a:t>Coding</a:t>
            </a:r>
            <a:r>
              <a:rPr lang="nl-NL" sz="3600" dirty="0"/>
              <a:t> </a:t>
            </a:r>
            <a:r>
              <a:rPr lang="nl-NL" sz="3600" dirty="0" err="1"/>
              <a:t>example</a:t>
            </a:r>
            <a:endParaRPr lang="en-NL" sz="3600" dirty="0"/>
          </a:p>
        </p:txBody>
      </p:sp>
      <p:pic>
        <p:nvPicPr>
          <p:cNvPr id="12" name="Picture 11" descr="A picture containing screenshot, rectangle, line, square&#10;&#10;Description automatically generated">
            <a:extLst>
              <a:ext uri="{FF2B5EF4-FFF2-40B4-BE49-F238E27FC236}">
                <a16:creationId xmlns:a16="http://schemas.microsoft.com/office/drawing/2014/main" id="{18F1B293-2AD4-A516-8A7D-485FC7ABC9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0784" y="1705254"/>
            <a:ext cx="8257120" cy="2344821"/>
          </a:xfrm>
          <a:prstGeom prst="rect">
            <a:avLst/>
          </a:prstGeom>
        </p:spPr>
      </p:pic>
      <p:sp>
        <p:nvSpPr>
          <p:cNvPr id="13" name="TextBox 12">
            <a:extLst>
              <a:ext uri="{FF2B5EF4-FFF2-40B4-BE49-F238E27FC236}">
                <a16:creationId xmlns:a16="http://schemas.microsoft.com/office/drawing/2014/main" id="{1E30287A-6154-2892-AA0C-8B23D9BA507E}"/>
              </a:ext>
            </a:extLst>
          </p:cNvPr>
          <p:cNvSpPr txBox="1"/>
          <p:nvPr/>
        </p:nvSpPr>
        <p:spPr>
          <a:xfrm>
            <a:off x="1849384" y="4644189"/>
            <a:ext cx="7909758" cy="1384995"/>
          </a:xfrm>
          <a:prstGeom prst="rect">
            <a:avLst/>
          </a:prstGeom>
          <a:noFill/>
        </p:spPr>
        <p:txBody>
          <a:bodyPr wrap="square" rtlCol="0">
            <a:spAutoFit/>
          </a:bodyPr>
          <a:lstStyle/>
          <a:p>
            <a:r>
              <a:rPr lang="en-NL" sz="2800" dirty="0"/>
              <a:t>6-node cluster</a:t>
            </a:r>
          </a:p>
          <a:p>
            <a:endParaRPr lang="en-GB" sz="2800" dirty="0"/>
          </a:p>
          <a:p>
            <a:r>
              <a:rPr lang="en-GB" sz="2800" dirty="0"/>
              <a:t>R</a:t>
            </a:r>
            <a:r>
              <a:rPr lang="en-NL" sz="2800" dirty="0"/>
              <a:t>edundancy factor 2</a:t>
            </a:r>
          </a:p>
        </p:txBody>
      </p:sp>
      <p:sp>
        <p:nvSpPr>
          <p:cNvPr id="14" name="Rectangle 13">
            <a:extLst>
              <a:ext uri="{FF2B5EF4-FFF2-40B4-BE49-F238E27FC236}">
                <a16:creationId xmlns:a16="http://schemas.microsoft.com/office/drawing/2014/main" id="{0D092B60-2A6E-9C4A-44C5-C48F6C1717CD}"/>
              </a:ext>
            </a:extLst>
          </p:cNvPr>
          <p:cNvSpPr/>
          <p:nvPr/>
        </p:nvSpPr>
        <p:spPr>
          <a:xfrm>
            <a:off x="1620784" y="4807678"/>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5" name="Rectangle 14">
            <a:extLst>
              <a:ext uri="{FF2B5EF4-FFF2-40B4-BE49-F238E27FC236}">
                <a16:creationId xmlns:a16="http://schemas.microsoft.com/office/drawing/2014/main" id="{1F61DA9B-02F6-9A37-CB2C-B7B9E4236708}"/>
              </a:ext>
            </a:extLst>
          </p:cNvPr>
          <p:cNvSpPr/>
          <p:nvPr/>
        </p:nvSpPr>
        <p:spPr>
          <a:xfrm>
            <a:off x="1620784" y="5637763"/>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2982661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nl-NL" sz="3600" dirty="0" err="1"/>
              <a:t>Erasure</a:t>
            </a:r>
            <a:r>
              <a:rPr lang="nl-NL" sz="3600" dirty="0"/>
              <a:t> </a:t>
            </a:r>
            <a:r>
              <a:rPr lang="nl-NL" sz="3600" dirty="0" err="1"/>
              <a:t>Coding</a:t>
            </a:r>
            <a:r>
              <a:rPr lang="nl-NL" sz="3600" dirty="0"/>
              <a:t> </a:t>
            </a:r>
            <a:r>
              <a:rPr lang="nl-NL" sz="3600" dirty="0" err="1"/>
              <a:t>example</a:t>
            </a:r>
            <a:endParaRPr lang="en-NL" sz="3600" dirty="0"/>
          </a:p>
        </p:txBody>
      </p:sp>
      <p:sp>
        <p:nvSpPr>
          <p:cNvPr id="13" name="TextBox 12">
            <a:extLst>
              <a:ext uri="{FF2B5EF4-FFF2-40B4-BE49-F238E27FC236}">
                <a16:creationId xmlns:a16="http://schemas.microsoft.com/office/drawing/2014/main" id="{1E30287A-6154-2892-AA0C-8B23D9BA507E}"/>
              </a:ext>
            </a:extLst>
          </p:cNvPr>
          <p:cNvSpPr txBox="1"/>
          <p:nvPr/>
        </p:nvSpPr>
        <p:spPr>
          <a:xfrm>
            <a:off x="1849384" y="4644189"/>
            <a:ext cx="9473936" cy="1384995"/>
          </a:xfrm>
          <a:prstGeom prst="rect">
            <a:avLst/>
          </a:prstGeom>
          <a:noFill/>
        </p:spPr>
        <p:txBody>
          <a:bodyPr wrap="square" rtlCol="0">
            <a:spAutoFit/>
          </a:bodyPr>
          <a:lstStyle/>
          <a:p>
            <a:r>
              <a:rPr lang="en-NL" sz="2800" dirty="0"/>
              <a:t>Parity is calculated</a:t>
            </a:r>
          </a:p>
          <a:p>
            <a:endParaRPr lang="en-GB" sz="2800" dirty="0"/>
          </a:p>
          <a:p>
            <a:r>
              <a:rPr lang="nl-NL" sz="2800" dirty="0" err="1"/>
              <a:t>Copies</a:t>
            </a:r>
            <a:r>
              <a:rPr lang="nl-NL" sz="2800" dirty="0"/>
              <a:t> are </a:t>
            </a:r>
            <a:r>
              <a:rPr lang="nl-NL" sz="2800" dirty="0" err="1"/>
              <a:t>removed</a:t>
            </a:r>
            <a:r>
              <a:rPr lang="nl-NL" sz="2800" dirty="0"/>
              <a:t> </a:t>
            </a:r>
            <a:r>
              <a:rPr lang="nl-NL" sz="2800" dirty="0" err="1"/>
              <a:t>and</a:t>
            </a:r>
            <a:r>
              <a:rPr lang="nl-NL" sz="2800" dirty="0"/>
              <a:t> </a:t>
            </a:r>
            <a:r>
              <a:rPr lang="nl-NL" sz="2800" dirty="0" err="1"/>
              <a:t>replaced</a:t>
            </a:r>
            <a:r>
              <a:rPr lang="nl-NL" sz="2800" dirty="0"/>
              <a:t> </a:t>
            </a:r>
            <a:r>
              <a:rPr lang="nl-NL" sz="2800" dirty="0" err="1"/>
              <a:t>by</a:t>
            </a:r>
            <a:r>
              <a:rPr lang="nl-NL" sz="2800" dirty="0"/>
              <a:t> </a:t>
            </a:r>
            <a:r>
              <a:rPr lang="nl-NL" sz="2800" dirty="0" err="1"/>
              <a:t>Parity</a:t>
            </a:r>
            <a:r>
              <a:rPr lang="nl-NL" sz="2800" dirty="0"/>
              <a:t> block</a:t>
            </a:r>
            <a:endParaRPr lang="en-NL" sz="2800" dirty="0"/>
          </a:p>
        </p:txBody>
      </p:sp>
      <p:sp>
        <p:nvSpPr>
          <p:cNvPr id="14" name="Rectangle 13">
            <a:extLst>
              <a:ext uri="{FF2B5EF4-FFF2-40B4-BE49-F238E27FC236}">
                <a16:creationId xmlns:a16="http://schemas.microsoft.com/office/drawing/2014/main" id="{0D092B60-2A6E-9C4A-44C5-C48F6C1717CD}"/>
              </a:ext>
            </a:extLst>
          </p:cNvPr>
          <p:cNvSpPr/>
          <p:nvPr/>
        </p:nvSpPr>
        <p:spPr>
          <a:xfrm>
            <a:off x="1620784" y="4807678"/>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5" name="Rectangle 14">
            <a:extLst>
              <a:ext uri="{FF2B5EF4-FFF2-40B4-BE49-F238E27FC236}">
                <a16:creationId xmlns:a16="http://schemas.microsoft.com/office/drawing/2014/main" id="{1F61DA9B-02F6-9A37-CB2C-B7B9E4236708}"/>
              </a:ext>
            </a:extLst>
          </p:cNvPr>
          <p:cNvSpPr/>
          <p:nvPr/>
        </p:nvSpPr>
        <p:spPr>
          <a:xfrm>
            <a:off x="1620784" y="5637763"/>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pic>
        <p:nvPicPr>
          <p:cNvPr id="4" name="Picture 3" descr="A picture containing screenshot, rectangle, line, square&#10;&#10;Description automatically generated">
            <a:extLst>
              <a:ext uri="{FF2B5EF4-FFF2-40B4-BE49-F238E27FC236}">
                <a16:creationId xmlns:a16="http://schemas.microsoft.com/office/drawing/2014/main" id="{21DB2D2F-D9C4-18E1-1D91-6F0A0B8880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7403" y="1743826"/>
            <a:ext cx="8331739" cy="2366011"/>
          </a:xfrm>
          <a:prstGeom prst="rect">
            <a:avLst/>
          </a:prstGeom>
        </p:spPr>
      </p:pic>
    </p:spTree>
    <p:extLst>
      <p:ext uri="{BB962C8B-B14F-4D97-AF65-F5344CB8AC3E}">
        <p14:creationId xmlns:p14="http://schemas.microsoft.com/office/powerpoint/2010/main" val="2662963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nl-NL" dirty="0"/>
              <a:t>Summary</a:t>
            </a:r>
            <a:endParaRPr lang="en-NL" dirty="0"/>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1920719" cy="369332"/>
          </a:xfrm>
          <a:prstGeom prst="rect">
            <a:avLst/>
          </a:prstGeom>
          <a:noFill/>
        </p:spPr>
        <p:txBody>
          <a:bodyPr wrap="none" rtlCol="0">
            <a:spAutoFit/>
          </a:bodyPr>
          <a:lstStyle/>
          <a:p>
            <a:r>
              <a:rPr lang="en-GB" dirty="0" err="1"/>
              <a:t>Dataprotection</a:t>
            </a:r>
            <a:endParaRPr lang="en-NL" dirty="0"/>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1" name="Rectangle 30">
            <a:extLst>
              <a:ext uri="{FF2B5EF4-FFF2-40B4-BE49-F238E27FC236}">
                <a16:creationId xmlns:a16="http://schemas.microsoft.com/office/drawing/2014/main" id="{71A3822F-A942-DA44-E5EF-359ECD4F722D}"/>
              </a:ext>
            </a:extLst>
          </p:cNvPr>
          <p:cNvSpPr/>
          <p:nvPr/>
        </p:nvSpPr>
        <p:spPr>
          <a:xfrm>
            <a:off x="1234108" y="2860016"/>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2" name="TextBox 31">
            <a:extLst>
              <a:ext uri="{FF2B5EF4-FFF2-40B4-BE49-F238E27FC236}">
                <a16:creationId xmlns:a16="http://schemas.microsoft.com/office/drawing/2014/main" id="{541D5AF4-5424-A6C5-D5B7-B94EADB202EE}"/>
              </a:ext>
            </a:extLst>
          </p:cNvPr>
          <p:cNvSpPr txBox="1"/>
          <p:nvPr/>
        </p:nvSpPr>
        <p:spPr>
          <a:xfrm>
            <a:off x="1869590" y="2851092"/>
            <a:ext cx="2092239" cy="369332"/>
          </a:xfrm>
          <a:prstGeom prst="rect">
            <a:avLst/>
          </a:prstGeom>
          <a:noFill/>
        </p:spPr>
        <p:txBody>
          <a:bodyPr wrap="none" rtlCol="0">
            <a:spAutoFit/>
          </a:bodyPr>
          <a:lstStyle/>
          <a:p>
            <a:r>
              <a:rPr lang="en-NL" dirty="0"/>
              <a:t>Reads and writes</a:t>
            </a:r>
          </a:p>
        </p:txBody>
      </p:sp>
      <p:sp>
        <p:nvSpPr>
          <p:cNvPr id="3" name="TextBox 2">
            <a:extLst>
              <a:ext uri="{FF2B5EF4-FFF2-40B4-BE49-F238E27FC236}">
                <a16:creationId xmlns:a16="http://schemas.microsoft.com/office/drawing/2014/main" id="{9A7597A3-8D42-B5BF-0928-4E0788AD8A32}"/>
              </a:ext>
            </a:extLst>
          </p:cNvPr>
          <p:cNvSpPr txBox="1"/>
          <p:nvPr/>
        </p:nvSpPr>
        <p:spPr>
          <a:xfrm>
            <a:off x="1860545" y="3582864"/>
            <a:ext cx="3201517" cy="369332"/>
          </a:xfrm>
          <a:prstGeom prst="rect">
            <a:avLst/>
          </a:prstGeom>
          <a:noFill/>
        </p:spPr>
        <p:txBody>
          <a:bodyPr wrap="none" rtlCol="0">
            <a:spAutoFit/>
          </a:bodyPr>
          <a:lstStyle/>
          <a:p>
            <a:r>
              <a:rPr lang="en-NL" dirty="0"/>
              <a:t>Failover and optimalization</a:t>
            </a:r>
          </a:p>
        </p:txBody>
      </p:sp>
      <p:sp>
        <p:nvSpPr>
          <p:cNvPr id="4" name="Rectangle 3">
            <a:extLst>
              <a:ext uri="{FF2B5EF4-FFF2-40B4-BE49-F238E27FC236}">
                <a16:creationId xmlns:a16="http://schemas.microsoft.com/office/drawing/2014/main" id="{38451CC3-B3B2-37BE-B531-277E456E8E2C}"/>
              </a:ext>
            </a:extLst>
          </p:cNvPr>
          <p:cNvSpPr/>
          <p:nvPr/>
        </p:nvSpPr>
        <p:spPr>
          <a:xfrm>
            <a:off x="1234108" y="3656463"/>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4199134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Intelligent tiering	</a:t>
            </a:r>
          </a:p>
        </p:txBody>
      </p:sp>
      <p:sp>
        <p:nvSpPr>
          <p:cNvPr id="6" name="TextBox 5">
            <a:extLst>
              <a:ext uri="{FF2B5EF4-FFF2-40B4-BE49-F238E27FC236}">
                <a16:creationId xmlns:a16="http://schemas.microsoft.com/office/drawing/2014/main" id="{2C75B442-BFB5-F216-E40A-ECF1D546E4E6}"/>
              </a:ext>
            </a:extLst>
          </p:cNvPr>
          <p:cNvSpPr txBox="1"/>
          <p:nvPr/>
        </p:nvSpPr>
        <p:spPr>
          <a:xfrm>
            <a:off x="1860545" y="2080592"/>
            <a:ext cx="5080237" cy="369332"/>
          </a:xfrm>
          <a:prstGeom prst="rect">
            <a:avLst/>
          </a:prstGeom>
          <a:noFill/>
        </p:spPr>
        <p:txBody>
          <a:bodyPr wrap="none" rtlCol="0">
            <a:spAutoFit/>
          </a:bodyPr>
          <a:lstStyle/>
          <a:p>
            <a:r>
              <a:rPr lang="en-NL" dirty="0"/>
              <a:t>Continuously monitors data access patterns</a:t>
            </a:r>
          </a:p>
        </p:txBody>
      </p:sp>
      <p:sp>
        <p:nvSpPr>
          <p:cNvPr id="7" name="Rectangle 6">
            <a:extLst>
              <a:ext uri="{FF2B5EF4-FFF2-40B4-BE49-F238E27FC236}">
                <a16:creationId xmlns:a16="http://schemas.microsoft.com/office/drawing/2014/main" id="{97401051-B08F-C545-89C9-C19C65654D28}"/>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8" name="Rectangle 7">
            <a:extLst>
              <a:ext uri="{FF2B5EF4-FFF2-40B4-BE49-F238E27FC236}">
                <a16:creationId xmlns:a16="http://schemas.microsoft.com/office/drawing/2014/main" id="{DDE6E793-BDB9-5145-6C93-EC59682E029D}"/>
              </a:ext>
            </a:extLst>
          </p:cNvPr>
          <p:cNvSpPr/>
          <p:nvPr/>
        </p:nvSpPr>
        <p:spPr>
          <a:xfrm>
            <a:off x="1956352" y="2889686"/>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solidFill>
                <a:schemeClr val="accent1"/>
              </a:solidFill>
            </a:endParaRPr>
          </a:p>
        </p:txBody>
      </p:sp>
      <p:sp>
        <p:nvSpPr>
          <p:cNvPr id="11" name="TextBox 10">
            <a:extLst>
              <a:ext uri="{FF2B5EF4-FFF2-40B4-BE49-F238E27FC236}">
                <a16:creationId xmlns:a16="http://schemas.microsoft.com/office/drawing/2014/main" id="{5D7F9402-2F86-D043-A9C7-70EC4636E566}"/>
              </a:ext>
            </a:extLst>
          </p:cNvPr>
          <p:cNvSpPr txBox="1"/>
          <p:nvPr/>
        </p:nvSpPr>
        <p:spPr>
          <a:xfrm>
            <a:off x="2345634" y="2836108"/>
            <a:ext cx="4658648" cy="646331"/>
          </a:xfrm>
          <a:prstGeom prst="rect">
            <a:avLst/>
          </a:prstGeom>
          <a:noFill/>
        </p:spPr>
        <p:txBody>
          <a:bodyPr wrap="none" rtlCol="0">
            <a:spAutoFit/>
          </a:bodyPr>
          <a:lstStyle/>
          <a:p>
            <a:r>
              <a:rPr lang="nl-NL" dirty="0" err="1"/>
              <a:t>Optimizes</a:t>
            </a:r>
            <a:r>
              <a:rPr lang="nl-NL" dirty="0"/>
              <a:t> placement on HDD or SSD tier</a:t>
            </a:r>
            <a:endParaRPr lang="en-NL" dirty="0"/>
          </a:p>
          <a:p>
            <a:endParaRPr lang="en-NL" dirty="0"/>
          </a:p>
        </p:txBody>
      </p:sp>
      <p:sp>
        <p:nvSpPr>
          <p:cNvPr id="12" name="Rectangle 11">
            <a:extLst>
              <a:ext uri="{FF2B5EF4-FFF2-40B4-BE49-F238E27FC236}">
                <a16:creationId xmlns:a16="http://schemas.microsoft.com/office/drawing/2014/main" id="{E84A40E7-5582-B826-5291-B29BAA9DFD8C}"/>
              </a:ext>
            </a:extLst>
          </p:cNvPr>
          <p:cNvSpPr/>
          <p:nvPr/>
        </p:nvSpPr>
        <p:spPr>
          <a:xfrm>
            <a:off x="1956352" y="3536017"/>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solidFill>
                <a:schemeClr val="accent1"/>
              </a:solidFill>
            </a:endParaRPr>
          </a:p>
        </p:txBody>
      </p:sp>
      <p:sp>
        <p:nvSpPr>
          <p:cNvPr id="13" name="TextBox 12">
            <a:extLst>
              <a:ext uri="{FF2B5EF4-FFF2-40B4-BE49-F238E27FC236}">
                <a16:creationId xmlns:a16="http://schemas.microsoft.com/office/drawing/2014/main" id="{6506AD2D-2595-EB5C-35FD-72629CFB7B5F}"/>
              </a:ext>
            </a:extLst>
          </p:cNvPr>
          <p:cNvSpPr txBox="1"/>
          <p:nvPr/>
        </p:nvSpPr>
        <p:spPr>
          <a:xfrm>
            <a:off x="2345634" y="3482439"/>
            <a:ext cx="3536546" cy="646331"/>
          </a:xfrm>
          <a:prstGeom prst="rect">
            <a:avLst/>
          </a:prstGeom>
          <a:noFill/>
        </p:spPr>
        <p:txBody>
          <a:bodyPr wrap="none" rtlCol="0">
            <a:spAutoFit/>
          </a:bodyPr>
          <a:lstStyle/>
          <a:p>
            <a:r>
              <a:rPr lang="en-NL" dirty="0"/>
              <a:t>No Administrative intervention</a:t>
            </a:r>
          </a:p>
          <a:p>
            <a:endParaRPr lang="en-NL" dirty="0"/>
          </a:p>
        </p:txBody>
      </p:sp>
      <p:sp>
        <p:nvSpPr>
          <p:cNvPr id="27" name="Rectangle 26">
            <a:extLst>
              <a:ext uri="{FF2B5EF4-FFF2-40B4-BE49-F238E27FC236}">
                <a16:creationId xmlns:a16="http://schemas.microsoft.com/office/drawing/2014/main" id="{87033563-D2D7-DA31-ABA9-3FA867F127F1}"/>
              </a:ext>
            </a:extLst>
          </p:cNvPr>
          <p:cNvSpPr/>
          <p:nvPr/>
        </p:nvSpPr>
        <p:spPr>
          <a:xfrm>
            <a:off x="1956352" y="4235926"/>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solidFill>
                <a:schemeClr val="accent1"/>
              </a:solidFill>
            </a:endParaRPr>
          </a:p>
        </p:txBody>
      </p:sp>
      <p:sp>
        <p:nvSpPr>
          <p:cNvPr id="33" name="TextBox 32">
            <a:extLst>
              <a:ext uri="{FF2B5EF4-FFF2-40B4-BE49-F238E27FC236}">
                <a16:creationId xmlns:a16="http://schemas.microsoft.com/office/drawing/2014/main" id="{0BE75A9A-5643-6B72-E20F-F9B6B7A35193}"/>
              </a:ext>
            </a:extLst>
          </p:cNvPr>
          <p:cNvSpPr txBox="1"/>
          <p:nvPr/>
        </p:nvSpPr>
        <p:spPr>
          <a:xfrm>
            <a:off x="2345634" y="4182348"/>
            <a:ext cx="4214192" cy="646331"/>
          </a:xfrm>
          <a:prstGeom prst="rect">
            <a:avLst/>
          </a:prstGeom>
          <a:noFill/>
        </p:spPr>
        <p:txBody>
          <a:bodyPr wrap="square" rtlCol="0">
            <a:spAutoFit/>
          </a:bodyPr>
          <a:lstStyle/>
          <a:p>
            <a:r>
              <a:rPr lang="en-NL" dirty="0"/>
              <a:t>Maximum performance for hot data and random I/O</a:t>
            </a:r>
          </a:p>
        </p:txBody>
      </p:sp>
      <p:sp>
        <p:nvSpPr>
          <p:cNvPr id="34" name="TextBox 33">
            <a:extLst>
              <a:ext uri="{FF2B5EF4-FFF2-40B4-BE49-F238E27FC236}">
                <a16:creationId xmlns:a16="http://schemas.microsoft.com/office/drawing/2014/main" id="{F09CFE86-4BE2-3D98-9EEB-34A40AA641A9}"/>
              </a:ext>
            </a:extLst>
          </p:cNvPr>
          <p:cNvSpPr txBox="1"/>
          <p:nvPr/>
        </p:nvSpPr>
        <p:spPr>
          <a:xfrm>
            <a:off x="3011104" y="4706957"/>
            <a:ext cx="184731" cy="646331"/>
          </a:xfrm>
          <a:prstGeom prst="rect">
            <a:avLst/>
          </a:prstGeom>
          <a:noFill/>
        </p:spPr>
        <p:txBody>
          <a:bodyPr wrap="none" rtlCol="0">
            <a:spAutoFit/>
          </a:bodyPr>
          <a:lstStyle/>
          <a:p>
            <a:endParaRPr lang="en-NL" dirty="0"/>
          </a:p>
          <a:p>
            <a:endParaRPr lang="en-NL" dirty="0"/>
          </a:p>
        </p:txBody>
      </p:sp>
      <p:sp>
        <p:nvSpPr>
          <p:cNvPr id="35" name="Rectangle 34">
            <a:extLst>
              <a:ext uri="{FF2B5EF4-FFF2-40B4-BE49-F238E27FC236}">
                <a16:creationId xmlns:a16="http://schemas.microsoft.com/office/drawing/2014/main" id="{2E1B6899-2CDE-EF1E-4121-58D94F46CF64}"/>
              </a:ext>
            </a:extLst>
          </p:cNvPr>
          <p:cNvSpPr/>
          <p:nvPr/>
        </p:nvSpPr>
        <p:spPr>
          <a:xfrm>
            <a:off x="1956352" y="5083700"/>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solidFill>
                <a:schemeClr val="accent1"/>
              </a:solidFill>
            </a:endParaRPr>
          </a:p>
        </p:txBody>
      </p:sp>
      <p:sp>
        <p:nvSpPr>
          <p:cNvPr id="36" name="TextBox 35">
            <a:extLst>
              <a:ext uri="{FF2B5EF4-FFF2-40B4-BE49-F238E27FC236}">
                <a16:creationId xmlns:a16="http://schemas.microsoft.com/office/drawing/2014/main" id="{DA6F2EB4-643C-75D5-E839-6BC215EF6E23}"/>
              </a:ext>
            </a:extLst>
          </p:cNvPr>
          <p:cNvSpPr txBox="1"/>
          <p:nvPr/>
        </p:nvSpPr>
        <p:spPr>
          <a:xfrm>
            <a:off x="2345634" y="5030122"/>
            <a:ext cx="4214192" cy="646331"/>
          </a:xfrm>
          <a:prstGeom prst="rect">
            <a:avLst/>
          </a:prstGeom>
          <a:noFill/>
        </p:spPr>
        <p:txBody>
          <a:bodyPr wrap="square" rtlCol="0">
            <a:spAutoFit/>
          </a:bodyPr>
          <a:lstStyle/>
          <a:p>
            <a:r>
              <a:rPr lang="en-NL" dirty="0"/>
              <a:t>Maximum capacity for cold data and sequential I/O</a:t>
            </a:r>
          </a:p>
        </p:txBody>
      </p:sp>
    </p:spTree>
    <p:extLst>
      <p:ext uri="{BB962C8B-B14F-4D97-AF65-F5344CB8AC3E}">
        <p14:creationId xmlns:p14="http://schemas.microsoft.com/office/powerpoint/2010/main" val="2981472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Data locality</a:t>
            </a:r>
          </a:p>
        </p:txBody>
      </p:sp>
      <p:sp>
        <p:nvSpPr>
          <p:cNvPr id="2" name="TextBox 1">
            <a:extLst>
              <a:ext uri="{FF2B5EF4-FFF2-40B4-BE49-F238E27FC236}">
                <a16:creationId xmlns:a16="http://schemas.microsoft.com/office/drawing/2014/main" id="{E79898FF-0BAB-2480-EBEB-9DFA6D22D5DA}"/>
              </a:ext>
            </a:extLst>
          </p:cNvPr>
          <p:cNvSpPr txBox="1"/>
          <p:nvPr/>
        </p:nvSpPr>
        <p:spPr>
          <a:xfrm>
            <a:off x="1860545" y="2080592"/>
            <a:ext cx="6389891" cy="369332"/>
          </a:xfrm>
          <a:prstGeom prst="rect">
            <a:avLst/>
          </a:prstGeom>
          <a:noFill/>
        </p:spPr>
        <p:txBody>
          <a:bodyPr wrap="none" rtlCol="0">
            <a:spAutoFit/>
          </a:bodyPr>
          <a:lstStyle/>
          <a:p>
            <a:r>
              <a:rPr lang="en-NL" dirty="0"/>
              <a:t>Store the data of a VM to on the node that runs the VM</a:t>
            </a:r>
          </a:p>
        </p:txBody>
      </p:sp>
      <p:sp>
        <p:nvSpPr>
          <p:cNvPr id="4" name="Rectangle 3">
            <a:extLst>
              <a:ext uri="{FF2B5EF4-FFF2-40B4-BE49-F238E27FC236}">
                <a16:creationId xmlns:a16="http://schemas.microsoft.com/office/drawing/2014/main" id="{A23B51BE-CB88-2432-C564-2E89F212AF3D}"/>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6" name="Rectangle 5">
            <a:extLst>
              <a:ext uri="{FF2B5EF4-FFF2-40B4-BE49-F238E27FC236}">
                <a16:creationId xmlns:a16="http://schemas.microsoft.com/office/drawing/2014/main" id="{E08CD32A-3F22-CF31-63DD-2121CC129466}"/>
              </a:ext>
            </a:extLst>
          </p:cNvPr>
          <p:cNvSpPr/>
          <p:nvPr/>
        </p:nvSpPr>
        <p:spPr>
          <a:xfrm>
            <a:off x="1956352" y="2889686"/>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solidFill>
                <a:schemeClr val="accent1"/>
              </a:solidFill>
            </a:endParaRPr>
          </a:p>
        </p:txBody>
      </p:sp>
      <p:sp>
        <p:nvSpPr>
          <p:cNvPr id="7" name="TextBox 6">
            <a:extLst>
              <a:ext uri="{FF2B5EF4-FFF2-40B4-BE49-F238E27FC236}">
                <a16:creationId xmlns:a16="http://schemas.microsoft.com/office/drawing/2014/main" id="{BC22167A-0423-3730-55B5-BD6824709605}"/>
              </a:ext>
            </a:extLst>
          </p:cNvPr>
          <p:cNvSpPr txBox="1"/>
          <p:nvPr/>
        </p:nvSpPr>
        <p:spPr>
          <a:xfrm>
            <a:off x="2345634" y="2836108"/>
            <a:ext cx="5008102" cy="646331"/>
          </a:xfrm>
          <a:prstGeom prst="rect">
            <a:avLst/>
          </a:prstGeom>
          <a:noFill/>
        </p:spPr>
        <p:txBody>
          <a:bodyPr wrap="none" rtlCol="0">
            <a:spAutoFit/>
          </a:bodyPr>
          <a:lstStyle/>
          <a:p>
            <a:r>
              <a:rPr lang="nl-NL" dirty="0" err="1"/>
              <a:t>This</a:t>
            </a:r>
            <a:r>
              <a:rPr lang="nl-NL" dirty="0"/>
              <a:t> </a:t>
            </a:r>
            <a:r>
              <a:rPr lang="nl-NL" dirty="0" err="1"/>
              <a:t>prevents</a:t>
            </a:r>
            <a:r>
              <a:rPr lang="nl-NL" dirty="0"/>
              <a:t> I/O </a:t>
            </a:r>
            <a:r>
              <a:rPr lang="nl-NL" dirty="0" err="1"/>
              <a:t>to</a:t>
            </a:r>
            <a:r>
              <a:rPr lang="nl-NL" dirty="0"/>
              <a:t> go </a:t>
            </a:r>
            <a:r>
              <a:rPr lang="nl-NL" dirty="0" err="1"/>
              <a:t>through</a:t>
            </a:r>
            <a:r>
              <a:rPr lang="nl-NL" dirty="0"/>
              <a:t> </a:t>
            </a:r>
            <a:r>
              <a:rPr lang="nl-NL" dirty="0" err="1"/>
              <a:t>the</a:t>
            </a:r>
            <a:r>
              <a:rPr lang="nl-NL" dirty="0"/>
              <a:t> </a:t>
            </a:r>
            <a:r>
              <a:rPr lang="nl-NL" dirty="0" err="1"/>
              <a:t>network</a:t>
            </a:r>
            <a:endParaRPr lang="en-NL" dirty="0"/>
          </a:p>
          <a:p>
            <a:endParaRPr lang="en-NL" dirty="0"/>
          </a:p>
        </p:txBody>
      </p:sp>
      <p:sp>
        <p:nvSpPr>
          <p:cNvPr id="8" name="Rectangle 7">
            <a:extLst>
              <a:ext uri="{FF2B5EF4-FFF2-40B4-BE49-F238E27FC236}">
                <a16:creationId xmlns:a16="http://schemas.microsoft.com/office/drawing/2014/main" id="{ED5FAF14-0D20-1B79-153C-C9C4D65A8178}"/>
              </a:ext>
            </a:extLst>
          </p:cNvPr>
          <p:cNvSpPr/>
          <p:nvPr/>
        </p:nvSpPr>
        <p:spPr>
          <a:xfrm>
            <a:off x="1956352" y="3536017"/>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solidFill>
                <a:schemeClr val="accent1"/>
              </a:solidFill>
            </a:endParaRPr>
          </a:p>
        </p:txBody>
      </p:sp>
      <p:sp>
        <p:nvSpPr>
          <p:cNvPr id="9" name="TextBox 8">
            <a:extLst>
              <a:ext uri="{FF2B5EF4-FFF2-40B4-BE49-F238E27FC236}">
                <a16:creationId xmlns:a16="http://schemas.microsoft.com/office/drawing/2014/main" id="{F7D8AB36-E41C-9FF0-3FED-538B9B0F18B3}"/>
              </a:ext>
            </a:extLst>
          </p:cNvPr>
          <p:cNvSpPr txBox="1"/>
          <p:nvPr/>
        </p:nvSpPr>
        <p:spPr>
          <a:xfrm>
            <a:off x="2345634" y="3482439"/>
            <a:ext cx="2815194" cy="646331"/>
          </a:xfrm>
          <a:prstGeom prst="rect">
            <a:avLst/>
          </a:prstGeom>
          <a:noFill/>
        </p:spPr>
        <p:txBody>
          <a:bodyPr wrap="none" rtlCol="0">
            <a:spAutoFit/>
          </a:bodyPr>
          <a:lstStyle/>
          <a:p>
            <a:r>
              <a:rPr lang="en-NL" dirty="0"/>
              <a:t>Optimizes performance</a:t>
            </a:r>
          </a:p>
          <a:p>
            <a:endParaRPr lang="en-NL" dirty="0"/>
          </a:p>
        </p:txBody>
      </p:sp>
      <p:sp>
        <p:nvSpPr>
          <p:cNvPr id="10" name="Rectangle 9">
            <a:extLst>
              <a:ext uri="{FF2B5EF4-FFF2-40B4-BE49-F238E27FC236}">
                <a16:creationId xmlns:a16="http://schemas.microsoft.com/office/drawing/2014/main" id="{65D2D092-3116-0B08-0EB7-42B2B17E340C}"/>
              </a:ext>
            </a:extLst>
          </p:cNvPr>
          <p:cNvSpPr/>
          <p:nvPr/>
        </p:nvSpPr>
        <p:spPr>
          <a:xfrm>
            <a:off x="1956352" y="4235926"/>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solidFill>
                <a:schemeClr val="accent1"/>
              </a:solidFill>
            </a:endParaRPr>
          </a:p>
        </p:txBody>
      </p:sp>
      <p:sp>
        <p:nvSpPr>
          <p:cNvPr id="11" name="TextBox 10">
            <a:extLst>
              <a:ext uri="{FF2B5EF4-FFF2-40B4-BE49-F238E27FC236}">
                <a16:creationId xmlns:a16="http://schemas.microsoft.com/office/drawing/2014/main" id="{6EB7AAC2-1B3E-26C5-509C-5A6E03004744}"/>
              </a:ext>
            </a:extLst>
          </p:cNvPr>
          <p:cNvSpPr txBox="1"/>
          <p:nvPr/>
        </p:nvSpPr>
        <p:spPr>
          <a:xfrm>
            <a:off x="2345634" y="4182348"/>
            <a:ext cx="6882012" cy="923330"/>
          </a:xfrm>
          <a:prstGeom prst="rect">
            <a:avLst/>
          </a:prstGeom>
          <a:noFill/>
        </p:spPr>
        <p:txBody>
          <a:bodyPr wrap="none" rtlCol="0">
            <a:spAutoFit/>
          </a:bodyPr>
          <a:lstStyle/>
          <a:p>
            <a:r>
              <a:rPr lang="en-NL" dirty="0"/>
              <a:t>Data follows the relocation of a VM based on read patterns</a:t>
            </a:r>
          </a:p>
          <a:p>
            <a:pPr marL="285750" indent="-285750">
              <a:buFontTx/>
              <a:buChar char="-"/>
            </a:pPr>
            <a:r>
              <a:rPr lang="en-NL" dirty="0"/>
              <a:t>when the VM is moved</a:t>
            </a:r>
          </a:p>
          <a:p>
            <a:r>
              <a:rPr lang="en-NL" dirty="0"/>
              <a:t>-   </a:t>
            </a:r>
            <a:r>
              <a:rPr lang="en-GB" dirty="0"/>
              <a:t>d</a:t>
            </a:r>
            <a:r>
              <a:rPr lang="en-NL" dirty="0"/>
              <a:t>uring an HA event</a:t>
            </a:r>
          </a:p>
        </p:txBody>
      </p:sp>
      <p:sp>
        <p:nvSpPr>
          <p:cNvPr id="12" name="TextBox 11">
            <a:extLst>
              <a:ext uri="{FF2B5EF4-FFF2-40B4-BE49-F238E27FC236}">
                <a16:creationId xmlns:a16="http://schemas.microsoft.com/office/drawing/2014/main" id="{9EBC4531-992F-4100-5052-2C1657BDBC43}"/>
              </a:ext>
            </a:extLst>
          </p:cNvPr>
          <p:cNvSpPr txBox="1"/>
          <p:nvPr/>
        </p:nvSpPr>
        <p:spPr>
          <a:xfrm>
            <a:off x="3011104" y="4706957"/>
            <a:ext cx="184731" cy="646331"/>
          </a:xfrm>
          <a:prstGeom prst="rect">
            <a:avLst/>
          </a:prstGeom>
          <a:noFill/>
        </p:spPr>
        <p:txBody>
          <a:bodyPr wrap="none" rtlCol="0">
            <a:spAutoFit/>
          </a:bodyPr>
          <a:lstStyle/>
          <a:p>
            <a:endParaRPr lang="en-NL" dirty="0"/>
          </a:p>
          <a:p>
            <a:endParaRPr lang="en-NL" dirty="0"/>
          </a:p>
        </p:txBody>
      </p:sp>
    </p:spTree>
    <p:extLst>
      <p:ext uri="{BB962C8B-B14F-4D97-AF65-F5344CB8AC3E}">
        <p14:creationId xmlns:p14="http://schemas.microsoft.com/office/powerpoint/2010/main" val="1853544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11DBD-AD14-F45E-BC16-C46C4334A5C1}"/>
              </a:ext>
            </a:extLst>
          </p:cNvPr>
          <p:cNvSpPr>
            <a:spLocks noGrp="1"/>
          </p:cNvSpPr>
          <p:nvPr>
            <p:ph type="title"/>
          </p:nvPr>
        </p:nvSpPr>
        <p:spPr/>
        <p:txBody>
          <a:bodyPr/>
          <a:lstStyle/>
          <a:p>
            <a:r>
              <a:rPr lang="en-NL" dirty="0"/>
              <a:t>Automatic disk balancing</a:t>
            </a:r>
          </a:p>
        </p:txBody>
      </p:sp>
      <p:sp>
        <p:nvSpPr>
          <p:cNvPr id="7" name="TextBox 6">
            <a:extLst>
              <a:ext uri="{FF2B5EF4-FFF2-40B4-BE49-F238E27FC236}">
                <a16:creationId xmlns:a16="http://schemas.microsoft.com/office/drawing/2014/main" id="{179F1936-66D2-E21C-89D0-B11841DB98FC}"/>
              </a:ext>
            </a:extLst>
          </p:cNvPr>
          <p:cNvSpPr txBox="1"/>
          <p:nvPr/>
        </p:nvSpPr>
        <p:spPr>
          <a:xfrm>
            <a:off x="1860545" y="2080592"/>
            <a:ext cx="6288901" cy="369332"/>
          </a:xfrm>
          <a:prstGeom prst="rect">
            <a:avLst/>
          </a:prstGeom>
          <a:noFill/>
        </p:spPr>
        <p:txBody>
          <a:bodyPr wrap="none" rtlCol="0">
            <a:spAutoFit/>
          </a:bodyPr>
          <a:lstStyle/>
          <a:p>
            <a:r>
              <a:rPr lang="en-NL" dirty="0"/>
              <a:t>Allows for different workloads and different node types</a:t>
            </a:r>
          </a:p>
        </p:txBody>
      </p:sp>
      <p:sp>
        <p:nvSpPr>
          <p:cNvPr id="8" name="Rectangle 7">
            <a:extLst>
              <a:ext uri="{FF2B5EF4-FFF2-40B4-BE49-F238E27FC236}">
                <a16:creationId xmlns:a16="http://schemas.microsoft.com/office/drawing/2014/main" id="{5D680852-360D-FF86-8C1D-CABB0A679EBE}"/>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9" name="Rectangle 8">
            <a:extLst>
              <a:ext uri="{FF2B5EF4-FFF2-40B4-BE49-F238E27FC236}">
                <a16:creationId xmlns:a16="http://schemas.microsoft.com/office/drawing/2014/main" id="{29167017-E301-C1BB-2E6A-ECF7A457DB86}"/>
              </a:ext>
            </a:extLst>
          </p:cNvPr>
          <p:cNvSpPr/>
          <p:nvPr/>
        </p:nvSpPr>
        <p:spPr>
          <a:xfrm>
            <a:off x="1956352" y="2889686"/>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solidFill>
                <a:schemeClr val="accent1"/>
              </a:solidFill>
            </a:endParaRPr>
          </a:p>
        </p:txBody>
      </p:sp>
      <p:sp>
        <p:nvSpPr>
          <p:cNvPr id="10" name="TextBox 9">
            <a:extLst>
              <a:ext uri="{FF2B5EF4-FFF2-40B4-BE49-F238E27FC236}">
                <a16:creationId xmlns:a16="http://schemas.microsoft.com/office/drawing/2014/main" id="{7CB48335-3B8D-6792-431C-82243FE708D8}"/>
              </a:ext>
            </a:extLst>
          </p:cNvPr>
          <p:cNvSpPr txBox="1"/>
          <p:nvPr/>
        </p:nvSpPr>
        <p:spPr>
          <a:xfrm>
            <a:off x="2345634" y="2836108"/>
            <a:ext cx="6255239" cy="646331"/>
          </a:xfrm>
          <a:prstGeom prst="rect">
            <a:avLst/>
          </a:prstGeom>
          <a:noFill/>
        </p:spPr>
        <p:txBody>
          <a:bodyPr wrap="none" rtlCol="0">
            <a:spAutoFit/>
          </a:bodyPr>
          <a:lstStyle/>
          <a:p>
            <a:r>
              <a:rPr lang="en-GB" dirty="0"/>
              <a:t>W</a:t>
            </a:r>
            <a:r>
              <a:rPr lang="en-NL" dirty="0"/>
              <a:t>hen storage utilization on a node crosses a threshold</a:t>
            </a:r>
          </a:p>
          <a:p>
            <a:endParaRPr lang="en-NL" dirty="0"/>
          </a:p>
        </p:txBody>
      </p:sp>
      <p:sp>
        <p:nvSpPr>
          <p:cNvPr id="11" name="Rectangle 10">
            <a:extLst>
              <a:ext uri="{FF2B5EF4-FFF2-40B4-BE49-F238E27FC236}">
                <a16:creationId xmlns:a16="http://schemas.microsoft.com/office/drawing/2014/main" id="{F35F394F-C911-363B-2225-BCE73553122B}"/>
              </a:ext>
            </a:extLst>
          </p:cNvPr>
          <p:cNvSpPr/>
          <p:nvPr/>
        </p:nvSpPr>
        <p:spPr>
          <a:xfrm>
            <a:off x="1956352" y="3536017"/>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solidFill>
                <a:schemeClr val="accent1"/>
              </a:solidFill>
            </a:endParaRPr>
          </a:p>
        </p:txBody>
      </p:sp>
      <p:sp>
        <p:nvSpPr>
          <p:cNvPr id="12" name="TextBox 11">
            <a:extLst>
              <a:ext uri="{FF2B5EF4-FFF2-40B4-BE49-F238E27FC236}">
                <a16:creationId xmlns:a16="http://schemas.microsoft.com/office/drawing/2014/main" id="{C1C181C9-BBF3-6511-A894-7F270E722659}"/>
              </a:ext>
            </a:extLst>
          </p:cNvPr>
          <p:cNvSpPr txBox="1"/>
          <p:nvPr/>
        </p:nvSpPr>
        <p:spPr>
          <a:xfrm>
            <a:off x="2345634" y="3482439"/>
            <a:ext cx="6526146" cy="646331"/>
          </a:xfrm>
          <a:prstGeom prst="rect">
            <a:avLst/>
          </a:prstGeom>
          <a:noFill/>
        </p:spPr>
        <p:txBody>
          <a:bodyPr wrap="none" rtlCol="0">
            <a:spAutoFit/>
          </a:bodyPr>
          <a:lstStyle/>
          <a:p>
            <a:r>
              <a:rPr lang="en-NL" dirty="0"/>
              <a:t>Movement of data always between to same storage tier</a:t>
            </a:r>
          </a:p>
          <a:p>
            <a:endParaRPr lang="en-NL" dirty="0"/>
          </a:p>
        </p:txBody>
      </p:sp>
      <p:sp>
        <p:nvSpPr>
          <p:cNvPr id="13" name="Rectangle 12">
            <a:extLst>
              <a:ext uri="{FF2B5EF4-FFF2-40B4-BE49-F238E27FC236}">
                <a16:creationId xmlns:a16="http://schemas.microsoft.com/office/drawing/2014/main" id="{F1AE5ECD-4968-0232-552B-707532C783CE}"/>
              </a:ext>
            </a:extLst>
          </p:cNvPr>
          <p:cNvSpPr/>
          <p:nvPr/>
        </p:nvSpPr>
        <p:spPr>
          <a:xfrm>
            <a:off x="1956352" y="4235926"/>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solidFill>
                <a:schemeClr val="accent1"/>
              </a:solidFill>
            </a:endParaRPr>
          </a:p>
        </p:txBody>
      </p:sp>
      <p:sp>
        <p:nvSpPr>
          <p:cNvPr id="14" name="TextBox 13">
            <a:extLst>
              <a:ext uri="{FF2B5EF4-FFF2-40B4-BE49-F238E27FC236}">
                <a16:creationId xmlns:a16="http://schemas.microsoft.com/office/drawing/2014/main" id="{CAE9D348-DE80-731A-0852-D79965EAD9C0}"/>
              </a:ext>
            </a:extLst>
          </p:cNvPr>
          <p:cNvSpPr txBox="1"/>
          <p:nvPr/>
        </p:nvSpPr>
        <p:spPr>
          <a:xfrm>
            <a:off x="2345634" y="4182348"/>
            <a:ext cx="6999032" cy="923330"/>
          </a:xfrm>
          <a:prstGeom prst="rect">
            <a:avLst/>
          </a:prstGeom>
          <a:noFill/>
        </p:spPr>
        <p:txBody>
          <a:bodyPr wrap="none" rtlCol="0">
            <a:spAutoFit/>
          </a:bodyPr>
          <a:lstStyle/>
          <a:p>
            <a:r>
              <a:rPr lang="en-NL" dirty="0"/>
              <a:t>Different storage capacities of nodes are taken into account</a:t>
            </a:r>
          </a:p>
          <a:p>
            <a:r>
              <a:rPr lang="en-NL" dirty="0"/>
              <a:t>(compute-heavy vs. storage-heavy nodes)</a:t>
            </a:r>
          </a:p>
          <a:p>
            <a:endParaRPr lang="en-NL" dirty="0"/>
          </a:p>
        </p:txBody>
      </p:sp>
      <p:sp>
        <p:nvSpPr>
          <p:cNvPr id="16" name="TextBox 15">
            <a:extLst>
              <a:ext uri="{FF2B5EF4-FFF2-40B4-BE49-F238E27FC236}">
                <a16:creationId xmlns:a16="http://schemas.microsoft.com/office/drawing/2014/main" id="{EAEB67AE-6F93-620E-E17F-99B401C6D03D}"/>
              </a:ext>
            </a:extLst>
          </p:cNvPr>
          <p:cNvSpPr txBox="1"/>
          <p:nvPr/>
        </p:nvSpPr>
        <p:spPr>
          <a:xfrm>
            <a:off x="3011104" y="4706957"/>
            <a:ext cx="184731" cy="646331"/>
          </a:xfrm>
          <a:prstGeom prst="rect">
            <a:avLst/>
          </a:prstGeom>
          <a:noFill/>
        </p:spPr>
        <p:txBody>
          <a:bodyPr wrap="none" rtlCol="0">
            <a:spAutoFit/>
          </a:bodyPr>
          <a:lstStyle/>
          <a:p>
            <a:endParaRPr lang="en-NL" dirty="0"/>
          </a:p>
          <a:p>
            <a:endParaRPr lang="en-NL" dirty="0"/>
          </a:p>
        </p:txBody>
      </p:sp>
    </p:spTree>
    <p:extLst>
      <p:ext uri="{BB962C8B-B14F-4D97-AF65-F5344CB8AC3E}">
        <p14:creationId xmlns:p14="http://schemas.microsoft.com/office/powerpoint/2010/main" val="2896496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en-NL" dirty="0"/>
              <a:t>Data path redundancy</a:t>
            </a:r>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4235455" cy="369332"/>
          </a:xfrm>
          <a:prstGeom prst="rect">
            <a:avLst/>
          </a:prstGeom>
          <a:noFill/>
        </p:spPr>
        <p:txBody>
          <a:bodyPr wrap="none" rtlCol="0">
            <a:spAutoFit/>
          </a:bodyPr>
          <a:lstStyle/>
          <a:p>
            <a:r>
              <a:rPr lang="en-NL" dirty="0"/>
              <a:t>In the case of an CVM unavailability</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7" name="Rectangle 6">
            <a:extLst>
              <a:ext uri="{FF2B5EF4-FFF2-40B4-BE49-F238E27FC236}">
                <a16:creationId xmlns:a16="http://schemas.microsoft.com/office/drawing/2014/main" id="{E72CC44F-7409-5D66-EE0A-4112012668EF}"/>
              </a:ext>
            </a:extLst>
          </p:cNvPr>
          <p:cNvSpPr/>
          <p:nvPr/>
        </p:nvSpPr>
        <p:spPr>
          <a:xfrm>
            <a:off x="1956352" y="2889686"/>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solidFill>
                <a:schemeClr val="accent1"/>
              </a:solidFill>
            </a:endParaRPr>
          </a:p>
        </p:txBody>
      </p:sp>
      <p:sp>
        <p:nvSpPr>
          <p:cNvPr id="8" name="TextBox 7">
            <a:extLst>
              <a:ext uri="{FF2B5EF4-FFF2-40B4-BE49-F238E27FC236}">
                <a16:creationId xmlns:a16="http://schemas.microsoft.com/office/drawing/2014/main" id="{971BBA10-22FC-EEBA-A193-3906321A23BA}"/>
              </a:ext>
            </a:extLst>
          </p:cNvPr>
          <p:cNvSpPr txBox="1"/>
          <p:nvPr/>
        </p:nvSpPr>
        <p:spPr>
          <a:xfrm>
            <a:off x="2345634" y="2836108"/>
            <a:ext cx="6670416" cy="646331"/>
          </a:xfrm>
          <a:prstGeom prst="rect">
            <a:avLst/>
          </a:prstGeom>
          <a:noFill/>
        </p:spPr>
        <p:txBody>
          <a:bodyPr wrap="none" rtlCol="0">
            <a:spAutoFit/>
          </a:bodyPr>
          <a:lstStyle/>
          <a:p>
            <a:r>
              <a:rPr lang="en-NL" dirty="0"/>
              <a:t>Requests are rerouted to a healthy CVM on another node</a:t>
            </a:r>
          </a:p>
          <a:p>
            <a:endParaRPr lang="en-NL" dirty="0"/>
          </a:p>
        </p:txBody>
      </p:sp>
      <p:sp>
        <p:nvSpPr>
          <p:cNvPr id="9" name="Rectangle 8">
            <a:extLst>
              <a:ext uri="{FF2B5EF4-FFF2-40B4-BE49-F238E27FC236}">
                <a16:creationId xmlns:a16="http://schemas.microsoft.com/office/drawing/2014/main" id="{E7E39787-07A5-96EE-E372-E10FC0593721}"/>
              </a:ext>
            </a:extLst>
          </p:cNvPr>
          <p:cNvSpPr/>
          <p:nvPr/>
        </p:nvSpPr>
        <p:spPr>
          <a:xfrm>
            <a:off x="1956352" y="3536017"/>
            <a:ext cx="228600" cy="2957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solidFill>
                <a:schemeClr val="accent1"/>
              </a:solidFill>
            </a:endParaRPr>
          </a:p>
        </p:txBody>
      </p:sp>
      <p:sp>
        <p:nvSpPr>
          <p:cNvPr id="10" name="TextBox 9">
            <a:extLst>
              <a:ext uri="{FF2B5EF4-FFF2-40B4-BE49-F238E27FC236}">
                <a16:creationId xmlns:a16="http://schemas.microsoft.com/office/drawing/2014/main" id="{AE0C3F1C-695C-C08D-140F-4A37802C800B}"/>
              </a:ext>
            </a:extLst>
          </p:cNvPr>
          <p:cNvSpPr txBox="1"/>
          <p:nvPr/>
        </p:nvSpPr>
        <p:spPr>
          <a:xfrm>
            <a:off x="2345634" y="3482439"/>
            <a:ext cx="6537367" cy="646331"/>
          </a:xfrm>
          <a:prstGeom prst="rect">
            <a:avLst/>
          </a:prstGeom>
          <a:noFill/>
        </p:spPr>
        <p:txBody>
          <a:bodyPr wrap="none" rtlCol="0">
            <a:spAutoFit/>
          </a:bodyPr>
          <a:lstStyle/>
          <a:p>
            <a:r>
              <a:rPr lang="en-NL" dirty="0"/>
              <a:t>Failover is fully transparent to hypervisor and applications</a:t>
            </a:r>
          </a:p>
          <a:p>
            <a:endParaRPr lang="en-NL" dirty="0"/>
          </a:p>
        </p:txBody>
      </p:sp>
    </p:spTree>
    <p:extLst>
      <p:ext uri="{BB962C8B-B14F-4D97-AF65-F5344CB8AC3E}">
        <p14:creationId xmlns:p14="http://schemas.microsoft.com/office/powerpoint/2010/main" val="1171487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en-NL" dirty="0"/>
              <a:t>Storage Pools</a:t>
            </a:r>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6896440" cy="369332"/>
          </a:xfrm>
          <a:prstGeom prst="rect">
            <a:avLst/>
          </a:prstGeom>
          <a:noFill/>
        </p:spPr>
        <p:txBody>
          <a:bodyPr wrap="none" rtlCol="0">
            <a:spAutoFit/>
          </a:bodyPr>
          <a:lstStyle/>
          <a:p>
            <a:r>
              <a:rPr lang="en-NL" dirty="0"/>
              <a:t>A collection of different drive types spanning multiple nodes</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 name="TextBox 2">
            <a:extLst>
              <a:ext uri="{FF2B5EF4-FFF2-40B4-BE49-F238E27FC236}">
                <a16:creationId xmlns:a16="http://schemas.microsoft.com/office/drawing/2014/main" id="{9D29CFAC-B302-60BF-734E-3281C574A9C9}"/>
              </a:ext>
            </a:extLst>
          </p:cNvPr>
          <p:cNvSpPr txBox="1"/>
          <p:nvPr/>
        </p:nvSpPr>
        <p:spPr>
          <a:xfrm>
            <a:off x="1860545" y="2564297"/>
            <a:ext cx="7742825" cy="369332"/>
          </a:xfrm>
          <a:prstGeom prst="rect">
            <a:avLst/>
          </a:prstGeom>
          <a:noFill/>
        </p:spPr>
        <p:txBody>
          <a:bodyPr wrap="none" rtlCol="0">
            <a:spAutoFit/>
          </a:bodyPr>
          <a:lstStyle/>
          <a:p>
            <a:r>
              <a:rPr lang="en-NL" dirty="0"/>
              <a:t>CVMs communicate and create a single storage pool (clusterwide)</a:t>
            </a:r>
          </a:p>
        </p:txBody>
      </p:sp>
      <p:sp>
        <p:nvSpPr>
          <p:cNvPr id="4" name="Rectangle 3">
            <a:extLst>
              <a:ext uri="{FF2B5EF4-FFF2-40B4-BE49-F238E27FC236}">
                <a16:creationId xmlns:a16="http://schemas.microsoft.com/office/drawing/2014/main" id="{FD8E6507-AFF7-2B06-44B4-2A41BAD6FC2E}"/>
              </a:ext>
            </a:extLst>
          </p:cNvPr>
          <p:cNvSpPr/>
          <p:nvPr/>
        </p:nvSpPr>
        <p:spPr>
          <a:xfrm>
            <a:off x="1234108" y="2637896"/>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1" name="Rectangle 10">
            <a:extLst>
              <a:ext uri="{FF2B5EF4-FFF2-40B4-BE49-F238E27FC236}">
                <a16:creationId xmlns:a16="http://schemas.microsoft.com/office/drawing/2014/main" id="{AF86A734-C6E5-097C-BCBF-94DB429D2526}"/>
              </a:ext>
            </a:extLst>
          </p:cNvPr>
          <p:cNvSpPr/>
          <p:nvPr/>
        </p:nvSpPr>
        <p:spPr>
          <a:xfrm>
            <a:off x="2239618" y="4452730"/>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server</a:t>
            </a:r>
          </a:p>
        </p:txBody>
      </p:sp>
      <p:sp>
        <p:nvSpPr>
          <p:cNvPr id="14" name="Rectangle 13">
            <a:extLst>
              <a:ext uri="{FF2B5EF4-FFF2-40B4-BE49-F238E27FC236}">
                <a16:creationId xmlns:a16="http://schemas.microsoft.com/office/drawing/2014/main" id="{B892918C-EC1E-CCF4-9468-3195D84F10C0}"/>
              </a:ext>
            </a:extLst>
          </p:cNvPr>
          <p:cNvSpPr/>
          <p:nvPr/>
        </p:nvSpPr>
        <p:spPr>
          <a:xfrm>
            <a:off x="2239617" y="4083397"/>
            <a:ext cx="1630017" cy="369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hypervisor</a:t>
            </a:r>
          </a:p>
        </p:txBody>
      </p:sp>
      <p:sp>
        <p:nvSpPr>
          <p:cNvPr id="16" name="Rectangle 15">
            <a:extLst>
              <a:ext uri="{FF2B5EF4-FFF2-40B4-BE49-F238E27FC236}">
                <a16:creationId xmlns:a16="http://schemas.microsoft.com/office/drawing/2014/main" id="{0EC7C8FB-EC3A-CCC6-30E3-43B2398301D4}"/>
              </a:ext>
            </a:extLst>
          </p:cNvPr>
          <p:cNvSpPr/>
          <p:nvPr/>
        </p:nvSpPr>
        <p:spPr>
          <a:xfrm>
            <a:off x="2239618" y="3708160"/>
            <a:ext cx="543339" cy="369332"/>
          </a:xfrm>
          <a:prstGeom prst="rect">
            <a:avLst/>
          </a:prstGeom>
          <a:solidFill>
            <a:srgbClr val="B7D5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600" dirty="0"/>
              <a:t>vm</a:t>
            </a:r>
          </a:p>
        </p:txBody>
      </p:sp>
      <p:sp>
        <p:nvSpPr>
          <p:cNvPr id="17" name="Rectangle 16">
            <a:extLst>
              <a:ext uri="{FF2B5EF4-FFF2-40B4-BE49-F238E27FC236}">
                <a16:creationId xmlns:a16="http://schemas.microsoft.com/office/drawing/2014/main" id="{C538F01E-7349-D81B-E25F-B2984BD830D9}"/>
              </a:ext>
            </a:extLst>
          </p:cNvPr>
          <p:cNvSpPr/>
          <p:nvPr/>
        </p:nvSpPr>
        <p:spPr>
          <a:xfrm>
            <a:off x="2782957" y="3702255"/>
            <a:ext cx="543339" cy="369332"/>
          </a:xfrm>
          <a:prstGeom prst="rect">
            <a:avLst/>
          </a:prstGeom>
          <a:solidFill>
            <a:srgbClr val="B7D5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600" dirty="0"/>
              <a:t>vm</a:t>
            </a:r>
          </a:p>
        </p:txBody>
      </p:sp>
      <p:sp>
        <p:nvSpPr>
          <p:cNvPr id="18" name="Rectangle 17">
            <a:extLst>
              <a:ext uri="{FF2B5EF4-FFF2-40B4-BE49-F238E27FC236}">
                <a16:creationId xmlns:a16="http://schemas.microsoft.com/office/drawing/2014/main" id="{C7C30455-3273-EBBA-70CB-D47476CA9DB5}"/>
              </a:ext>
            </a:extLst>
          </p:cNvPr>
          <p:cNvSpPr/>
          <p:nvPr/>
        </p:nvSpPr>
        <p:spPr>
          <a:xfrm>
            <a:off x="3326296" y="3702255"/>
            <a:ext cx="543339" cy="3693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200" dirty="0"/>
              <a:t>cvm</a:t>
            </a:r>
          </a:p>
        </p:txBody>
      </p:sp>
      <p:sp>
        <p:nvSpPr>
          <p:cNvPr id="19" name="Rectangle 18">
            <a:extLst>
              <a:ext uri="{FF2B5EF4-FFF2-40B4-BE49-F238E27FC236}">
                <a16:creationId xmlns:a16="http://schemas.microsoft.com/office/drawing/2014/main" id="{0C4DD1F8-1190-A8D2-F59B-ED71D892F5C4}"/>
              </a:ext>
            </a:extLst>
          </p:cNvPr>
          <p:cNvSpPr/>
          <p:nvPr/>
        </p:nvSpPr>
        <p:spPr>
          <a:xfrm>
            <a:off x="4525618" y="4452729"/>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server</a:t>
            </a:r>
          </a:p>
        </p:txBody>
      </p:sp>
      <p:sp>
        <p:nvSpPr>
          <p:cNvPr id="20" name="Rectangle 19">
            <a:extLst>
              <a:ext uri="{FF2B5EF4-FFF2-40B4-BE49-F238E27FC236}">
                <a16:creationId xmlns:a16="http://schemas.microsoft.com/office/drawing/2014/main" id="{F03C35D2-5EBE-21F7-B0B5-999DC229C0F3}"/>
              </a:ext>
            </a:extLst>
          </p:cNvPr>
          <p:cNvSpPr/>
          <p:nvPr/>
        </p:nvSpPr>
        <p:spPr>
          <a:xfrm>
            <a:off x="4525617" y="4083396"/>
            <a:ext cx="1630017" cy="369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hypervisor</a:t>
            </a:r>
          </a:p>
        </p:txBody>
      </p:sp>
      <p:sp>
        <p:nvSpPr>
          <p:cNvPr id="21" name="Rectangle 20">
            <a:extLst>
              <a:ext uri="{FF2B5EF4-FFF2-40B4-BE49-F238E27FC236}">
                <a16:creationId xmlns:a16="http://schemas.microsoft.com/office/drawing/2014/main" id="{5F9B43E0-F6E7-7D6E-1F44-AA444BCA750D}"/>
              </a:ext>
            </a:extLst>
          </p:cNvPr>
          <p:cNvSpPr/>
          <p:nvPr/>
        </p:nvSpPr>
        <p:spPr>
          <a:xfrm>
            <a:off x="4525618" y="3708159"/>
            <a:ext cx="543339" cy="369332"/>
          </a:xfrm>
          <a:prstGeom prst="rect">
            <a:avLst/>
          </a:prstGeom>
          <a:solidFill>
            <a:srgbClr val="B7D5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600" dirty="0"/>
              <a:t>vm</a:t>
            </a:r>
          </a:p>
        </p:txBody>
      </p:sp>
      <p:sp>
        <p:nvSpPr>
          <p:cNvPr id="22" name="Rectangle 21">
            <a:extLst>
              <a:ext uri="{FF2B5EF4-FFF2-40B4-BE49-F238E27FC236}">
                <a16:creationId xmlns:a16="http://schemas.microsoft.com/office/drawing/2014/main" id="{70D9576C-A0EA-81BC-4F1D-087669506A53}"/>
              </a:ext>
            </a:extLst>
          </p:cNvPr>
          <p:cNvSpPr/>
          <p:nvPr/>
        </p:nvSpPr>
        <p:spPr>
          <a:xfrm>
            <a:off x="5068957" y="3702254"/>
            <a:ext cx="543339" cy="369332"/>
          </a:xfrm>
          <a:prstGeom prst="rect">
            <a:avLst/>
          </a:prstGeom>
          <a:solidFill>
            <a:srgbClr val="B7D5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600" dirty="0"/>
              <a:t>vm</a:t>
            </a:r>
          </a:p>
        </p:txBody>
      </p:sp>
      <p:sp>
        <p:nvSpPr>
          <p:cNvPr id="23" name="Rectangle 22">
            <a:extLst>
              <a:ext uri="{FF2B5EF4-FFF2-40B4-BE49-F238E27FC236}">
                <a16:creationId xmlns:a16="http://schemas.microsoft.com/office/drawing/2014/main" id="{BD06EC01-EC63-6C5A-C6CF-F558892F6CE4}"/>
              </a:ext>
            </a:extLst>
          </p:cNvPr>
          <p:cNvSpPr/>
          <p:nvPr/>
        </p:nvSpPr>
        <p:spPr>
          <a:xfrm>
            <a:off x="5612296" y="3702254"/>
            <a:ext cx="543339" cy="3693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200" dirty="0"/>
              <a:t>cvm</a:t>
            </a:r>
          </a:p>
        </p:txBody>
      </p:sp>
      <p:sp>
        <p:nvSpPr>
          <p:cNvPr id="24" name="Rectangle 23">
            <a:extLst>
              <a:ext uri="{FF2B5EF4-FFF2-40B4-BE49-F238E27FC236}">
                <a16:creationId xmlns:a16="http://schemas.microsoft.com/office/drawing/2014/main" id="{877A4EC9-00DD-61DF-0ECB-F7FC650F75E9}"/>
              </a:ext>
            </a:extLst>
          </p:cNvPr>
          <p:cNvSpPr/>
          <p:nvPr/>
        </p:nvSpPr>
        <p:spPr>
          <a:xfrm>
            <a:off x="6891129" y="4452729"/>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server</a:t>
            </a:r>
          </a:p>
        </p:txBody>
      </p:sp>
      <p:sp>
        <p:nvSpPr>
          <p:cNvPr id="25" name="Rectangle 24">
            <a:extLst>
              <a:ext uri="{FF2B5EF4-FFF2-40B4-BE49-F238E27FC236}">
                <a16:creationId xmlns:a16="http://schemas.microsoft.com/office/drawing/2014/main" id="{1D263554-F71E-74A2-3D76-612182FDFD83}"/>
              </a:ext>
            </a:extLst>
          </p:cNvPr>
          <p:cNvSpPr/>
          <p:nvPr/>
        </p:nvSpPr>
        <p:spPr>
          <a:xfrm>
            <a:off x="6891128" y="4083396"/>
            <a:ext cx="1630017" cy="369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hypervisor</a:t>
            </a:r>
          </a:p>
        </p:txBody>
      </p:sp>
      <p:sp>
        <p:nvSpPr>
          <p:cNvPr id="26" name="Rectangle 25">
            <a:extLst>
              <a:ext uri="{FF2B5EF4-FFF2-40B4-BE49-F238E27FC236}">
                <a16:creationId xmlns:a16="http://schemas.microsoft.com/office/drawing/2014/main" id="{82B9999B-4C40-8D37-87E8-4D1C64D9BB90}"/>
              </a:ext>
            </a:extLst>
          </p:cNvPr>
          <p:cNvSpPr/>
          <p:nvPr/>
        </p:nvSpPr>
        <p:spPr>
          <a:xfrm>
            <a:off x="6891129" y="3708159"/>
            <a:ext cx="543339" cy="369332"/>
          </a:xfrm>
          <a:prstGeom prst="rect">
            <a:avLst/>
          </a:prstGeom>
          <a:solidFill>
            <a:srgbClr val="B7D5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600" dirty="0"/>
              <a:t>vm</a:t>
            </a:r>
          </a:p>
        </p:txBody>
      </p:sp>
      <p:sp>
        <p:nvSpPr>
          <p:cNvPr id="27" name="Rectangle 26">
            <a:extLst>
              <a:ext uri="{FF2B5EF4-FFF2-40B4-BE49-F238E27FC236}">
                <a16:creationId xmlns:a16="http://schemas.microsoft.com/office/drawing/2014/main" id="{41A3CF7C-A047-6552-C62C-EE0FE1829BCB}"/>
              </a:ext>
            </a:extLst>
          </p:cNvPr>
          <p:cNvSpPr/>
          <p:nvPr/>
        </p:nvSpPr>
        <p:spPr>
          <a:xfrm>
            <a:off x="7434468" y="3702254"/>
            <a:ext cx="543339" cy="369332"/>
          </a:xfrm>
          <a:prstGeom prst="rect">
            <a:avLst/>
          </a:prstGeom>
          <a:solidFill>
            <a:srgbClr val="B7D5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600" dirty="0"/>
              <a:t>vm</a:t>
            </a:r>
          </a:p>
        </p:txBody>
      </p:sp>
      <p:sp>
        <p:nvSpPr>
          <p:cNvPr id="28" name="Rectangle 27">
            <a:extLst>
              <a:ext uri="{FF2B5EF4-FFF2-40B4-BE49-F238E27FC236}">
                <a16:creationId xmlns:a16="http://schemas.microsoft.com/office/drawing/2014/main" id="{28EAA303-F877-3D7D-1ABD-99F8D56B0C45}"/>
              </a:ext>
            </a:extLst>
          </p:cNvPr>
          <p:cNvSpPr/>
          <p:nvPr/>
        </p:nvSpPr>
        <p:spPr>
          <a:xfrm>
            <a:off x="7977807" y="3702254"/>
            <a:ext cx="543339" cy="3693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200" dirty="0"/>
              <a:t>cvm</a:t>
            </a:r>
          </a:p>
        </p:txBody>
      </p:sp>
      <p:cxnSp>
        <p:nvCxnSpPr>
          <p:cNvPr id="30" name="Straight Connector 29">
            <a:extLst>
              <a:ext uri="{FF2B5EF4-FFF2-40B4-BE49-F238E27FC236}">
                <a16:creationId xmlns:a16="http://schemas.microsoft.com/office/drawing/2014/main" id="{1ACDE130-4FC9-77C4-5558-739C0881D8C1}"/>
              </a:ext>
            </a:extLst>
          </p:cNvPr>
          <p:cNvCxnSpPr/>
          <p:nvPr/>
        </p:nvCxnSpPr>
        <p:spPr>
          <a:xfrm flipV="1">
            <a:off x="3644348" y="3273288"/>
            <a:ext cx="0" cy="455471"/>
          </a:xfrm>
          <a:prstGeom prst="line">
            <a:avLst/>
          </a:prstGeom>
          <a:ln w="2222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312A3EE-3F76-3CCE-A9FC-79BE84D0F6B3}"/>
              </a:ext>
            </a:extLst>
          </p:cNvPr>
          <p:cNvCxnSpPr/>
          <p:nvPr/>
        </p:nvCxnSpPr>
        <p:spPr>
          <a:xfrm flipV="1">
            <a:off x="5850835" y="3273288"/>
            <a:ext cx="0" cy="455471"/>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4808B31-511F-0610-9730-7E58E3399AB7}"/>
              </a:ext>
            </a:extLst>
          </p:cNvPr>
          <p:cNvCxnSpPr/>
          <p:nvPr/>
        </p:nvCxnSpPr>
        <p:spPr>
          <a:xfrm flipV="1">
            <a:off x="8256105" y="3273288"/>
            <a:ext cx="0" cy="455471"/>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B05E6A-57E0-B03B-04D4-1EC7E9451CB4}"/>
              </a:ext>
            </a:extLst>
          </p:cNvPr>
          <p:cNvCxnSpPr>
            <a:cxnSpLocks/>
          </p:cNvCxnSpPr>
          <p:nvPr/>
        </p:nvCxnSpPr>
        <p:spPr>
          <a:xfrm flipH="1">
            <a:off x="3644348" y="3273288"/>
            <a:ext cx="4611757"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36" name="Can 35">
            <a:extLst>
              <a:ext uri="{FF2B5EF4-FFF2-40B4-BE49-F238E27FC236}">
                <a16:creationId xmlns:a16="http://schemas.microsoft.com/office/drawing/2014/main" id="{26718DF5-BAB4-05D8-A2C7-D90F8ACECF8B}"/>
              </a:ext>
            </a:extLst>
          </p:cNvPr>
          <p:cNvSpPr/>
          <p:nvPr/>
        </p:nvSpPr>
        <p:spPr>
          <a:xfrm>
            <a:off x="2229674"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7" name="Can 36">
            <a:extLst>
              <a:ext uri="{FF2B5EF4-FFF2-40B4-BE49-F238E27FC236}">
                <a16:creationId xmlns:a16="http://schemas.microsoft.com/office/drawing/2014/main" id="{70C8F286-12EF-2361-6EE8-66EBFADB945F}"/>
              </a:ext>
            </a:extLst>
          </p:cNvPr>
          <p:cNvSpPr/>
          <p:nvPr/>
        </p:nvSpPr>
        <p:spPr>
          <a:xfrm>
            <a:off x="2647121"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8" name="Can 37">
            <a:extLst>
              <a:ext uri="{FF2B5EF4-FFF2-40B4-BE49-F238E27FC236}">
                <a16:creationId xmlns:a16="http://schemas.microsoft.com/office/drawing/2014/main" id="{681ED76A-9FF3-16BD-E020-C1F761CE5AD5}"/>
              </a:ext>
            </a:extLst>
          </p:cNvPr>
          <p:cNvSpPr/>
          <p:nvPr/>
        </p:nvSpPr>
        <p:spPr>
          <a:xfrm>
            <a:off x="3071188"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9" name="Can 38">
            <a:extLst>
              <a:ext uri="{FF2B5EF4-FFF2-40B4-BE49-F238E27FC236}">
                <a16:creationId xmlns:a16="http://schemas.microsoft.com/office/drawing/2014/main" id="{7E208338-0EE9-81D1-6B77-39CC4D2B125B}"/>
              </a:ext>
            </a:extLst>
          </p:cNvPr>
          <p:cNvSpPr/>
          <p:nvPr/>
        </p:nvSpPr>
        <p:spPr>
          <a:xfrm>
            <a:off x="3485323"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0" name="Can 39">
            <a:extLst>
              <a:ext uri="{FF2B5EF4-FFF2-40B4-BE49-F238E27FC236}">
                <a16:creationId xmlns:a16="http://schemas.microsoft.com/office/drawing/2014/main" id="{268AA68C-0D5C-34B5-9BA8-7415C1B77570}"/>
              </a:ext>
            </a:extLst>
          </p:cNvPr>
          <p:cNvSpPr/>
          <p:nvPr/>
        </p:nvSpPr>
        <p:spPr>
          <a:xfrm>
            <a:off x="4528925"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1" name="Can 40">
            <a:extLst>
              <a:ext uri="{FF2B5EF4-FFF2-40B4-BE49-F238E27FC236}">
                <a16:creationId xmlns:a16="http://schemas.microsoft.com/office/drawing/2014/main" id="{A430AC70-41DC-D920-391C-343A9EBFB92A}"/>
              </a:ext>
            </a:extLst>
          </p:cNvPr>
          <p:cNvSpPr/>
          <p:nvPr/>
        </p:nvSpPr>
        <p:spPr>
          <a:xfrm>
            <a:off x="4946372"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2" name="Can 41">
            <a:extLst>
              <a:ext uri="{FF2B5EF4-FFF2-40B4-BE49-F238E27FC236}">
                <a16:creationId xmlns:a16="http://schemas.microsoft.com/office/drawing/2014/main" id="{CB8F7FF6-02EC-0D4D-B9C2-A9892D5BCF0D}"/>
              </a:ext>
            </a:extLst>
          </p:cNvPr>
          <p:cNvSpPr/>
          <p:nvPr/>
        </p:nvSpPr>
        <p:spPr>
          <a:xfrm>
            <a:off x="5370439"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3" name="Can 42">
            <a:extLst>
              <a:ext uri="{FF2B5EF4-FFF2-40B4-BE49-F238E27FC236}">
                <a16:creationId xmlns:a16="http://schemas.microsoft.com/office/drawing/2014/main" id="{E51C3A3A-BB71-E28A-B50D-C469F19329A8}"/>
              </a:ext>
            </a:extLst>
          </p:cNvPr>
          <p:cNvSpPr/>
          <p:nvPr/>
        </p:nvSpPr>
        <p:spPr>
          <a:xfrm>
            <a:off x="5784574"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4" name="Can 43">
            <a:extLst>
              <a:ext uri="{FF2B5EF4-FFF2-40B4-BE49-F238E27FC236}">
                <a16:creationId xmlns:a16="http://schemas.microsoft.com/office/drawing/2014/main" id="{165976D8-2D23-9110-FA7E-08F4886D72F3}"/>
              </a:ext>
            </a:extLst>
          </p:cNvPr>
          <p:cNvSpPr/>
          <p:nvPr/>
        </p:nvSpPr>
        <p:spPr>
          <a:xfrm>
            <a:off x="6894436"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5" name="Can 44">
            <a:extLst>
              <a:ext uri="{FF2B5EF4-FFF2-40B4-BE49-F238E27FC236}">
                <a16:creationId xmlns:a16="http://schemas.microsoft.com/office/drawing/2014/main" id="{9B6D7F07-96D3-9DD1-3B65-BC319597E7DA}"/>
              </a:ext>
            </a:extLst>
          </p:cNvPr>
          <p:cNvSpPr/>
          <p:nvPr/>
        </p:nvSpPr>
        <p:spPr>
          <a:xfrm>
            <a:off x="7311883"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6" name="Can 45">
            <a:extLst>
              <a:ext uri="{FF2B5EF4-FFF2-40B4-BE49-F238E27FC236}">
                <a16:creationId xmlns:a16="http://schemas.microsoft.com/office/drawing/2014/main" id="{C465C9D5-FC16-B141-22EB-FA7229823488}"/>
              </a:ext>
            </a:extLst>
          </p:cNvPr>
          <p:cNvSpPr/>
          <p:nvPr/>
        </p:nvSpPr>
        <p:spPr>
          <a:xfrm>
            <a:off x="7735950"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7" name="Can 46">
            <a:extLst>
              <a:ext uri="{FF2B5EF4-FFF2-40B4-BE49-F238E27FC236}">
                <a16:creationId xmlns:a16="http://schemas.microsoft.com/office/drawing/2014/main" id="{ED158D34-2521-F92D-DE20-6A84422E33EC}"/>
              </a:ext>
            </a:extLst>
          </p:cNvPr>
          <p:cNvSpPr/>
          <p:nvPr/>
        </p:nvSpPr>
        <p:spPr>
          <a:xfrm>
            <a:off x="8150085"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8" name="Rectangle 47">
            <a:extLst>
              <a:ext uri="{FF2B5EF4-FFF2-40B4-BE49-F238E27FC236}">
                <a16:creationId xmlns:a16="http://schemas.microsoft.com/office/drawing/2014/main" id="{42D8D8D2-A988-E081-4B90-AA0335CA2FEE}"/>
              </a:ext>
            </a:extLst>
          </p:cNvPr>
          <p:cNvSpPr/>
          <p:nvPr/>
        </p:nvSpPr>
        <p:spPr>
          <a:xfrm>
            <a:off x="2097152" y="4497383"/>
            <a:ext cx="6546574" cy="1121535"/>
          </a:xfrm>
          <a:prstGeom prst="rect">
            <a:avLst/>
          </a:prstGeom>
          <a:solidFill>
            <a:schemeClr val="bg2">
              <a:alpha val="2901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9" name="Left Arrow 48">
            <a:extLst>
              <a:ext uri="{FF2B5EF4-FFF2-40B4-BE49-F238E27FC236}">
                <a16:creationId xmlns:a16="http://schemas.microsoft.com/office/drawing/2014/main" id="{A2E5131C-BC94-06C6-5095-D03FD6740EA5}"/>
              </a:ext>
            </a:extLst>
          </p:cNvPr>
          <p:cNvSpPr/>
          <p:nvPr/>
        </p:nvSpPr>
        <p:spPr>
          <a:xfrm>
            <a:off x="8706676" y="5314120"/>
            <a:ext cx="479780" cy="212034"/>
          </a:xfrm>
          <a:prstGeom prst="leftArrow">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50" name="TextBox 49">
            <a:extLst>
              <a:ext uri="{FF2B5EF4-FFF2-40B4-BE49-F238E27FC236}">
                <a16:creationId xmlns:a16="http://schemas.microsoft.com/office/drawing/2014/main" id="{D0E0A8DA-FAC0-6BAE-7359-75D238996D5F}"/>
              </a:ext>
            </a:extLst>
          </p:cNvPr>
          <p:cNvSpPr txBox="1"/>
          <p:nvPr/>
        </p:nvSpPr>
        <p:spPr>
          <a:xfrm>
            <a:off x="9186456" y="5223083"/>
            <a:ext cx="2772361" cy="369332"/>
          </a:xfrm>
          <a:prstGeom prst="rect">
            <a:avLst/>
          </a:prstGeom>
          <a:noFill/>
        </p:spPr>
        <p:txBody>
          <a:bodyPr wrap="square" rtlCol="0">
            <a:spAutoFit/>
          </a:bodyPr>
          <a:lstStyle/>
          <a:p>
            <a:r>
              <a:rPr lang="en-NL" dirty="0"/>
              <a:t>Storage Pool</a:t>
            </a:r>
          </a:p>
        </p:txBody>
      </p:sp>
    </p:spTree>
    <p:extLst>
      <p:ext uri="{BB962C8B-B14F-4D97-AF65-F5344CB8AC3E}">
        <p14:creationId xmlns:p14="http://schemas.microsoft.com/office/powerpoint/2010/main" val="3321236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en-NL" dirty="0"/>
              <a:t>Storage Container</a:t>
            </a:r>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6300123" cy="369332"/>
          </a:xfrm>
          <a:prstGeom prst="rect">
            <a:avLst/>
          </a:prstGeom>
          <a:noFill/>
        </p:spPr>
        <p:txBody>
          <a:bodyPr wrap="none" rtlCol="0">
            <a:spAutoFit/>
          </a:bodyPr>
          <a:lstStyle/>
          <a:p>
            <a:r>
              <a:rPr lang="en-NL" dirty="0"/>
              <a:t>A container is logical segmentation of the storage pool</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 name="TextBox 2">
            <a:extLst>
              <a:ext uri="{FF2B5EF4-FFF2-40B4-BE49-F238E27FC236}">
                <a16:creationId xmlns:a16="http://schemas.microsoft.com/office/drawing/2014/main" id="{9D29CFAC-B302-60BF-734E-3281C574A9C9}"/>
              </a:ext>
            </a:extLst>
          </p:cNvPr>
          <p:cNvSpPr txBox="1"/>
          <p:nvPr/>
        </p:nvSpPr>
        <p:spPr>
          <a:xfrm>
            <a:off x="1860545" y="2564297"/>
            <a:ext cx="5702202" cy="369332"/>
          </a:xfrm>
          <a:prstGeom prst="rect">
            <a:avLst/>
          </a:prstGeom>
          <a:noFill/>
        </p:spPr>
        <p:txBody>
          <a:bodyPr wrap="none" rtlCol="0">
            <a:spAutoFit/>
          </a:bodyPr>
          <a:lstStyle/>
          <a:p>
            <a:r>
              <a:rPr lang="en-NL" dirty="0"/>
              <a:t>A container contains a group virtual disks (vdisks) </a:t>
            </a:r>
          </a:p>
        </p:txBody>
      </p:sp>
      <p:sp>
        <p:nvSpPr>
          <p:cNvPr id="4" name="Rectangle 3">
            <a:extLst>
              <a:ext uri="{FF2B5EF4-FFF2-40B4-BE49-F238E27FC236}">
                <a16:creationId xmlns:a16="http://schemas.microsoft.com/office/drawing/2014/main" id="{FD8E6507-AFF7-2B06-44B4-2A41BAD6FC2E}"/>
              </a:ext>
            </a:extLst>
          </p:cNvPr>
          <p:cNvSpPr/>
          <p:nvPr/>
        </p:nvSpPr>
        <p:spPr>
          <a:xfrm>
            <a:off x="1234108" y="2637896"/>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1" name="Rectangle 10">
            <a:extLst>
              <a:ext uri="{FF2B5EF4-FFF2-40B4-BE49-F238E27FC236}">
                <a16:creationId xmlns:a16="http://schemas.microsoft.com/office/drawing/2014/main" id="{AF86A734-C6E5-097C-BCBF-94DB429D2526}"/>
              </a:ext>
            </a:extLst>
          </p:cNvPr>
          <p:cNvSpPr/>
          <p:nvPr/>
        </p:nvSpPr>
        <p:spPr>
          <a:xfrm>
            <a:off x="2239618" y="4452730"/>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9" name="Rectangle 18">
            <a:extLst>
              <a:ext uri="{FF2B5EF4-FFF2-40B4-BE49-F238E27FC236}">
                <a16:creationId xmlns:a16="http://schemas.microsoft.com/office/drawing/2014/main" id="{0C4DD1F8-1190-A8D2-F59B-ED71D892F5C4}"/>
              </a:ext>
            </a:extLst>
          </p:cNvPr>
          <p:cNvSpPr/>
          <p:nvPr/>
        </p:nvSpPr>
        <p:spPr>
          <a:xfrm>
            <a:off x="4525618" y="4452729"/>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24" name="Rectangle 23">
            <a:extLst>
              <a:ext uri="{FF2B5EF4-FFF2-40B4-BE49-F238E27FC236}">
                <a16:creationId xmlns:a16="http://schemas.microsoft.com/office/drawing/2014/main" id="{877A4EC9-00DD-61DF-0ECB-F7FC650F75E9}"/>
              </a:ext>
            </a:extLst>
          </p:cNvPr>
          <p:cNvSpPr/>
          <p:nvPr/>
        </p:nvSpPr>
        <p:spPr>
          <a:xfrm>
            <a:off x="6891129" y="4452729"/>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36" name="Can 35">
            <a:extLst>
              <a:ext uri="{FF2B5EF4-FFF2-40B4-BE49-F238E27FC236}">
                <a16:creationId xmlns:a16="http://schemas.microsoft.com/office/drawing/2014/main" id="{26718DF5-BAB4-05D8-A2C7-D90F8ACECF8B}"/>
              </a:ext>
            </a:extLst>
          </p:cNvPr>
          <p:cNvSpPr/>
          <p:nvPr/>
        </p:nvSpPr>
        <p:spPr>
          <a:xfrm>
            <a:off x="2229674"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7" name="Can 36">
            <a:extLst>
              <a:ext uri="{FF2B5EF4-FFF2-40B4-BE49-F238E27FC236}">
                <a16:creationId xmlns:a16="http://schemas.microsoft.com/office/drawing/2014/main" id="{70C8F286-12EF-2361-6EE8-66EBFADB945F}"/>
              </a:ext>
            </a:extLst>
          </p:cNvPr>
          <p:cNvSpPr/>
          <p:nvPr/>
        </p:nvSpPr>
        <p:spPr>
          <a:xfrm>
            <a:off x="2647121"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8" name="Can 37">
            <a:extLst>
              <a:ext uri="{FF2B5EF4-FFF2-40B4-BE49-F238E27FC236}">
                <a16:creationId xmlns:a16="http://schemas.microsoft.com/office/drawing/2014/main" id="{681ED76A-9FF3-16BD-E020-C1F761CE5AD5}"/>
              </a:ext>
            </a:extLst>
          </p:cNvPr>
          <p:cNvSpPr/>
          <p:nvPr/>
        </p:nvSpPr>
        <p:spPr>
          <a:xfrm>
            <a:off x="3071188"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9" name="Can 38">
            <a:extLst>
              <a:ext uri="{FF2B5EF4-FFF2-40B4-BE49-F238E27FC236}">
                <a16:creationId xmlns:a16="http://schemas.microsoft.com/office/drawing/2014/main" id="{7E208338-0EE9-81D1-6B77-39CC4D2B125B}"/>
              </a:ext>
            </a:extLst>
          </p:cNvPr>
          <p:cNvSpPr/>
          <p:nvPr/>
        </p:nvSpPr>
        <p:spPr>
          <a:xfrm>
            <a:off x="3485323"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0" name="Can 39">
            <a:extLst>
              <a:ext uri="{FF2B5EF4-FFF2-40B4-BE49-F238E27FC236}">
                <a16:creationId xmlns:a16="http://schemas.microsoft.com/office/drawing/2014/main" id="{268AA68C-0D5C-34B5-9BA8-7415C1B77570}"/>
              </a:ext>
            </a:extLst>
          </p:cNvPr>
          <p:cNvSpPr/>
          <p:nvPr/>
        </p:nvSpPr>
        <p:spPr>
          <a:xfrm>
            <a:off x="4528925"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1" name="Can 40">
            <a:extLst>
              <a:ext uri="{FF2B5EF4-FFF2-40B4-BE49-F238E27FC236}">
                <a16:creationId xmlns:a16="http://schemas.microsoft.com/office/drawing/2014/main" id="{A430AC70-41DC-D920-391C-343A9EBFB92A}"/>
              </a:ext>
            </a:extLst>
          </p:cNvPr>
          <p:cNvSpPr/>
          <p:nvPr/>
        </p:nvSpPr>
        <p:spPr>
          <a:xfrm>
            <a:off x="4946372"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2" name="Can 41">
            <a:extLst>
              <a:ext uri="{FF2B5EF4-FFF2-40B4-BE49-F238E27FC236}">
                <a16:creationId xmlns:a16="http://schemas.microsoft.com/office/drawing/2014/main" id="{CB8F7FF6-02EC-0D4D-B9C2-A9892D5BCF0D}"/>
              </a:ext>
            </a:extLst>
          </p:cNvPr>
          <p:cNvSpPr/>
          <p:nvPr/>
        </p:nvSpPr>
        <p:spPr>
          <a:xfrm>
            <a:off x="5370439"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3" name="Can 42">
            <a:extLst>
              <a:ext uri="{FF2B5EF4-FFF2-40B4-BE49-F238E27FC236}">
                <a16:creationId xmlns:a16="http://schemas.microsoft.com/office/drawing/2014/main" id="{E51C3A3A-BB71-E28A-B50D-C469F19329A8}"/>
              </a:ext>
            </a:extLst>
          </p:cNvPr>
          <p:cNvSpPr/>
          <p:nvPr/>
        </p:nvSpPr>
        <p:spPr>
          <a:xfrm>
            <a:off x="5784574"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4" name="Can 43">
            <a:extLst>
              <a:ext uri="{FF2B5EF4-FFF2-40B4-BE49-F238E27FC236}">
                <a16:creationId xmlns:a16="http://schemas.microsoft.com/office/drawing/2014/main" id="{165976D8-2D23-9110-FA7E-08F4886D72F3}"/>
              </a:ext>
            </a:extLst>
          </p:cNvPr>
          <p:cNvSpPr/>
          <p:nvPr/>
        </p:nvSpPr>
        <p:spPr>
          <a:xfrm>
            <a:off x="6894436"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5" name="Can 44">
            <a:extLst>
              <a:ext uri="{FF2B5EF4-FFF2-40B4-BE49-F238E27FC236}">
                <a16:creationId xmlns:a16="http://schemas.microsoft.com/office/drawing/2014/main" id="{9B6D7F07-96D3-9DD1-3B65-BC319597E7DA}"/>
              </a:ext>
            </a:extLst>
          </p:cNvPr>
          <p:cNvSpPr/>
          <p:nvPr/>
        </p:nvSpPr>
        <p:spPr>
          <a:xfrm>
            <a:off x="7311883"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6" name="Can 45">
            <a:extLst>
              <a:ext uri="{FF2B5EF4-FFF2-40B4-BE49-F238E27FC236}">
                <a16:creationId xmlns:a16="http://schemas.microsoft.com/office/drawing/2014/main" id="{C465C9D5-FC16-B141-22EB-FA7229823488}"/>
              </a:ext>
            </a:extLst>
          </p:cNvPr>
          <p:cNvSpPr/>
          <p:nvPr/>
        </p:nvSpPr>
        <p:spPr>
          <a:xfrm>
            <a:off x="7735950"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7" name="Can 46">
            <a:extLst>
              <a:ext uri="{FF2B5EF4-FFF2-40B4-BE49-F238E27FC236}">
                <a16:creationId xmlns:a16="http://schemas.microsoft.com/office/drawing/2014/main" id="{ED158D34-2521-F92D-DE20-6A84422E33EC}"/>
              </a:ext>
            </a:extLst>
          </p:cNvPr>
          <p:cNvSpPr/>
          <p:nvPr/>
        </p:nvSpPr>
        <p:spPr>
          <a:xfrm>
            <a:off x="8150085"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8" name="Rectangle 47">
            <a:extLst>
              <a:ext uri="{FF2B5EF4-FFF2-40B4-BE49-F238E27FC236}">
                <a16:creationId xmlns:a16="http://schemas.microsoft.com/office/drawing/2014/main" id="{42D8D8D2-A988-E081-4B90-AA0335CA2FEE}"/>
              </a:ext>
            </a:extLst>
          </p:cNvPr>
          <p:cNvSpPr/>
          <p:nvPr/>
        </p:nvSpPr>
        <p:spPr>
          <a:xfrm>
            <a:off x="2107096" y="4452729"/>
            <a:ext cx="6546574" cy="1166193"/>
          </a:xfrm>
          <a:prstGeom prst="rect">
            <a:avLst/>
          </a:prstGeom>
          <a:solidFill>
            <a:schemeClr val="bg2">
              <a:alpha val="2901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7" name="TextBox 6">
            <a:extLst>
              <a:ext uri="{FF2B5EF4-FFF2-40B4-BE49-F238E27FC236}">
                <a16:creationId xmlns:a16="http://schemas.microsoft.com/office/drawing/2014/main" id="{931B2A78-E8D1-31D0-EB65-4A155D3D9681}"/>
              </a:ext>
            </a:extLst>
          </p:cNvPr>
          <p:cNvSpPr txBox="1"/>
          <p:nvPr/>
        </p:nvSpPr>
        <p:spPr>
          <a:xfrm>
            <a:off x="1850651" y="3070686"/>
            <a:ext cx="1963999" cy="369332"/>
          </a:xfrm>
          <a:prstGeom prst="rect">
            <a:avLst/>
          </a:prstGeom>
          <a:noFill/>
        </p:spPr>
        <p:txBody>
          <a:bodyPr wrap="none" rtlCol="0">
            <a:spAutoFit/>
          </a:bodyPr>
          <a:lstStyle/>
          <a:p>
            <a:r>
              <a:rPr lang="en-NL" dirty="0"/>
              <a:t>Thin provisioned</a:t>
            </a:r>
          </a:p>
        </p:txBody>
      </p:sp>
      <p:sp>
        <p:nvSpPr>
          <p:cNvPr id="8" name="Rectangle 7">
            <a:extLst>
              <a:ext uri="{FF2B5EF4-FFF2-40B4-BE49-F238E27FC236}">
                <a16:creationId xmlns:a16="http://schemas.microsoft.com/office/drawing/2014/main" id="{ED1D2972-9954-B9C7-DCC1-E2E9A37E503A}"/>
              </a:ext>
            </a:extLst>
          </p:cNvPr>
          <p:cNvSpPr/>
          <p:nvPr/>
        </p:nvSpPr>
        <p:spPr>
          <a:xfrm>
            <a:off x="1234109" y="3107486"/>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9" name="TextBox 8">
            <a:extLst>
              <a:ext uri="{FF2B5EF4-FFF2-40B4-BE49-F238E27FC236}">
                <a16:creationId xmlns:a16="http://schemas.microsoft.com/office/drawing/2014/main" id="{C57C4F3A-DCBB-DA9F-8A8B-78AF3FFE4248}"/>
              </a:ext>
            </a:extLst>
          </p:cNvPr>
          <p:cNvSpPr txBox="1"/>
          <p:nvPr/>
        </p:nvSpPr>
        <p:spPr>
          <a:xfrm>
            <a:off x="1860545" y="3530842"/>
            <a:ext cx="5153975" cy="369332"/>
          </a:xfrm>
          <a:prstGeom prst="rect">
            <a:avLst/>
          </a:prstGeom>
          <a:noFill/>
        </p:spPr>
        <p:txBody>
          <a:bodyPr wrap="none" rtlCol="0">
            <a:spAutoFit/>
          </a:bodyPr>
          <a:lstStyle/>
          <a:p>
            <a:r>
              <a:rPr lang="en-NL" dirty="0"/>
              <a:t>Can be compared to a ‘</a:t>
            </a:r>
            <a:r>
              <a:rPr lang="en-NL" i="1" dirty="0"/>
              <a:t>V</a:t>
            </a:r>
            <a:r>
              <a:rPr lang="en-GB" i="1" dirty="0"/>
              <a:t>m</a:t>
            </a:r>
            <a:r>
              <a:rPr lang="en-NL" i="1" dirty="0"/>
              <a:t>ware datastore</a:t>
            </a:r>
            <a:r>
              <a:rPr lang="en-NL" dirty="0"/>
              <a:t>’</a:t>
            </a:r>
          </a:p>
        </p:txBody>
      </p:sp>
      <p:sp>
        <p:nvSpPr>
          <p:cNvPr id="10" name="Rectangle 9">
            <a:extLst>
              <a:ext uri="{FF2B5EF4-FFF2-40B4-BE49-F238E27FC236}">
                <a16:creationId xmlns:a16="http://schemas.microsoft.com/office/drawing/2014/main" id="{10C3D315-FADD-3D26-3807-403C2D673888}"/>
              </a:ext>
            </a:extLst>
          </p:cNvPr>
          <p:cNvSpPr/>
          <p:nvPr/>
        </p:nvSpPr>
        <p:spPr>
          <a:xfrm>
            <a:off x="1244003" y="3567642"/>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2" name="Rectangle 11">
            <a:extLst>
              <a:ext uri="{FF2B5EF4-FFF2-40B4-BE49-F238E27FC236}">
                <a16:creationId xmlns:a16="http://schemas.microsoft.com/office/drawing/2014/main" id="{C9B338AC-7B37-C2F1-3905-622270D5E191}"/>
              </a:ext>
            </a:extLst>
          </p:cNvPr>
          <p:cNvSpPr/>
          <p:nvPr/>
        </p:nvSpPr>
        <p:spPr>
          <a:xfrm>
            <a:off x="2107096" y="4452729"/>
            <a:ext cx="6546574" cy="371062"/>
          </a:xfrm>
          <a:prstGeom prst="rect">
            <a:avLst/>
          </a:prstGeom>
          <a:solidFill>
            <a:srgbClr val="92D050">
              <a:alpha val="58824"/>
            </a:srgb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3" name="Rectangle 12">
            <a:extLst>
              <a:ext uri="{FF2B5EF4-FFF2-40B4-BE49-F238E27FC236}">
                <a16:creationId xmlns:a16="http://schemas.microsoft.com/office/drawing/2014/main" id="{B9D3980F-E76B-21AE-3A7D-3F2692CE72CC}"/>
              </a:ext>
            </a:extLst>
          </p:cNvPr>
          <p:cNvSpPr/>
          <p:nvPr/>
        </p:nvSpPr>
        <p:spPr>
          <a:xfrm>
            <a:off x="2119736" y="5035825"/>
            <a:ext cx="6546574" cy="371062"/>
          </a:xfrm>
          <a:prstGeom prst="rect">
            <a:avLst/>
          </a:prstGeom>
          <a:solidFill>
            <a:srgbClr val="FFC000">
              <a:alpha val="85000"/>
            </a:srgb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5" name="TextBox 14">
            <a:extLst>
              <a:ext uri="{FF2B5EF4-FFF2-40B4-BE49-F238E27FC236}">
                <a16:creationId xmlns:a16="http://schemas.microsoft.com/office/drawing/2014/main" id="{C30303A1-6D0E-67BD-80F5-074FEA2A58BD}"/>
              </a:ext>
            </a:extLst>
          </p:cNvPr>
          <p:cNvSpPr txBox="1"/>
          <p:nvPr/>
        </p:nvSpPr>
        <p:spPr>
          <a:xfrm>
            <a:off x="8798832" y="4744277"/>
            <a:ext cx="2772361" cy="369332"/>
          </a:xfrm>
          <a:prstGeom prst="rect">
            <a:avLst/>
          </a:prstGeom>
          <a:noFill/>
        </p:spPr>
        <p:txBody>
          <a:bodyPr wrap="square" rtlCol="0">
            <a:spAutoFit/>
          </a:bodyPr>
          <a:lstStyle/>
          <a:p>
            <a:r>
              <a:rPr lang="en-NL" dirty="0"/>
              <a:t>Containers</a:t>
            </a:r>
          </a:p>
        </p:txBody>
      </p:sp>
      <p:sp>
        <p:nvSpPr>
          <p:cNvPr id="29" name="Left Arrow 28">
            <a:extLst>
              <a:ext uri="{FF2B5EF4-FFF2-40B4-BE49-F238E27FC236}">
                <a16:creationId xmlns:a16="http://schemas.microsoft.com/office/drawing/2014/main" id="{B8BD569B-D000-6942-9F82-6FB1F1626454}"/>
              </a:ext>
            </a:extLst>
          </p:cNvPr>
          <p:cNvSpPr/>
          <p:nvPr/>
        </p:nvSpPr>
        <p:spPr>
          <a:xfrm>
            <a:off x="8696127" y="4532243"/>
            <a:ext cx="479780" cy="212034"/>
          </a:xfrm>
          <a:prstGeom prst="lef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4" name="Left Arrow 33">
            <a:extLst>
              <a:ext uri="{FF2B5EF4-FFF2-40B4-BE49-F238E27FC236}">
                <a16:creationId xmlns:a16="http://schemas.microsoft.com/office/drawing/2014/main" id="{9C14320C-985E-A67E-26B6-0CBE665F2A31}"/>
              </a:ext>
            </a:extLst>
          </p:cNvPr>
          <p:cNvSpPr/>
          <p:nvPr/>
        </p:nvSpPr>
        <p:spPr>
          <a:xfrm>
            <a:off x="8734402" y="5115339"/>
            <a:ext cx="479780" cy="212034"/>
          </a:xfrm>
          <a:prstGeom prst="lef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3781719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D378-48D3-3919-31C3-2C4CCA6F0C72}"/>
              </a:ext>
            </a:extLst>
          </p:cNvPr>
          <p:cNvSpPr>
            <a:spLocks noGrp="1"/>
          </p:cNvSpPr>
          <p:nvPr>
            <p:ph type="title"/>
          </p:nvPr>
        </p:nvSpPr>
        <p:spPr/>
        <p:txBody>
          <a:bodyPr/>
          <a:lstStyle/>
          <a:p>
            <a:r>
              <a:rPr lang="en-NL" dirty="0"/>
              <a:t>Writing IO</a:t>
            </a:r>
          </a:p>
        </p:txBody>
      </p:sp>
      <p:sp>
        <p:nvSpPr>
          <p:cNvPr id="5" name="TextBox 4">
            <a:extLst>
              <a:ext uri="{FF2B5EF4-FFF2-40B4-BE49-F238E27FC236}">
                <a16:creationId xmlns:a16="http://schemas.microsoft.com/office/drawing/2014/main" id="{4624A4E8-F057-AA84-19AA-AF31F37FF3B7}"/>
              </a:ext>
            </a:extLst>
          </p:cNvPr>
          <p:cNvSpPr txBox="1"/>
          <p:nvPr/>
        </p:nvSpPr>
        <p:spPr>
          <a:xfrm>
            <a:off x="1860545" y="2080592"/>
            <a:ext cx="6104556" cy="369332"/>
          </a:xfrm>
          <a:prstGeom prst="rect">
            <a:avLst/>
          </a:prstGeom>
          <a:noFill/>
        </p:spPr>
        <p:txBody>
          <a:bodyPr wrap="none" rtlCol="0">
            <a:spAutoFit/>
          </a:bodyPr>
          <a:lstStyle/>
          <a:p>
            <a:r>
              <a:rPr lang="en-NL" dirty="0"/>
              <a:t>Data is written to the local node the VM is running on</a:t>
            </a:r>
          </a:p>
        </p:txBody>
      </p:sp>
      <p:sp>
        <p:nvSpPr>
          <p:cNvPr id="6" name="Rectangle 5">
            <a:extLst>
              <a:ext uri="{FF2B5EF4-FFF2-40B4-BE49-F238E27FC236}">
                <a16:creationId xmlns:a16="http://schemas.microsoft.com/office/drawing/2014/main" id="{21B7697C-A60C-375A-15DD-691E0789CE69}"/>
              </a:ext>
            </a:extLst>
          </p:cNvPr>
          <p:cNvSpPr/>
          <p:nvPr/>
        </p:nvSpPr>
        <p:spPr>
          <a:xfrm>
            <a:off x="1234108" y="215419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 name="TextBox 2">
            <a:extLst>
              <a:ext uri="{FF2B5EF4-FFF2-40B4-BE49-F238E27FC236}">
                <a16:creationId xmlns:a16="http://schemas.microsoft.com/office/drawing/2014/main" id="{9D29CFAC-B302-60BF-734E-3281C574A9C9}"/>
              </a:ext>
            </a:extLst>
          </p:cNvPr>
          <p:cNvSpPr txBox="1"/>
          <p:nvPr/>
        </p:nvSpPr>
        <p:spPr>
          <a:xfrm>
            <a:off x="1860545" y="2564297"/>
            <a:ext cx="6983002" cy="369332"/>
          </a:xfrm>
          <a:prstGeom prst="rect">
            <a:avLst/>
          </a:prstGeom>
          <a:noFill/>
        </p:spPr>
        <p:txBody>
          <a:bodyPr wrap="none" rtlCol="0">
            <a:spAutoFit/>
          </a:bodyPr>
          <a:lstStyle/>
          <a:p>
            <a:r>
              <a:rPr lang="en-NL" dirty="0"/>
              <a:t>With </a:t>
            </a:r>
            <a:r>
              <a:rPr lang="en-NL" b="1" dirty="0"/>
              <a:t>replication factor 2</a:t>
            </a:r>
            <a:r>
              <a:rPr lang="en-NL" dirty="0"/>
              <a:t>, data will be written to two locations</a:t>
            </a:r>
          </a:p>
        </p:txBody>
      </p:sp>
      <p:sp>
        <p:nvSpPr>
          <p:cNvPr id="4" name="Rectangle 3">
            <a:extLst>
              <a:ext uri="{FF2B5EF4-FFF2-40B4-BE49-F238E27FC236}">
                <a16:creationId xmlns:a16="http://schemas.microsoft.com/office/drawing/2014/main" id="{FD8E6507-AFF7-2B06-44B4-2A41BAD6FC2E}"/>
              </a:ext>
            </a:extLst>
          </p:cNvPr>
          <p:cNvSpPr/>
          <p:nvPr/>
        </p:nvSpPr>
        <p:spPr>
          <a:xfrm>
            <a:off x="1234108" y="2637896"/>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1" name="Rectangle 10">
            <a:extLst>
              <a:ext uri="{FF2B5EF4-FFF2-40B4-BE49-F238E27FC236}">
                <a16:creationId xmlns:a16="http://schemas.microsoft.com/office/drawing/2014/main" id="{AF86A734-C6E5-097C-BCBF-94DB429D2526}"/>
              </a:ext>
            </a:extLst>
          </p:cNvPr>
          <p:cNvSpPr/>
          <p:nvPr/>
        </p:nvSpPr>
        <p:spPr>
          <a:xfrm>
            <a:off x="2239618" y="4452730"/>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9" name="Rectangle 18">
            <a:extLst>
              <a:ext uri="{FF2B5EF4-FFF2-40B4-BE49-F238E27FC236}">
                <a16:creationId xmlns:a16="http://schemas.microsoft.com/office/drawing/2014/main" id="{0C4DD1F8-1190-A8D2-F59B-ED71D892F5C4}"/>
              </a:ext>
            </a:extLst>
          </p:cNvPr>
          <p:cNvSpPr/>
          <p:nvPr/>
        </p:nvSpPr>
        <p:spPr>
          <a:xfrm>
            <a:off x="4525618" y="4452729"/>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24" name="Rectangle 23">
            <a:extLst>
              <a:ext uri="{FF2B5EF4-FFF2-40B4-BE49-F238E27FC236}">
                <a16:creationId xmlns:a16="http://schemas.microsoft.com/office/drawing/2014/main" id="{877A4EC9-00DD-61DF-0ECB-F7FC650F75E9}"/>
              </a:ext>
            </a:extLst>
          </p:cNvPr>
          <p:cNvSpPr/>
          <p:nvPr/>
        </p:nvSpPr>
        <p:spPr>
          <a:xfrm>
            <a:off x="6891129" y="4452729"/>
            <a:ext cx="1630016" cy="7818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36" name="Can 35">
            <a:extLst>
              <a:ext uri="{FF2B5EF4-FFF2-40B4-BE49-F238E27FC236}">
                <a16:creationId xmlns:a16="http://schemas.microsoft.com/office/drawing/2014/main" id="{26718DF5-BAB4-05D8-A2C7-D90F8ACECF8B}"/>
              </a:ext>
            </a:extLst>
          </p:cNvPr>
          <p:cNvSpPr/>
          <p:nvPr/>
        </p:nvSpPr>
        <p:spPr>
          <a:xfrm>
            <a:off x="2229674"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7" name="Can 36">
            <a:extLst>
              <a:ext uri="{FF2B5EF4-FFF2-40B4-BE49-F238E27FC236}">
                <a16:creationId xmlns:a16="http://schemas.microsoft.com/office/drawing/2014/main" id="{70C8F286-12EF-2361-6EE8-66EBFADB945F}"/>
              </a:ext>
            </a:extLst>
          </p:cNvPr>
          <p:cNvSpPr/>
          <p:nvPr/>
        </p:nvSpPr>
        <p:spPr>
          <a:xfrm>
            <a:off x="2647121"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8" name="Can 37">
            <a:extLst>
              <a:ext uri="{FF2B5EF4-FFF2-40B4-BE49-F238E27FC236}">
                <a16:creationId xmlns:a16="http://schemas.microsoft.com/office/drawing/2014/main" id="{681ED76A-9FF3-16BD-E020-C1F761CE5AD5}"/>
              </a:ext>
            </a:extLst>
          </p:cNvPr>
          <p:cNvSpPr/>
          <p:nvPr/>
        </p:nvSpPr>
        <p:spPr>
          <a:xfrm>
            <a:off x="3071188"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9" name="Can 38">
            <a:extLst>
              <a:ext uri="{FF2B5EF4-FFF2-40B4-BE49-F238E27FC236}">
                <a16:creationId xmlns:a16="http://schemas.microsoft.com/office/drawing/2014/main" id="{7E208338-0EE9-81D1-6B77-39CC4D2B125B}"/>
              </a:ext>
            </a:extLst>
          </p:cNvPr>
          <p:cNvSpPr/>
          <p:nvPr/>
        </p:nvSpPr>
        <p:spPr>
          <a:xfrm>
            <a:off x="3485323"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0" name="Can 39">
            <a:extLst>
              <a:ext uri="{FF2B5EF4-FFF2-40B4-BE49-F238E27FC236}">
                <a16:creationId xmlns:a16="http://schemas.microsoft.com/office/drawing/2014/main" id="{268AA68C-0D5C-34B5-9BA8-7415C1B77570}"/>
              </a:ext>
            </a:extLst>
          </p:cNvPr>
          <p:cNvSpPr/>
          <p:nvPr/>
        </p:nvSpPr>
        <p:spPr>
          <a:xfrm>
            <a:off x="4528925"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1" name="Can 40">
            <a:extLst>
              <a:ext uri="{FF2B5EF4-FFF2-40B4-BE49-F238E27FC236}">
                <a16:creationId xmlns:a16="http://schemas.microsoft.com/office/drawing/2014/main" id="{A430AC70-41DC-D920-391C-343A9EBFB92A}"/>
              </a:ext>
            </a:extLst>
          </p:cNvPr>
          <p:cNvSpPr/>
          <p:nvPr/>
        </p:nvSpPr>
        <p:spPr>
          <a:xfrm>
            <a:off x="4946372"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2" name="Can 41">
            <a:extLst>
              <a:ext uri="{FF2B5EF4-FFF2-40B4-BE49-F238E27FC236}">
                <a16:creationId xmlns:a16="http://schemas.microsoft.com/office/drawing/2014/main" id="{CB8F7FF6-02EC-0D4D-B9C2-A9892D5BCF0D}"/>
              </a:ext>
            </a:extLst>
          </p:cNvPr>
          <p:cNvSpPr/>
          <p:nvPr/>
        </p:nvSpPr>
        <p:spPr>
          <a:xfrm>
            <a:off x="5370439"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3" name="Can 42">
            <a:extLst>
              <a:ext uri="{FF2B5EF4-FFF2-40B4-BE49-F238E27FC236}">
                <a16:creationId xmlns:a16="http://schemas.microsoft.com/office/drawing/2014/main" id="{E51C3A3A-BB71-E28A-B50D-C469F19329A8}"/>
              </a:ext>
            </a:extLst>
          </p:cNvPr>
          <p:cNvSpPr/>
          <p:nvPr/>
        </p:nvSpPr>
        <p:spPr>
          <a:xfrm>
            <a:off x="5784574"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4" name="Can 43">
            <a:extLst>
              <a:ext uri="{FF2B5EF4-FFF2-40B4-BE49-F238E27FC236}">
                <a16:creationId xmlns:a16="http://schemas.microsoft.com/office/drawing/2014/main" id="{165976D8-2D23-9110-FA7E-08F4886D72F3}"/>
              </a:ext>
            </a:extLst>
          </p:cNvPr>
          <p:cNvSpPr/>
          <p:nvPr/>
        </p:nvSpPr>
        <p:spPr>
          <a:xfrm>
            <a:off x="6894436"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5" name="Can 44">
            <a:extLst>
              <a:ext uri="{FF2B5EF4-FFF2-40B4-BE49-F238E27FC236}">
                <a16:creationId xmlns:a16="http://schemas.microsoft.com/office/drawing/2014/main" id="{9B6D7F07-96D3-9DD1-3B65-BC319597E7DA}"/>
              </a:ext>
            </a:extLst>
          </p:cNvPr>
          <p:cNvSpPr/>
          <p:nvPr/>
        </p:nvSpPr>
        <p:spPr>
          <a:xfrm>
            <a:off x="7311883"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6" name="Can 45">
            <a:extLst>
              <a:ext uri="{FF2B5EF4-FFF2-40B4-BE49-F238E27FC236}">
                <a16:creationId xmlns:a16="http://schemas.microsoft.com/office/drawing/2014/main" id="{C465C9D5-FC16-B141-22EB-FA7229823488}"/>
              </a:ext>
            </a:extLst>
          </p:cNvPr>
          <p:cNvSpPr/>
          <p:nvPr/>
        </p:nvSpPr>
        <p:spPr>
          <a:xfrm>
            <a:off x="7735950"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47" name="Can 46">
            <a:extLst>
              <a:ext uri="{FF2B5EF4-FFF2-40B4-BE49-F238E27FC236}">
                <a16:creationId xmlns:a16="http://schemas.microsoft.com/office/drawing/2014/main" id="{ED158D34-2521-F92D-DE20-6A84422E33EC}"/>
              </a:ext>
            </a:extLst>
          </p:cNvPr>
          <p:cNvSpPr/>
          <p:nvPr/>
        </p:nvSpPr>
        <p:spPr>
          <a:xfrm>
            <a:off x="8150085" y="5234608"/>
            <a:ext cx="371061" cy="384313"/>
          </a:xfrm>
          <a:prstGeom prst="can">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4" name="Rectangle 13">
            <a:extLst>
              <a:ext uri="{FF2B5EF4-FFF2-40B4-BE49-F238E27FC236}">
                <a16:creationId xmlns:a16="http://schemas.microsoft.com/office/drawing/2014/main" id="{E1407C19-34C8-ED2F-9F43-73BC5D303A28}"/>
              </a:ext>
            </a:extLst>
          </p:cNvPr>
          <p:cNvSpPr/>
          <p:nvPr/>
        </p:nvSpPr>
        <p:spPr>
          <a:xfrm>
            <a:off x="3326295" y="4083396"/>
            <a:ext cx="543339" cy="3693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200" dirty="0"/>
              <a:t>cvm</a:t>
            </a:r>
          </a:p>
        </p:txBody>
      </p:sp>
      <p:sp>
        <p:nvSpPr>
          <p:cNvPr id="16" name="Rectangle 15">
            <a:extLst>
              <a:ext uri="{FF2B5EF4-FFF2-40B4-BE49-F238E27FC236}">
                <a16:creationId xmlns:a16="http://schemas.microsoft.com/office/drawing/2014/main" id="{6E879ED8-D053-7501-66AF-20D205781E21}"/>
              </a:ext>
            </a:extLst>
          </p:cNvPr>
          <p:cNvSpPr/>
          <p:nvPr/>
        </p:nvSpPr>
        <p:spPr>
          <a:xfrm>
            <a:off x="5612295" y="4083395"/>
            <a:ext cx="543339" cy="3693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200" dirty="0"/>
              <a:t>cvm</a:t>
            </a:r>
          </a:p>
        </p:txBody>
      </p:sp>
      <p:sp>
        <p:nvSpPr>
          <p:cNvPr id="17" name="Rectangle 16">
            <a:extLst>
              <a:ext uri="{FF2B5EF4-FFF2-40B4-BE49-F238E27FC236}">
                <a16:creationId xmlns:a16="http://schemas.microsoft.com/office/drawing/2014/main" id="{304B9936-6B49-5ECF-B7A6-F3A6BB292E60}"/>
              </a:ext>
            </a:extLst>
          </p:cNvPr>
          <p:cNvSpPr/>
          <p:nvPr/>
        </p:nvSpPr>
        <p:spPr>
          <a:xfrm>
            <a:off x="7977806" y="4083395"/>
            <a:ext cx="543339" cy="3693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200" dirty="0"/>
              <a:t>cvm</a:t>
            </a:r>
          </a:p>
        </p:txBody>
      </p:sp>
      <p:sp>
        <p:nvSpPr>
          <p:cNvPr id="18" name="Rectangle 17">
            <a:extLst>
              <a:ext uri="{FF2B5EF4-FFF2-40B4-BE49-F238E27FC236}">
                <a16:creationId xmlns:a16="http://schemas.microsoft.com/office/drawing/2014/main" id="{E04279F6-2719-A51B-9E39-29AAD37572A5}"/>
              </a:ext>
            </a:extLst>
          </p:cNvPr>
          <p:cNvSpPr/>
          <p:nvPr/>
        </p:nvSpPr>
        <p:spPr>
          <a:xfrm>
            <a:off x="2239618" y="3924372"/>
            <a:ext cx="831570" cy="511529"/>
          </a:xfrm>
          <a:prstGeom prst="rect">
            <a:avLst/>
          </a:prstGeom>
          <a:solidFill>
            <a:srgbClr val="B7D5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sz="1600" dirty="0"/>
              <a:t>vm</a:t>
            </a:r>
          </a:p>
        </p:txBody>
      </p:sp>
      <p:sp>
        <p:nvSpPr>
          <p:cNvPr id="20" name="Rounded Rectangle 19">
            <a:extLst>
              <a:ext uri="{FF2B5EF4-FFF2-40B4-BE49-F238E27FC236}">
                <a16:creationId xmlns:a16="http://schemas.microsoft.com/office/drawing/2014/main" id="{C5947FDC-C7C7-6E7D-D663-5536AD9201F0}"/>
              </a:ext>
            </a:extLst>
          </p:cNvPr>
          <p:cNvSpPr/>
          <p:nvPr/>
        </p:nvSpPr>
        <p:spPr>
          <a:xfrm>
            <a:off x="2415204" y="4732284"/>
            <a:ext cx="357809" cy="33488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1</a:t>
            </a:r>
          </a:p>
        </p:txBody>
      </p:sp>
      <p:sp>
        <p:nvSpPr>
          <p:cNvPr id="21" name="Rounded Rectangle 20">
            <a:extLst>
              <a:ext uri="{FF2B5EF4-FFF2-40B4-BE49-F238E27FC236}">
                <a16:creationId xmlns:a16="http://schemas.microsoft.com/office/drawing/2014/main" id="{799CF909-B69D-4873-08CE-AFF11778DA75}"/>
              </a:ext>
            </a:extLst>
          </p:cNvPr>
          <p:cNvSpPr/>
          <p:nvPr/>
        </p:nvSpPr>
        <p:spPr>
          <a:xfrm>
            <a:off x="2875721" y="4732284"/>
            <a:ext cx="357809" cy="334882"/>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2</a:t>
            </a:r>
          </a:p>
        </p:txBody>
      </p:sp>
      <p:sp>
        <p:nvSpPr>
          <p:cNvPr id="22" name="Rounded Rectangle 21">
            <a:extLst>
              <a:ext uri="{FF2B5EF4-FFF2-40B4-BE49-F238E27FC236}">
                <a16:creationId xmlns:a16="http://schemas.microsoft.com/office/drawing/2014/main" id="{CE047E83-C59D-C177-6D3F-48E04DED7EF8}"/>
              </a:ext>
            </a:extLst>
          </p:cNvPr>
          <p:cNvSpPr/>
          <p:nvPr/>
        </p:nvSpPr>
        <p:spPr>
          <a:xfrm>
            <a:off x="3332921" y="4723871"/>
            <a:ext cx="357809" cy="33488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3</a:t>
            </a:r>
          </a:p>
        </p:txBody>
      </p:sp>
      <p:sp>
        <p:nvSpPr>
          <p:cNvPr id="27" name="Rounded Rectangle 26">
            <a:extLst>
              <a:ext uri="{FF2B5EF4-FFF2-40B4-BE49-F238E27FC236}">
                <a16:creationId xmlns:a16="http://schemas.microsoft.com/office/drawing/2014/main" id="{E92B69C5-9800-7958-2C9A-8F2A2904C1A6}"/>
              </a:ext>
            </a:extLst>
          </p:cNvPr>
          <p:cNvSpPr/>
          <p:nvPr/>
        </p:nvSpPr>
        <p:spPr>
          <a:xfrm>
            <a:off x="4605128" y="4732284"/>
            <a:ext cx="357809" cy="33488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c</a:t>
            </a:r>
          </a:p>
        </p:txBody>
      </p:sp>
      <p:sp>
        <p:nvSpPr>
          <p:cNvPr id="28" name="Rounded Rectangle 27">
            <a:extLst>
              <a:ext uri="{FF2B5EF4-FFF2-40B4-BE49-F238E27FC236}">
                <a16:creationId xmlns:a16="http://schemas.microsoft.com/office/drawing/2014/main" id="{66FC4204-FA7A-EAD3-F7CB-1A1C4F6361D9}"/>
              </a:ext>
            </a:extLst>
          </p:cNvPr>
          <p:cNvSpPr/>
          <p:nvPr/>
        </p:nvSpPr>
        <p:spPr>
          <a:xfrm>
            <a:off x="5059010" y="4741959"/>
            <a:ext cx="357809" cy="334882"/>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c</a:t>
            </a:r>
          </a:p>
        </p:txBody>
      </p:sp>
      <p:sp>
        <p:nvSpPr>
          <p:cNvPr id="30" name="Rounded Rectangle 29">
            <a:extLst>
              <a:ext uri="{FF2B5EF4-FFF2-40B4-BE49-F238E27FC236}">
                <a16:creationId xmlns:a16="http://schemas.microsoft.com/office/drawing/2014/main" id="{5CE06020-4FC5-6753-1494-11DD08B7D557}"/>
              </a:ext>
            </a:extLst>
          </p:cNvPr>
          <p:cNvSpPr/>
          <p:nvPr/>
        </p:nvSpPr>
        <p:spPr>
          <a:xfrm>
            <a:off x="7079966" y="4732284"/>
            <a:ext cx="357809" cy="33488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c</a:t>
            </a:r>
          </a:p>
        </p:txBody>
      </p:sp>
      <p:sp>
        <p:nvSpPr>
          <p:cNvPr id="31" name="Rectangle 30">
            <a:extLst>
              <a:ext uri="{FF2B5EF4-FFF2-40B4-BE49-F238E27FC236}">
                <a16:creationId xmlns:a16="http://schemas.microsoft.com/office/drawing/2014/main" id="{71A3822F-A942-DA44-E5EF-359ECD4F722D}"/>
              </a:ext>
            </a:extLst>
          </p:cNvPr>
          <p:cNvSpPr/>
          <p:nvPr/>
        </p:nvSpPr>
        <p:spPr>
          <a:xfrm>
            <a:off x="1257434" y="3121601"/>
            <a:ext cx="228600" cy="2957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2" name="TextBox 31">
            <a:extLst>
              <a:ext uri="{FF2B5EF4-FFF2-40B4-BE49-F238E27FC236}">
                <a16:creationId xmlns:a16="http://schemas.microsoft.com/office/drawing/2014/main" id="{541D5AF4-5424-A6C5-D5B7-B94EADB202EE}"/>
              </a:ext>
            </a:extLst>
          </p:cNvPr>
          <p:cNvSpPr txBox="1"/>
          <p:nvPr/>
        </p:nvSpPr>
        <p:spPr>
          <a:xfrm>
            <a:off x="1892916" y="3112677"/>
            <a:ext cx="6655989" cy="646331"/>
          </a:xfrm>
          <a:prstGeom prst="rect">
            <a:avLst/>
          </a:prstGeom>
          <a:noFill/>
        </p:spPr>
        <p:txBody>
          <a:bodyPr wrap="none" rtlCol="0">
            <a:spAutoFit/>
          </a:bodyPr>
          <a:lstStyle/>
          <a:p>
            <a:r>
              <a:rPr lang="en-NL" dirty="0"/>
              <a:t>In the example the original copy is written to the first node</a:t>
            </a:r>
          </a:p>
          <a:p>
            <a:r>
              <a:rPr lang="en-GB" dirty="0"/>
              <a:t>T</a:t>
            </a:r>
            <a:r>
              <a:rPr lang="en-NL" dirty="0"/>
              <a:t>he second copy is written to another node in the cluster</a:t>
            </a:r>
          </a:p>
        </p:txBody>
      </p:sp>
    </p:spTree>
    <p:extLst>
      <p:ext uri="{BB962C8B-B14F-4D97-AF65-F5344CB8AC3E}">
        <p14:creationId xmlns:p14="http://schemas.microsoft.com/office/powerpoint/2010/main" val="1996010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YyqErbd7"/>
  <p:tag name="ARTICULATE_SLIDE_COUNT" val="34"/>
  <p:tag name="ARTICULATE_PROJECT_OPEN" val="0"/>
</p:tagLst>
</file>

<file path=ppt/theme/theme1.xml><?xml version="1.0" encoding="utf-8"?>
<a:theme xmlns:a="http://schemas.openxmlformats.org/drawingml/2006/main" name="Office Theme">
  <a:themeElements>
    <a:clrScheme name="Fast Lane Color Theme">
      <a:dk1>
        <a:sysClr val="windowText" lastClr="000000"/>
      </a:dk1>
      <a:lt1>
        <a:sysClr val="window" lastClr="FFFFFF"/>
      </a:lt1>
      <a:dk2>
        <a:srgbClr val="590508"/>
      </a:dk2>
      <a:lt2>
        <a:srgbClr val="AE1A27"/>
      </a:lt2>
      <a:accent1>
        <a:srgbClr val="9BACB2"/>
      </a:accent1>
      <a:accent2>
        <a:srgbClr val="D2E2EA"/>
      </a:accent2>
      <a:accent3>
        <a:srgbClr val="1E3B46"/>
      </a:accent3>
      <a:accent4>
        <a:srgbClr val="858383"/>
      </a:accent4>
      <a:accent5>
        <a:srgbClr val="076F8A"/>
      </a:accent5>
      <a:accent6>
        <a:srgbClr val="3D3D3D"/>
      </a:accent6>
      <a:hlink>
        <a:srgbClr val="AE1A27"/>
      </a:hlink>
      <a:folHlink>
        <a:srgbClr val="858383"/>
      </a:folHlink>
    </a:clrScheme>
    <a:fontScheme name="Fast Lane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EMPLATE 2020 Training" id="{4362B38B-553E-4B1B-A87E-326954824200}" vid="{03C7A873-681C-467D-AE6D-A56836B3DE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Control xmlns="http://schemas.microsoft.com/VisualStudio/2011/storyboarding/control">
  <Id Name="1498f2ea-f18d-4b3b-adf9-0dafc7fe178c" Revision="1" Stencil="System.MyShapes" StencilVersion="1.0"/>
</Control>
</file>

<file path=customXml/item2.xml><?xml version="1.0" encoding="utf-8"?>
<Control xmlns="http://schemas.microsoft.com/VisualStudio/2011/storyboarding/control">
  <Id Name="dc60f07d-ddb3-4160-bf20-2e0d9f7877d1" Revision="1" Stencil="System.MyShapes" StencilVersion="1.0"/>
</Control>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0745e4f-6b77-4442-aede-583cc1daecc0">
      <Terms xmlns="http://schemas.microsoft.com/office/infopath/2007/PartnerControls"/>
    </lcf76f155ced4ddcb4097134ff3c332f>
    <TaxCatchAll xmlns="205f9dfb-fd5a-4eac-94c7-be58fa4aa158" xsi:nil="true"/>
  </documentManagement>
</p:properties>
</file>

<file path=customXml/item4.xml><?xml version="1.0" encoding="utf-8"?>
<Control xmlns="http://schemas.microsoft.com/VisualStudio/2011/storyboarding/control">
  <Id Name="1498f2ea-f18d-4b3b-adf9-0dafc7fe178c" Revision="1" Stencil="System.MyShapes" StencilVersion="1.0"/>
</Control>
</file>

<file path=customXml/item5.xml><?xml version="1.0" encoding="utf-8"?>
<?mso-contentType ?>
<FormTemplates xmlns="http://schemas.microsoft.com/sharepoint/v3/contenttype/forms">
  <Display>DocumentLibraryForm</Display>
  <Edit>DocumentLibraryForm</Edit>
  <New>DocumentLibraryForm</New>
</FormTemplates>
</file>

<file path=customXml/item6.xml><?xml version="1.0" encoding="utf-8"?>
<ct:contentTypeSchema xmlns:ct="http://schemas.microsoft.com/office/2006/metadata/contentType" xmlns:ma="http://schemas.microsoft.com/office/2006/metadata/properties/metaAttributes" ct:_="" ma:_="" ma:contentTypeName="Document" ma:contentTypeID="0x0101005F8114185030AD44BBB299CE0D883B7E" ma:contentTypeVersion="10" ma:contentTypeDescription="Create a new document." ma:contentTypeScope="" ma:versionID="f8a5cb076cf68037b7855c19ada45b50">
  <xsd:schema xmlns:xsd="http://www.w3.org/2001/XMLSchema" xmlns:xs="http://www.w3.org/2001/XMLSchema" xmlns:p="http://schemas.microsoft.com/office/2006/metadata/properties" xmlns:ns2="20745e4f-6b77-4442-aede-583cc1daecc0" xmlns:ns3="205f9dfb-fd5a-4eac-94c7-be58fa4aa158" targetNamespace="http://schemas.microsoft.com/office/2006/metadata/properties" ma:root="true" ma:fieldsID="85c33629182651e3fb4d1165a4b0969c" ns2:_="" ns3:_="">
    <xsd:import namespace="20745e4f-6b77-4442-aede-583cc1daecc0"/>
    <xsd:import namespace="205f9dfb-fd5a-4eac-94c7-be58fa4aa15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745e4f-6b77-4442-aede-583cc1daec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f564dcc-d30d-477c-a61d-ad4d61a66d65"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05f9dfb-fd5a-4eac-94c7-be58fa4aa15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8154f34-9498-4e03-a657-093fcf9140c1}" ma:internalName="TaxCatchAll" ma:showField="CatchAllData" ma:web="205f9dfb-fd5a-4eac-94c7-be58fa4aa15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7.xml><?xml version="1.0" encoding="utf-8"?>
<Control xmlns="http://schemas.microsoft.com/VisualStudio/2011/storyboarding/control">
  <Id Name="dc60f07d-ddb3-4160-bf20-2e0d9f7877d1" Revision="1" Stencil="System.MyShapes" StencilVersion="1.0"/>
</Control>
</file>

<file path=customXml/item8.xml><?xml version="1.0" encoding="utf-8"?>
<Control xmlns="http://schemas.microsoft.com/VisualStudio/2011/storyboarding/control">
  <Id Name="ab171ecb-ae85-4847-b4e7-00d16549b887" Revision="1" Stencil="System.MyShapes" StencilVersion="1.0"/>
</Control>
</file>

<file path=customXml/item9.xml><?xml version="1.0" encoding="utf-8"?>
<Control xmlns="http://schemas.microsoft.com/VisualStudio/2011/storyboarding/control">
  <Id Name="1498f2ea-f18d-4b3b-adf9-0dafc7fe178c" Revision="1" Stencil="System.MyShapes" StencilVersion="1.0"/>
</Control>
</file>

<file path=customXml/itemProps1.xml><?xml version="1.0" encoding="utf-8"?>
<ds:datastoreItem xmlns:ds="http://schemas.openxmlformats.org/officeDocument/2006/customXml" ds:itemID="{CB4EE9CF-FAAA-4B43-832E-707CB18F5D4D}">
  <ds:schemaRefs>
    <ds:schemaRef ds:uri="http://schemas.microsoft.com/VisualStudio/2011/storyboarding/control"/>
  </ds:schemaRefs>
</ds:datastoreItem>
</file>

<file path=customXml/itemProps2.xml><?xml version="1.0" encoding="utf-8"?>
<ds:datastoreItem xmlns:ds="http://schemas.openxmlformats.org/officeDocument/2006/customXml" ds:itemID="{EB8D970C-BF2A-493C-88E1-917D51F9B07D}">
  <ds:schemaRefs>
    <ds:schemaRef ds:uri="http://schemas.microsoft.com/VisualStudio/2011/storyboarding/control"/>
  </ds:schemaRefs>
</ds:datastoreItem>
</file>

<file path=customXml/itemProps3.xml><?xml version="1.0" encoding="utf-8"?>
<ds:datastoreItem xmlns:ds="http://schemas.openxmlformats.org/officeDocument/2006/customXml" ds:itemID="{CE2037A3-1BF5-4E2E-A6BC-394F260BD144}">
  <ds:schemaRefs>
    <ds:schemaRef ds:uri="http://schemas.microsoft.com/office/2006/metadata/properties"/>
    <ds:schemaRef ds:uri="http://schemas.microsoft.com/office/infopath/2007/PartnerControls"/>
    <ds:schemaRef ds:uri="959433b9-78c1-4d1f-a75e-0a3798c50e4e"/>
    <ds:schemaRef ds:uri="43f9da51-be8f-4b20-b382-36d7289006be"/>
    <ds:schemaRef ds:uri="797f0267-8ec4-410d-a220-a4e994b6456e"/>
    <ds:schemaRef ds:uri="9acdb5ce-4a98-4adf-a5f4-9fb3aac0d8ce"/>
    <ds:schemaRef ds:uri="20745e4f-6b77-4442-aede-583cc1daecc0"/>
    <ds:schemaRef ds:uri="205f9dfb-fd5a-4eac-94c7-be58fa4aa158"/>
  </ds:schemaRefs>
</ds:datastoreItem>
</file>

<file path=customXml/itemProps4.xml><?xml version="1.0" encoding="utf-8"?>
<ds:datastoreItem xmlns:ds="http://schemas.openxmlformats.org/officeDocument/2006/customXml" ds:itemID="{C2EEEA08-5D08-4238-8530-50F4561448AC}">
  <ds:schemaRefs>
    <ds:schemaRef ds:uri="http://schemas.microsoft.com/VisualStudio/2011/storyboarding/control"/>
  </ds:schemaRefs>
</ds:datastoreItem>
</file>

<file path=customXml/itemProps5.xml><?xml version="1.0" encoding="utf-8"?>
<ds:datastoreItem xmlns:ds="http://schemas.openxmlformats.org/officeDocument/2006/customXml" ds:itemID="{C9337E19-7339-4B56-BD5B-E540D32BE624}">
  <ds:schemaRefs>
    <ds:schemaRef ds:uri="http://schemas.microsoft.com/sharepoint/v3/contenttype/forms"/>
  </ds:schemaRefs>
</ds:datastoreItem>
</file>

<file path=customXml/itemProps6.xml><?xml version="1.0" encoding="utf-8"?>
<ds:datastoreItem xmlns:ds="http://schemas.openxmlformats.org/officeDocument/2006/customXml" ds:itemID="{47D80447-B11D-4279-BA6A-005263A9EF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745e4f-6b77-4442-aede-583cc1daecc0"/>
    <ds:schemaRef ds:uri="205f9dfb-fd5a-4eac-94c7-be58fa4aa1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7.xml><?xml version="1.0" encoding="utf-8"?>
<ds:datastoreItem xmlns:ds="http://schemas.openxmlformats.org/officeDocument/2006/customXml" ds:itemID="{F3B18307-07BF-4A53-9209-3184F4BDBCE1}">
  <ds:schemaRefs>
    <ds:schemaRef ds:uri="http://schemas.microsoft.com/VisualStudio/2011/storyboarding/control"/>
  </ds:schemaRefs>
</ds:datastoreItem>
</file>

<file path=customXml/itemProps8.xml><?xml version="1.0" encoding="utf-8"?>
<ds:datastoreItem xmlns:ds="http://schemas.openxmlformats.org/officeDocument/2006/customXml" ds:itemID="{F8B11371-D9CF-4F55-A324-4C2C5EC820B5}">
  <ds:schemaRefs>
    <ds:schemaRef ds:uri="http://schemas.microsoft.com/VisualStudio/2011/storyboarding/control"/>
  </ds:schemaRefs>
</ds:datastoreItem>
</file>

<file path=customXml/itemProps9.xml><?xml version="1.0" encoding="utf-8"?>
<ds:datastoreItem xmlns:ds="http://schemas.openxmlformats.org/officeDocument/2006/customXml" ds:itemID="{0A4F9BA7-7750-42B2-B413-8C8D236BC23E}">
  <ds:schemaRefs>
    <ds:schemaRef ds:uri="http://schemas.microsoft.com/VisualStudio/2011/storyboarding/control"/>
  </ds:schemaRefs>
</ds:datastoreItem>
</file>

<file path=docProps/app.xml><?xml version="1.0" encoding="utf-8"?>
<Properties xmlns="http://schemas.openxmlformats.org/officeDocument/2006/extended-properties" xmlns:vt="http://schemas.openxmlformats.org/officeDocument/2006/docPropsVTypes">
  <Template/>
  <TotalTime>2849</TotalTime>
  <Words>3815</Words>
  <Application>Microsoft Macintosh PowerPoint</Application>
  <PresentationFormat>Widescreen</PresentationFormat>
  <Paragraphs>317</Paragraphs>
  <Slides>28</Slides>
  <Notes>28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Body</vt:lpstr>
      <vt:lpstr>Calibri</vt:lpstr>
      <vt:lpstr>Century Gothic</vt:lpstr>
      <vt:lpstr>Gotham Light</vt:lpstr>
      <vt:lpstr>inherit</vt:lpstr>
      <vt:lpstr>lato</vt:lpstr>
      <vt:lpstr>var(--font-family-body)</vt:lpstr>
      <vt:lpstr>var(--font-family-head)</vt:lpstr>
      <vt:lpstr>Office Theme</vt:lpstr>
      <vt:lpstr>PowerPoint Presentation</vt:lpstr>
      <vt:lpstr>Capabilities</vt:lpstr>
      <vt:lpstr>Intelligent tiering </vt:lpstr>
      <vt:lpstr>Data locality</vt:lpstr>
      <vt:lpstr>Automatic disk balancing</vt:lpstr>
      <vt:lpstr>Data path redundancy</vt:lpstr>
      <vt:lpstr>Storage Pools</vt:lpstr>
      <vt:lpstr>Storage Container</vt:lpstr>
      <vt:lpstr>Writing IO</vt:lpstr>
      <vt:lpstr>READINg IO</vt:lpstr>
      <vt:lpstr>Reading IO</vt:lpstr>
      <vt:lpstr>Storage Constructs Listed</vt:lpstr>
      <vt:lpstr>Storage Constructs Listed</vt:lpstr>
      <vt:lpstr>Boot Drive Failure</vt:lpstr>
      <vt:lpstr>Data drive Failure</vt:lpstr>
      <vt:lpstr>CVM Failure</vt:lpstr>
      <vt:lpstr>host Failure</vt:lpstr>
      <vt:lpstr>Storage  Containers</vt:lpstr>
      <vt:lpstr>Updating Storage  Containers</vt:lpstr>
      <vt:lpstr>Reserved and Advertised capacity</vt:lpstr>
      <vt:lpstr>Reserved and Advertised capacity</vt:lpstr>
      <vt:lpstr>Storage Optimization features</vt:lpstr>
      <vt:lpstr>Compression</vt:lpstr>
      <vt:lpstr>deduplication</vt:lpstr>
      <vt:lpstr>Erasure Coding</vt:lpstr>
      <vt:lpstr>Erasure Coding example</vt:lpstr>
      <vt:lpstr>Erasure Coding example</vt:lpstr>
      <vt:lpstr>Summary</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Kimberly Watson</dc:creator>
  <cp:lastModifiedBy>peter@uadmin.nl</cp:lastModifiedBy>
  <cp:revision>106</cp:revision>
  <cp:lastPrinted>2023-06-18T13:17:08Z</cp:lastPrinted>
  <dcterms:created xsi:type="dcterms:W3CDTF">2018-08-08T16:01:19Z</dcterms:created>
  <dcterms:modified xsi:type="dcterms:W3CDTF">2023-06-23T16:06:34Z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350D3773-A21B-48B8-8131-890E62BB0FB0</vt:lpwstr>
  </property>
  <property fmtid="{D5CDD505-2E9C-101B-9397-08002B2CF9AE}" pid="3" name="ArticulatePath">
    <vt:lpwstr>FAST LANE PP TEMPLATE + DESIGN GUIDE KM2018</vt:lpwstr>
  </property>
  <property fmtid="{D5CDD505-2E9C-101B-9397-08002B2CF9AE}" pid="4" name="ContentTypeId">
    <vt:lpwstr>0x0101005F8114185030AD44BBB299CE0D883B7E</vt:lpwstr>
  </property>
</Properties>
</file>