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0"/>
  </p:sldMasterIdLst>
  <p:notesMasterIdLst>
    <p:notesMasterId r:id="rId22"/>
  </p:notesMasterIdLst>
  <p:handoutMasterIdLst>
    <p:handoutMasterId r:id="rId23"/>
  </p:handoutMasterIdLst>
  <p:sldIdLst>
    <p:sldId id="256" r:id="rId11"/>
    <p:sldId id="383" r:id="rId12"/>
    <p:sldId id="361" r:id="rId13"/>
    <p:sldId id="380" r:id="rId14"/>
    <p:sldId id="381" r:id="rId15"/>
    <p:sldId id="384" r:id="rId16"/>
    <p:sldId id="385" r:id="rId17"/>
    <p:sldId id="386" r:id="rId18"/>
    <p:sldId id="387" r:id="rId19"/>
    <p:sldId id="388" r:id="rId20"/>
    <p:sldId id="379"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rse Slides" id="{FBE60AAB-D247-4DF3-B498-3AF8AA16D2D8}">
          <p14:sldIdLst>
            <p14:sldId id="256"/>
            <p14:sldId id="383"/>
            <p14:sldId id="361"/>
            <p14:sldId id="380"/>
            <p14:sldId id="381"/>
            <p14:sldId id="384"/>
            <p14:sldId id="385"/>
            <p14:sldId id="386"/>
            <p14:sldId id="387"/>
            <p14:sldId id="388"/>
            <p14:sldId id="379"/>
          </p14:sldIdLst>
        </p14:section>
      </p14:sectionLst>
    </p:ext>
    <p:ext uri="{EFAFB233-063F-42B5-8137-9DF3F51BA10A}">
      <p15:sldGuideLst xmlns:p15="http://schemas.microsoft.com/office/powerpoint/2012/main">
        <p15:guide id="1" orient="horz" pos="192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kren Nikolov" initials="IN" lastIdx="1" clrIdx="0">
    <p:extLst>
      <p:ext uri="{19B8F6BF-5375-455C-9EA6-DF929625EA0E}">
        <p15:presenceInfo xmlns:p15="http://schemas.microsoft.com/office/powerpoint/2012/main" userId="ab24f552d122ff65" providerId="Windows Live"/>
      </p:ext>
    </p:extLst>
  </p:cmAuthor>
  <p:cmAuthor id="2" name="Adrienne Koger" initials="AK" lastIdx="2" clrIdx="1">
    <p:extLst>
      <p:ext uri="{19B8F6BF-5375-455C-9EA6-DF929625EA0E}">
        <p15:presenceInfo xmlns:p15="http://schemas.microsoft.com/office/powerpoint/2012/main" userId="S-1-5-21-4238561009-3572522374-3492982074-9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E28A"/>
    <a:srgbClr val="B7D560"/>
    <a:srgbClr val="EBEEF0"/>
    <a:srgbClr val="076F8A"/>
    <a:srgbClr val="AE1A27"/>
    <a:srgbClr val="1E3B46"/>
    <a:srgbClr val="590508"/>
    <a:srgbClr val="9BACB2"/>
    <a:srgbClr val="3D3D3D"/>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784" autoAdjust="0"/>
    <p:restoredTop sz="54150" autoAdjust="0"/>
  </p:normalViewPr>
  <p:slideViewPr>
    <p:cSldViewPr snapToGrid="0">
      <p:cViewPr varScale="1">
        <p:scale>
          <a:sx n="66" d="100"/>
          <a:sy n="66" d="100"/>
        </p:scale>
        <p:origin x="1360" y="184"/>
      </p:cViewPr>
      <p:guideLst>
        <p:guide orient="horz" pos="1920"/>
        <p:guide pos="3840"/>
      </p:guideLst>
    </p:cSldViewPr>
  </p:slideViewPr>
  <p:outlineViewPr>
    <p:cViewPr>
      <p:scale>
        <a:sx n="33" d="100"/>
        <a:sy n="33" d="100"/>
      </p:scale>
      <p:origin x="0" y="-57318"/>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8" d="100"/>
          <a:sy n="78" d="100"/>
        </p:scale>
        <p:origin x="101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Master" Target="slideMasters/slideMaster1.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35AA9F-81FA-42C8-8DA4-7B53C84299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607DCA-16B1-4C23-BBDD-900092233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3FB752-42D2-4A54-8D49-FDE482613981}" type="datetimeFigureOut">
              <a:rPr lang="en-US" smtClean="0"/>
              <a:t>6/23/23</a:t>
            </a:fld>
            <a:endParaRPr lang="en-US"/>
          </a:p>
        </p:txBody>
      </p:sp>
      <p:sp>
        <p:nvSpPr>
          <p:cNvPr id="4" name="Footer Placeholder 3">
            <a:extLst>
              <a:ext uri="{FF2B5EF4-FFF2-40B4-BE49-F238E27FC236}">
                <a16:creationId xmlns:a16="http://schemas.microsoft.com/office/drawing/2014/main" id="{951F507B-C0CB-4EA3-BACE-DBE5136A63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90FDD7-5A34-4439-9844-82085816D1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99F48E-299E-44EC-A4A1-62C92C50BBCE}" type="slidenum">
              <a:rPr lang="en-US" smtClean="0"/>
              <a:t>‹#›</a:t>
            </a:fld>
            <a:endParaRPr lang="en-US"/>
          </a:p>
        </p:txBody>
      </p:sp>
    </p:spTree>
    <p:extLst>
      <p:ext uri="{BB962C8B-B14F-4D97-AF65-F5344CB8AC3E}">
        <p14:creationId xmlns:p14="http://schemas.microsoft.com/office/powerpoint/2010/main" val="1012653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6C722-B898-45D2-8227-B21BADCC8A1D}" type="datetimeFigureOut">
              <a:rPr lang="en-US" smtClean="0"/>
              <a:t>6/23/23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985E4-63A6-42C5-B555-D36F14EDE62F}" type="slidenum">
              <a:rPr lang="en-US" smtClean="0"/>
              <a:t>‹#›</a:t>
            </a:fld>
            <a:endParaRPr lang="en-US"/>
          </a:p>
        </p:txBody>
      </p:sp>
    </p:spTree>
    <p:extLst>
      <p:ext uri="{BB962C8B-B14F-4D97-AF65-F5344CB8AC3E}">
        <p14:creationId xmlns:p14="http://schemas.microsoft.com/office/powerpoint/2010/main" val="27693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313537"/>
                </a:solidFill>
                <a:effectLst/>
                <a:latin typeface="Body"/>
              </a:rPr>
              <a:t>In </a:t>
            </a:r>
            <a:r>
              <a:rPr lang="en-GB" b="0" i="0" dirty="0" err="1">
                <a:solidFill>
                  <a:srgbClr val="313537"/>
                </a:solidFill>
                <a:effectLst/>
                <a:latin typeface="Body"/>
              </a:rPr>
              <a:t>deze</a:t>
            </a:r>
            <a:r>
              <a:rPr lang="en-GB" b="0" i="0" dirty="0">
                <a:solidFill>
                  <a:srgbClr val="313537"/>
                </a:solidFill>
                <a:effectLst/>
                <a:latin typeface="Body"/>
              </a:rPr>
              <a:t> module </a:t>
            </a:r>
            <a:r>
              <a:rPr lang="en-GB" b="0" i="0" dirty="0" err="1">
                <a:solidFill>
                  <a:srgbClr val="313537"/>
                </a:solidFill>
                <a:effectLst/>
                <a:latin typeface="Body"/>
              </a:rPr>
              <a:t>maakt</a:t>
            </a:r>
            <a:r>
              <a:rPr lang="en-GB" b="0" i="0" dirty="0">
                <a:solidFill>
                  <a:srgbClr val="313537"/>
                </a:solidFill>
                <a:effectLst/>
                <a:latin typeface="Body"/>
              </a:rPr>
              <a:t> u </a:t>
            </a:r>
            <a:r>
              <a:rPr lang="en-GB" b="0" i="0" dirty="0" err="1">
                <a:solidFill>
                  <a:srgbClr val="313537"/>
                </a:solidFill>
                <a:effectLst/>
                <a:latin typeface="Body"/>
              </a:rPr>
              <a:t>kennis</a:t>
            </a:r>
            <a:r>
              <a:rPr lang="en-GB" b="0" i="0" dirty="0">
                <a:solidFill>
                  <a:srgbClr val="313537"/>
                </a:solidFill>
                <a:effectLst/>
                <a:latin typeface="Body"/>
              </a:rPr>
              <a:t> met </a:t>
            </a:r>
            <a:r>
              <a:rPr lang="en-GB" b="0" i="0" dirty="0" err="1">
                <a:solidFill>
                  <a:srgbClr val="313537"/>
                </a:solidFill>
                <a:effectLst/>
                <a:latin typeface="Body"/>
              </a:rPr>
              <a:t>verschillende</a:t>
            </a:r>
            <a:r>
              <a:rPr lang="en-GB" b="0" i="0" dirty="0">
                <a:solidFill>
                  <a:srgbClr val="313537"/>
                </a:solidFill>
                <a:effectLst/>
                <a:latin typeface="Body"/>
              </a:rPr>
              <a:t> </a:t>
            </a:r>
            <a:r>
              <a:rPr lang="en-GB" b="0" i="0" dirty="0" err="1">
                <a:solidFill>
                  <a:srgbClr val="313537"/>
                </a:solidFill>
                <a:effectLst/>
                <a:latin typeface="Body"/>
              </a:rPr>
              <a:t>beheertaken</a:t>
            </a:r>
            <a:r>
              <a:rPr lang="en-GB" b="0" i="0" dirty="0">
                <a:solidFill>
                  <a:srgbClr val="313537"/>
                </a:solidFill>
                <a:effectLst/>
                <a:latin typeface="Body"/>
              </a:rPr>
              <a:t> die u op VM's </a:t>
            </a:r>
            <a:r>
              <a:rPr lang="en-GB" b="0" i="0" dirty="0" err="1">
                <a:solidFill>
                  <a:srgbClr val="313537"/>
                </a:solidFill>
                <a:effectLst/>
                <a:latin typeface="Body"/>
              </a:rPr>
              <a:t>kunt</a:t>
            </a:r>
            <a:r>
              <a:rPr lang="en-GB" b="0" i="0" dirty="0">
                <a:solidFill>
                  <a:srgbClr val="313537"/>
                </a:solidFill>
                <a:effectLst/>
                <a:latin typeface="Body"/>
              </a:rPr>
              <a:t> </a:t>
            </a:r>
            <a:r>
              <a:rPr lang="en-GB" b="0" i="0" dirty="0" err="1">
                <a:solidFill>
                  <a:srgbClr val="313537"/>
                </a:solidFill>
                <a:effectLst/>
                <a:latin typeface="Body"/>
              </a:rPr>
              <a:t>uitvoeren</a:t>
            </a:r>
            <a:r>
              <a:rPr lang="en-GB" b="0" i="0" dirty="0">
                <a:solidFill>
                  <a:srgbClr val="313537"/>
                </a:solidFill>
                <a:effectLst/>
                <a:latin typeface="Body"/>
              </a:rPr>
              <a:t>, </a:t>
            </a:r>
            <a:r>
              <a:rPr lang="en-GB" b="0" i="0" dirty="0" err="1">
                <a:solidFill>
                  <a:srgbClr val="313537"/>
                </a:solidFill>
                <a:effectLst/>
                <a:latin typeface="Body"/>
              </a:rPr>
              <a:t>variërend</a:t>
            </a:r>
            <a:r>
              <a:rPr lang="en-GB" b="0" i="0" dirty="0">
                <a:solidFill>
                  <a:srgbClr val="313537"/>
                </a:solidFill>
                <a:effectLst/>
                <a:latin typeface="Body"/>
              </a:rPr>
              <a:t> van het </a:t>
            </a:r>
            <a:r>
              <a:rPr lang="en-GB" b="0" i="0" dirty="0" err="1">
                <a:solidFill>
                  <a:srgbClr val="313537"/>
                </a:solidFill>
                <a:effectLst/>
                <a:latin typeface="Body"/>
              </a:rPr>
              <a:t>uitvoeren</a:t>
            </a:r>
            <a:r>
              <a:rPr lang="en-GB" b="0" i="0" dirty="0">
                <a:solidFill>
                  <a:srgbClr val="313537"/>
                </a:solidFill>
                <a:effectLst/>
                <a:latin typeface="Body"/>
              </a:rPr>
              <a:t> van </a:t>
            </a:r>
            <a:r>
              <a:rPr lang="en-GB" b="0" i="0" dirty="0" err="1">
                <a:solidFill>
                  <a:srgbClr val="313537"/>
                </a:solidFill>
                <a:effectLst/>
                <a:latin typeface="Body"/>
              </a:rPr>
              <a:t>eenvoudige</a:t>
            </a:r>
            <a:r>
              <a:rPr lang="en-GB" b="0" i="0" dirty="0">
                <a:solidFill>
                  <a:srgbClr val="313537"/>
                </a:solidFill>
                <a:effectLst/>
                <a:latin typeface="Body"/>
              </a:rPr>
              <a:t> </a:t>
            </a:r>
            <a:r>
              <a:rPr lang="en-GB" b="0" i="0" dirty="0" err="1">
                <a:solidFill>
                  <a:srgbClr val="313537"/>
                </a:solidFill>
                <a:effectLst/>
                <a:latin typeface="Body"/>
              </a:rPr>
              <a:t>configuratie</a:t>
            </a:r>
            <a:r>
              <a:rPr lang="en-GB" b="0" i="0" dirty="0">
                <a:solidFill>
                  <a:srgbClr val="313537"/>
                </a:solidFill>
                <a:effectLst/>
                <a:latin typeface="Body"/>
              </a:rPr>
              <a:t>-updates </a:t>
            </a:r>
            <a:r>
              <a:rPr lang="en-GB" b="0" i="0" dirty="0" err="1">
                <a:solidFill>
                  <a:srgbClr val="313537"/>
                </a:solidFill>
                <a:effectLst/>
                <a:latin typeface="Body"/>
              </a:rPr>
              <a:t>en</a:t>
            </a:r>
            <a:r>
              <a:rPr lang="en-GB" b="0" i="0" dirty="0">
                <a:solidFill>
                  <a:srgbClr val="313537"/>
                </a:solidFill>
                <a:effectLst/>
                <a:latin typeface="Body"/>
              </a:rPr>
              <a:t> het </a:t>
            </a:r>
            <a:r>
              <a:rPr lang="en-GB" b="0" i="0" dirty="0" err="1">
                <a:solidFill>
                  <a:srgbClr val="313537"/>
                </a:solidFill>
                <a:effectLst/>
                <a:latin typeface="Body"/>
              </a:rPr>
              <a:t>bijwerken</a:t>
            </a:r>
            <a:r>
              <a:rPr lang="en-GB" b="0" i="0" dirty="0">
                <a:solidFill>
                  <a:srgbClr val="313537"/>
                </a:solidFill>
                <a:effectLst/>
                <a:latin typeface="Body"/>
              </a:rPr>
              <a:t> van VM-</a:t>
            </a:r>
            <a:r>
              <a:rPr lang="en-GB" b="0" i="0" dirty="0" err="1">
                <a:solidFill>
                  <a:srgbClr val="313537"/>
                </a:solidFill>
                <a:effectLst/>
                <a:latin typeface="Body"/>
              </a:rPr>
              <a:t>plaatsingsregels</a:t>
            </a:r>
            <a:r>
              <a:rPr lang="en-GB" b="0" i="0" dirty="0">
                <a:solidFill>
                  <a:srgbClr val="313537"/>
                </a:solidFill>
                <a:effectLst/>
                <a:latin typeface="Body"/>
              </a:rPr>
              <a:t> tot het </a:t>
            </a:r>
            <a:r>
              <a:rPr lang="en-GB" b="0" i="0" dirty="0" err="1">
                <a:solidFill>
                  <a:srgbClr val="313537"/>
                </a:solidFill>
                <a:effectLst/>
                <a:latin typeface="Body"/>
              </a:rPr>
              <a:t>automatiseren</a:t>
            </a:r>
            <a:r>
              <a:rPr lang="en-GB" b="0" i="0" dirty="0">
                <a:solidFill>
                  <a:srgbClr val="313537"/>
                </a:solidFill>
                <a:effectLst/>
                <a:latin typeface="Body"/>
              </a:rPr>
              <a:t> van </a:t>
            </a:r>
            <a:r>
              <a:rPr lang="en-GB" b="0" i="0" dirty="0" err="1">
                <a:solidFill>
                  <a:srgbClr val="313537"/>
                </a:solidFill>
                <a:effectLst/>
                <a:latin typeface="Body"/>
              </a:rPr>
              <a:t>basisbeheertaken</a:t>
            </a:r>
            <a:r>
              <a:rPr lang="en-GB" b="0" i="0" dirty="0">
                <a:solidFill>
                  <a:srgbClr val="313537"/>
                </a:solidFill>
                <a:effectLst/>
                <a:latin typeface="Body"/>
              </a:rPr>
              <a:t>.</a:t>
            </a:r>
            <a:br>
              <a:rPr lang="en-GB" dirty="0"/>
            </a:br>
            <a:endParaRPr lang="en-NL" dirty="0"/>
          </a:p>
        </p:txBody>
      </p:sp>
      <p:sp>
        <p:nvSpPr>
          <p:cNvPr id="4" name="Slide Number Placeholder 3"/>
          <p:cNvSpPr>
            <a:spLocks noGrp="1"/>
          </p:cNvSpPr>
          <p:nvPr>
            <p:ph type="sldNum" sz="quarter" idx="5"/>
          </p:nvPr>
        </p:nvSpPr>
        <p:spPr/>
        <p:txBody>
          <a:bodyPr/>
          <a:lstStyle/>
          <a:p>
            <a:fld id="{212985E4-63A6-42C5-B555-D36F14EDE62F}" type="slidenum">
              <a:rPr lang="en-US" smtClean="0"/>
              <a:t>1</a:t>
            </a:fld>
            <a:endParaRPr lang="en-US"/>
          </a:p>
        </p:txBody>
      </p:sp>
    </p:spTree>
    <p:extLst>
      <p:ext uri="{BB962C8B-B14F-4D97-AF65-F5344CB8AC3E}">
        <p14:creationId xmlns:p14="http://schemas.microsoft.com/office/powerpoint/2010/main" val="221889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313537"/>
                </a:solidFill>
                <a:effectLst/>
                <a:latin typeface="Body"/>
              </a:rPr>
              <a:t>Health checks </a:t>
            </a:r>
            <a:r>
              <a:rPr lang="en-GB" b="0" i="0" dirty="0" err="1">
                <a:solidFill>
                  <a:srgbClr val="313537"/>
                </a:solidFill>
                <a:effectLst/>
                <a:latin typeface="Body"/>
              </a:rPr>
              <a:t>vanuit</a:t>
            </a:r>
            <a:r>
              <a:rPr lang="en-GB" b="0" i="0" dirty="0">
                <a:solidFill>
                  <a:srgbClr val="313537"/>
                </a:solidFill>
                <a:effectLst/>
                <a:latin typeface="Body"/>
              </a:rPr>
              <a:t> Prism Element</a:t>
            </a:r>
          </a:p>
          <a:p>
            <a:pPr algn="l" fontAlgn="base"/>
            <a:endParaRPr lang="en-GB" b="0" i="0" dirty="0">
              <a:solidFill>
                <a:srgbClr val="313537"/>
              </a:solidFill>
              <a:effectLst/>
              <a:latin typeface="Body"/>
            </a:endParaRPr>
          </a:p>
          <a:p>
            <a:pPr algn="l" fontAlgn="base"/>
            <a:r>
              <a:rPr lang="en-GB" b="0" i="0" dirty="0" err="1">
                <a:solidFill>
                  <a:srgbClr val="313537"/>
                </a:solidFill>
                <a:effectLst/>
                <a:latin typeface="Body"/>
              </a:rPr>
              <a:t>Vanaf</a:t>
            </a:r>
            <a:r>
              <a:rPr lang="en-GB" b="0" i="0" dirty="0">
                <a:solidFill>
                  <a:srgbClr val="313537"/>
                </a:solidFill>
                <a:effectLst/>
                <a:latin typeface="Body"/>
              </a:rPr>
              <a:t> het Health Dashboard.</a:t>
            </a:r>
          </a:p>
          <a:p>
            <a:pPr marL="171450" indent="-171450" algn="l" fontAlgn="base">
              <a:buFontTx/>
              <a:buChar char="-"/>
            </a:pPr>
            <a:endParaRPr lang="en-GB" b="0" i="0" dirty="0">
              <a:solidFill>
                <a:srgbClr val="313537"/>
              </a:solidFill>
              <a:effectLst/>
              <a:latin typeface="Body"/>
            </a:endParaRPr>
          </a:p>
          <a:p>
            <a:pPr marL="171450" indent="-171450" algn="l" fontAlgn="base">
              <a:buFontTx/>
              <a:buChar char="-"/>
            </a:pPr>
            <a:r>
              <a:rPr lang="en-GB" b="0" i="0" dirty="0">
                <a:solidFill>
                  <a:srgbClr val="313537"/>
                </a:solidFill>
                <a:effectLst/>
                <a:latin typeface="Body"/>
              </a:rPr>
              <a:t>Actions</a:t>
            </a:r>
          </a:p>
          <a:p>
            <a:pPr marL="628650" lvl="1" indent="-171450" algn="l" fontAlgn="base">
              <a:buFontTx/>
              <a:buChar char="-"/>
            </a:pPr>
            <a:r>
              <a:rPr lang="en-GB" b="0" i="0" dirty="0">
                <a:solidFill>
                  <a:srgbClr val="313537"/>
                </a:solidFill>
                <a:effectLst/>
                <a:latin typeface="Body"/>
              </a:rPr>
              <a:t>Run NCC Checks</a:t>
            </a:r>
          </a:p>
          <a:p>
            <a:pPr marL="1085850" lvl="2" indent="-171450" algn="l" fontAlgn="base">
              <a:buFontTx/>
              <a:buChar char="-"/>
            </a:pPr>
            <a:r>
              <a:rPr lang="en-GB" b="0" i="0" dirty="0">
                <a:solidFill>
                  <a:srgbClr val="313537"/>
                </a:solidFill>
                <a:effectLst/>
                <a:latin typeface="Body"/>
              </a:rPr>
              <a:t>All checks</a:t>
            </a:r>
          </a:p>
          <a:p>
            <a:pPr marL="1085850" lvl="2" indent="-171450" algn="l" fontAlgn="base">
              <a:buFontTx/>
              <a:buChar char="-"/>
            </a:pPr>
            <a:r>
              <a:rPr lang="en-GB" b="0" i="0" dirty="0">
                <a:solidFill>
                  <a:srgbClr val="313537"/>
                </a:solidFill>
                <a:effectLst/>
                <a:latin typeface="Body"/>
              </a:rPr>
              <a:t>Only Failed and Warning Checks</a:t>
            </a:r>
          </a:p>
          <a:p>
            <a:pPr marL="1085850" lvl="2" indent="-171450" algn="l" fontAlgn="base">
              <a:buFontTx/>
              <a:buChar char="-"/>
            </a:pPr>
            <a:r>
              <a:rPr lang="en-GB" b="0" i="0" dirty="0">
                <a:solidFill>
                  <a:srgbClr val="313537"/>
                </a:solidFill>
                <a:effectLst/>
                <a:latin typeface="Body"/>
              </a:rPr>
              <a:t>Specific Checks</a:t>
            </a:r>
          </a:p>
          <a:p>
            <a:pPr algn="l" fontAlgn="base"/>
            <a:endParaRPr lang="en-GB" b="0" i="0" dirty="0">
              <a:solidFill>
                <a:srgbClr val="313537"/>
              </a:solidFill>
              <a:effectLst/>
              <a:latin typeface="Body"/>
            </a:endParaRPr>
          </a:p>
          <a:p>
            <a:pPr algn="l" fontAlgn="base"/>
            <a:r>
              <a:rPr lang="en-GB" b="0" i="0" dirty="0">
                <a:solidFill>
                  <a:srgbClr val="313537"/>
                </a:solidFill>
                <a:effectLst/>
                <a:latin typeface="Body"/>
              </a:rPr>
              <a:t>- Send the cluster check report via email</a:t>
            </a:r>
          </a:p>
        </p:txBody>
      </p:sp>
      <p:sp>
        <p:nvSpPr>
          <p:cNvPr id="4" name="Slide Number Placeholder 3"/>
          <p:cNvSpPr>
            <a:spLocks noGrp="1"/>
          </p:cNvSpPr>
          <p:nvPr>
            <p:ph type="sldNum" sz="quarter" idx="5"/>
          </p:nvPr>
        </p:nvSpPr>
        <p:spPr/>
        <p:txBody>
          <a:bodyPr/>
          <a:lstStyle/>
          <a:p>
            <a:fld id="{212985E4-63A6-42C5-B555-D36F14EDE62F}" type="slidenum">
              <a:rPr lang="en-US" smtClean="0"/>
              <a:t>10</a:t>
            </a:fld>
            <a:endParaRPr lang="en-US" dirty="0"/>
          </a:p>
        </p:txBody>
      </p:sp>
    </p:spTree>
    <p:extLst>
      <p:ext uri="{BB962C8B-B14F-4D97-AF65-F5344CB8AC3E}">
        <p14:creationId xmlns:p14="http://schemas.microsoft.com/office/powerpoint/2010/main" val="457337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sz="1600" b="0" i="0" dirty="0">
              <a:solidFill>
                <a:srgbClr val="313537"/>
              </a:solidFill>
              <a:effectLst/>
              <a:latin typeface="Body"/>
            </a:endParaRPr>
          </a:p>
        </p:txBody>
      </p:sp>
      <p:sp>
        <p:nvSpPr>
          <p:cNvPr id="4" name="Slide Number Placeholder 3"/>
          <p:cNvSpPr>
            <a:spLocks noGrp="1"/>
          </p:cNvSpPr>
          <p:nvPr>
            <p:ph type="sldNum" sz="quarter" idx="5"/>
          </p:nvPr>
        </p:nvSpPr>
        <p:spPr/>
        <p:txBody>
          <a:bodyPr/>
          <a:lstStyle/>
          <a:p>
            <a:fld id="{212985E4-63A6-42C5-B555-D36F14EDE62F}" type="slidenum">
              <a:rPr lang="en-US" smtClean="0"/>
              <a:t>11</a:t>
            </a:fld>
            <a:endParaRPr lang="en-US"/>
          </a:p>
        </p:txBody>
      </p:sp>
    </p:spTree>
    <p:extLst>
      <p:ext uri="{BB962C8B-B14F-4D97-AF65-F5344CB8AC3E}">
        <p14:creationId xmlns:p14="http://schemas.microsoft.com/office/powerpoint/2010/main" val="376496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err="1">
                <a:solidFill>
                  <a:srgbClr val="313537"/>
                </a:solidFill>
                <a:effectLst/>
                <a:latin typeface="Body"/>
              </a:rPr>
              <a:t>Wijzigingen</a:t>
            </a:r>
            <a:r>
              <a:rPr lang="en-GB" b="0" i="0" dirty="0">
                <a:solidFill>
                  <a:srgbClr val="313537"/>
                </a:solidFill>
                <a:effectLst/>
                <a:latin typeface="Body"/>
              </a:rPr>
              <a:t> in het </a:t>
            </a:r>
            <a:r>
              <a:rPr lang="en-GB" b="0" i="0" dirty="0" err="1">
                <a:solidFill>
                  <a:srgbClr val="313537"/>
                </a:solidFill>
                <a:effectLst/>
                <a:latin typeface="Body"/>
              </a:rPr>
              <a:t>netwerk</a:t>
            </a:r>
            <a:r>
              <a:rPr lang="en-GB" b="0" i="0" dirty="0">
                <a:solidFill>
                  <a:srgbClr val="313537"/>
                </a:solidFill>
                <a:effectLst/>
                <a:latin typeface="Body"/>
              </a:rPr>
              <a:t>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automatisch</a:t>
            </a:r>
            <a:r>
              <a:rPr lang="en-GB" b="0" i="0" dirty="0">
                <a:solidFill>
                  <a:srgbClr val="313537"/>
                </a:solidFill>
                <a:effectLst/>
                <a:latin typeface="Body"/>
              </a:rPr>
              <a:t> </a:t>
            </a:r>
            <a:r>
              <a:rPr lang="en-GB" b="0" i="0" dirty="0" err="1">
                <a:solidFill>
                  <a:srgbClr val="313537"/>
                </a:solidFill>
                <a:effectLst/>
                <a:latin typeface="Body"/>
              </a:rPr>
              <a:t>toegepast</a:t>
            </a:r>
            <a:r>
              <a:rPr lang="en-GB" b="0" i="0" dirty="0">
                <a:solidFill>
                  <a:srgbClr val="313537"/>
                </a:solidFill>
                <a:effectLst/>
                <a:latin typeface="Body"/>
              </a:rPr>
              <a:t> op alle hosts.</a:t>
            </a:r>
          </a:p>
          <a:p>
            <a:endParaRPr lang="en-GB" b="0" i="0" dirty="0">
              <a:solidFill>
                <a:srgbClr val="313537"/>
              </a:solidFill>
              <a:effectLst/>
              <a:latin typeface="Body"/>
            </a:endParaRPr>
          </a:p>
          <a:p>
            <a:r>
              <a:rPr lang="en-GB" b="0" i="0" dirty="0">
                <a:solidFill>
                  <a:srgbClr val="313537"/>
                </a:solidFill>
                <a:effectLst/>
                <a:latin typeface="Body"/>
              </a:rPr>
              <a:t>U </a:t>
            </a:r>
            <a:r>
              <a:rPr lang="en-GB" b="0" i="0" dirty="0" err="1">
                <a:solidFill>
                  <a:srgbClr val="313537"/>
                </a:solidFill>
                <a:effectLst/>
                <a:latin typeface="Body"/>
              </a:rPr>
              <a:t>kunt</a:t>
            </a:r>
            <a:r>
              <a:rPr lang="en-GB" b="0" i="0" dirty="0">
                <a:solidFill>
                  <a:srgbClr val="313537"/>
                </a:solidFill>
                <a:effectLst/>
                <a:latin typeface="Body"/>
              </a:rPr>
              <a:t> </a:t>
            </a:r>
            <a:r>
              <a:rPr lang="en-GB" b="0" i="0" dirty="0" err="1">
                <a:solidFill>
                  <a:srgbClr val="313537"/>
                </a:solidFill>
                <a:effectLst/>
                <a:latin typeface="Body"/>
              </a:rPr>
              <a:t>vLans</a:t>
            </a:r>
            <a:r>
              <a:rPr lang="en-GB" b="0" i="0" dirty="0">
                <a:solidFill>
                  <a:srgbClr val="313537"/>
                </a:solidFill>
                <a:effectLst/>
                <a:latin typeface="Body"/>
              </a:rPr>
              <a:t> </a:t>
            </a:r>
            <a:r>
              <a:rPr lang="en-GB" b="0" i="0" dirty="0" err="1">
                <a:solidFill>
                  <a:srgbClr val="313537"/>
                </a:solidFill>
                <a:effectLst/>
                <a:latin typeface="Body"/>
              </a:rPr>
              <a:t>maken</a:t>
            </a:r>
            <a:r>
              <a:rPr lang="en-GB" b="0" i="0" dirty="0">
                <a:solidFill>
                  <a:srgbClr val="313537"/>
                </a:solidFill>
                <a:effectLst/>
                <a:latin typeface="Body"/>
              </a:rPr>
              <a:t> om </a:t>
            </a:r>
            <a:r>
              <a:rPr lang="en-GB" b="0" i="0" dirty="0" err="1">
                <a:solidFill>
                  <a:srgbClr val="313537"/>
                </a:solidFill>
                <a:effectLst/>
                <a:latin typeface="Body"/>
              </a:rPr>
              <a:t>uw</a:t>
            </a:r>
            <a:r>
              <a:rPr lang="en-GB" b="0" i="0" dirty="0">
                <a:solidFill>
                  <a:srgbClr val="313537"/>
                </a:solidFill>
                <a:effectLst/>
                <a:latin typeface="Body"/>
              </a:rPr>
              <a:t> </a:t>
            </a:r>
            <a:r>
              <a:rPr lang="en-GB" b="0" i="0" dirty="0" err="1">
                <a:solidFill>
                  <a:srgbClr val="313537"/>
                </a:solidFill>
                <a:effectLst/>
                <a:latin typeface="Body"/>
              </a:rPr>
              <a:t>virtuele</a:t>
            </a:r>
            <a:r>
              <a:rPr lang="en-GB" b="0" i="0" dirty="0">
                <a:solidFill>
                  <a:srgbClr val="313537"/>
                </a:solidFill>
                <a:effectLst/>
                <a:latin typeface="Body"/>
              </a:rPr>
              <a:t> machines mee </a:t>
            </a:r>
            <a:r>
              <a:rPr lang="en-GB" b="0" i="0" dirty="0" err="1">
                <a:solidFill>
                  <a:srgbClr val="313537"/>
                </a:solidFill>
                <a:effectLst/>
                <a:latin typeface="Body"/>
              </a:rPr>
              <a:t>te</a:t>
            </a:r>
            <a:r>
              <a:rPr lang="en-GB" b="0" i="0" dirty="0">
                <a:solidFill>
                  <a:srgbClr val="313537"/>
                </a:solidFill>
                <a:effectLst/>
                <a:latin typeface="Body"/>
              </a:rPr>
              <a:t> </a:t>
            </a:r>
            <a:r>
              <a:rPr lang="en-GB" b="0" i="0" dirty="0" err="1">
                <a:solidFill>
                  <a:srgbClr val="313537"/>
                </a:solidFill>
                <a:effectLst/>
                <a:latin typeface="Body"/>
              </a:rPr>
              <a:t>verbinden</a:t>
            </a:r>
            <a:r>
              <a:rPr lang="en-GB" b="0" i="0" dirty="0">
                <a:solidFill>
                  <a:srgbClr val="313537"/>
                </a:solidFill>
                <a:effectLst/>
                <a:latin typeface="Body"/>
              </a:rPr>
              <a:t>.</a:t>
            </a:r>
          </a:p>
          <a:p>
            <a:endParaRPr lang="en-GB" b="0" i="0" dirty="0">
              <a:solidFill>
                <a:srgbClr val="313537"/>
              </a:solidFill>
              <a:effectLst/>
              <a:latin typeface="Body"/>
            </a:endParaRPr>
          </a:p>
          <a:p>
            <a:r>
              <a:rPr lang="en-GB" b="0" i="0" dirty="0" err="1">
                <a:solidFill>
                  <a:srgbClr val="313537"/>
                </a:solidFill>
                <a:effectLst/>
                <a:latin typeface="Body"/>
              </a:rPr>
              <a:t>Fysieke</a:t>
            </a:r>
            <a:r>
              <a:rPr lang="en-GB" b="0" i="0" dirty="0">
                <a:solidFill>
                  <a:srgbClr val="313537"/>
                </a:solidFill>
                <a:effectLst/>
                <a:latin typeface="Body"/>
              </a:rPr>
              <a:t> interfaces </a:t>
            </a:r>
            <a:r>
              <a:rPr lang="en-GB" b="0" i="0" dirty="0" err="1">
                <a:solidFill>
                  <a:srgbClr val="313537"/>
                </a:solidFill>
                <a:effectLst/>
                <a:latin typeface="Body"/>
              </a:rPr>
              <a:t>kunnen</a:t>
            </a:r>
            <a:r>
              <a:rPr lang="en-GB" b="0" i="0" dirty="0">
                <a:solidFill>
                  <a:srgbClr val="313537"/>
                </a:solidFill>
                <a:effectLst/>
                <a:latin typeface="Body"/>
              </a:rPr>
              <a:t> op </a:t>
            </a:r>
            <a:r>
              <a:rPr lang="en-GB" b="0" i="0" dirty="0" err="1">
                <a:solidFill>
                  <a:srgbClr val="313537"/>
                </a:solidFill>
                <a:effectLst/>
                <a:latin typeface="Body"/>
              </a:rPr>
              <a:t>meerdere</a:t>
            </a:r>
            <a:r>
              <a:rPr lang="en-GB" b="0" i="0" dirty="0">
                <a:solidFill>
                  <a:srgbClr val="313537"/>
                </a:solidFill>
                <a:effectLst/>
                <a:latin typeface="Body"/>
              </a:rPr>
              <a:t> </a:t>
            </a:r>
            <a:r>
              <a:rPr lang="en-GB" b="0" i="0" dirty="0" err="1">
                <a:solidFill>
                  <a:srgbClr val="313537"/>
                </a:solidFill>
                <a:effectLst/>
                <a:latin typeface="Body"/>
              </a:rPr>
              <a:t>manieren</a:t>
            </a:r>
            <a:r>
              <a:rPr lang="en-GB" b="0" i="0" dirty="0">
                <a:solidFill>
                  <a:srgbClr val="313537"/>
                </a:solidFill>
                <a:effectLst/>
                <a:latin typeface="Body"/>
              </a:rPr>
              <a:t>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verbonden</a:t>
            </a:r>
            <a:r>
              <a:rPr lang="en-GB" b="0" i="0" dirty="0">
                <a:solidFill>
                  <a:srgbClr val="313537"/>
                </a:solidFill>
                <a:effectLst/>
                <a:latin typeface="Body"/>
              </a:rPr>
              <a:t>. </a:t>
            </a:r>
            <a:r>
              <a:rPr lang="en-GB" b="0" i="0" dirty="0" err="1">
                <a:solidFill>
                  <a:srgbClr val="313537"/>
                </a:solidFill>
                <a:effectLst/>
                <a:latin typeface="Body"/>
              </a:rPr>
              <a:t>Mogelijkheden</a:t>
            </a:r>
            <a:r>
              <a:rPr lang="en-GB" b="0" i="0" dirty="0">
                <a:solidFill>
                  <a:srgbClr val="313537"/>
                </a:solidFill>
                <a:effectLst/>
                <a:latin typeface="Body"/>
              </a:rPr>
              <a:t> </a:t>
            </a:r>
            <a:r>
              <a:rPr lang="en-GB" b="0" i="0" dirty="0" err="1">
                <a:solidFill>
                  <a:srgbClr val="313537"/>
                </a:solidFill>
                <a:effectLst/>
                <a:latin typeface="Body"/>
              </a:rPr>
              <a:t>zijn</a:t>
            </a:r>
            <a:r>
              <a:rPr lang="en-GB" b="0" i="0" dirty="0">
                <a:solidFill>
                  <a:srgbClr val="313537"/>
                </a:solidFill>
                <a:effectLst/>
                <a:latin typeface="Body"/>
              </a:rPr>
              <a:t> </a:t>
            </a:r>
            <a:r>
              <a:rPr lang="en-GB" b="0" i="0" dirty="0" err="1">
                <a:solidFill>
                  <a:srgbClr val="313537"/>
                </a:solidFill>
                <a:effectLst/>
                <a:latin typeface="Body"/>
              </a:rPr>
              <a:t>Actief</a:t>
            </a:r>
            <a:r>
              <a:rPr lang="en-GB" b="0" i="0" dirty="0">
                <a:solidFill>
                  <a:srgbClr val="313537"/>
                </a:solidFill>
                <a:effectLst/>
                <a:latin typeface="Body"/>
              </a:rPr>
              <a:t>/Back-up – </a:t>
            </a:r>
            <a:r>
              <a:rPr lang="en-GB" b="0" i="0" dirty="0" err="1">
                <a:solidFill>
                  <a:srgbClr val="313537"/>
                </a:solidFill>
                <a:effectLst/>
                <a:latin typeface="Body"/>
              </a:rPr>
              <a:t>waarbij</a:t>
            </a:r>
            <a:r>
              <a:rPr lang="en-GB" b="0" i="0" dirty="0">
                <a:solidFill>
                  <a:srgbClr val="313537"/>
                </a:solidFill>
                <a:effectLst/>
                <a:latin typeface="Body"/>
              </a:rPr>
              <a:t> de </a:t>
            </a:r>
            <a:r>
              <a:rPr lang="en-GB" b="0" i="0" dirty="0" err="1">
                <a:solidFill>
                  <a:srgbClr val="313537"/>
                </a:solidFill>
                <a:effectLst/>
                <a:latin typeface="Body"/>
              </a:rPr>
              <a:t>ene</a:t>
            </a:r>
            <a:r>
              <a:rPr lang="en-GB" b="0" i="0" dirty="0">
                <a:solidFill>
                  <a:srgbClr val="313537"/>
                </a:solidFill>
                <a:effectLst/>
                <a:latin typeface="Body"/>
              </a:rPr>
              <a:t> interface </a:t>
            </a:r>
            <a:r>
              <a:rPr lang="en-GB" b="0" i="0" dirty="0" err="1">
                <a:solidFill>
                  <a:srgbClr val="313537"/>
                </a:solidFill>
                <a:effectLst/>
                <a:latin typeface="Body"/>
              </a:rPr>
              <a:t>actief</a:t>
            </a:r>
            <a:r>
              <a:rPr lang="en-GB" b="0" i="0" dirty="0">
                <a:solidFill>
                  <a:srgbClr val="313537"/>
                </a:solidFill>
                <a:effectLst/>
                <a:latin typeface="Body"/>
              </a:rPr>
              <a:t> is </a:t>
            </a:r>
            <a:r>
              <a:rPr lang="en-GB" b="0" i="0" dirty="0" err="1">
                <a:solidFill>
                  <a:srgbClr val="313537"/>
                </a:solidFill>
                <a:effectLst/>
                <a:latin typeface="Body"/>
              </a:rPr>
              <a:t>en</a:t>
            </a:r>
            <a:r>
              <a:rPr lang="en-GB" b="0" i="0" dirty="0">
                <a:solidFill>
                  <a:srgbClr val="313537"/>
                </a:solidFill>
                <a:effectLst/>
                <a:latin typeface="Body"/>
              </a:rPr>
              <a:t> de </a:t>
            </a:r>
            <a:r>
              <a:rPr lang="en-GB" b="0" i="0" dirty="0" err="1">
                <a:solidFill>
                  <a:srgbClr val="313537"/>
                </a:solidFill>
                <a:effectLst/>
                <a:latin typeface="Body"/>
              </a:rPr>
              <a:t>andere</a:t>
            </a:r>
            <a:r>
              <a:rPr lang="en-GB" b="0" i="0" dirty="0">
                <a:solidFill>
                  <a:srgbClr val="313537"/>
                </a:solidFill>
                <a:effectLst/>
                <a:latin typeface="Body"/>
              </a:rPr>
              <a:t> stand-by </a:t>
            </a:r>
            <a:r>
              <a:rPr lang="en-GB" b="0" i="0" dirty="0" err="1">
                <a:solidFill>
                  <a:srgbClr val="313537"/>
                </a:solidFill>
                <a:effectLst/>
                <a:latin typeface="Body"/>
              </a:rPr>
              <a:t>voor</a:t>
            </a:r>
            <a:r>
              <a:rPr lang="en-GB" b="0" i="0" dirty="0">
                <a:solidFill>
                  <a:srgbClr val="313537"/>
                </a:solidFill>
                <a:effectLst/>
                <a:latin typeface="Body"/>
              </a:rPr>
              <a:t> </a:t>
            </a:r>
            <a:r>
              <a:rPr lang="en-GB" b="0" i="0" dirty="0" err="1">
                <a:solidFill>
                  <a:srgbClr val="313537"/>
                </a:solidFill>
                <a:effectLst/>
                <a:latin typeface="Body"/>
              </a:rPr>
              <a:t>als</a:t>
            </a:r>
            <a:r>
              <a:rPr lang="en-GB" b="0" i="0" dirty="0">
                <a:solidFill>
                  <a:srgbClr val="313537"/>
                </a:solidFill>
                <a:effectLst/>
                <a:latin typeface="Body"/>
              </a:rPr>
              <a:t> de </a:t>
            </a:r>
            <a:r>
              <a:rPr lang="en-GB" b="0" i="0" dirty="0" err="1">
                <a:solidFill>
                  <a:srgbClr val="313537"/>
                </a:solidFill>
                <a:effectLst/>
                <a:latin typeface="Body"/>
              </a:rPr>
              <a:t>actieve</a:t>
            </a:r>
            <a:r>
              <a:rPr lang="en-GB" b="0" i="0" dirty="0">
                <a:solidFill>
                  <a:srgbClr val="313537"/>
                </a:solidFill>
                <a:effectLst/>
                <a:latin typeface="Body"/>
              </a:rPr>
              <a:t> interface </a:t>
            </a:r>
            <a:r>
              <a:rPr lang="en-GB" b="0" i="0" dirty="0" err="1">
                <a:solidFill>
                  <a:srgbClr val="313537"/>
                </a:solidFill>
                <a:effectLst/>
                <a:latin typeface="Body"/>
              </a:rPr>
              <a:t>uitvalt</a:t>
            </a:r>
            <a:r>
              <a:rPr lang="en-GB" b="0" i="0" dirty="0">
                <a:solidFill>
                  <a:srgbClr val="313537"/>
                </a:solidFill>
                <a:effectLst/>
                <a:latin typeface="Body"/>
              </a:rPr>
              <a:t>.</a:t>
            </a:r>
          </a:p>
          <a:p>
            <a:endParaRPr lang="en-GB" b="0" i="0" dirty="0">
              <a:solidFill>
                <a:srgbClr val="313537"/>
              </a:solidFill>
              <a:effectLst/>
              <a:latin typeface="Body"/>
            </a:endParaRPr>
          </a:p>
          <a:p>
            <a:r>
              <a:rPr lang="en-GB" b="0" i="0" dirty="0">
                <a:solidFill>
                  <a:srgbClr val="313537"/>
                </a:solidFill>
                <a:effectLst/>
                <a:latin typeface="Body"/>
              </a:rPr>
              <a:t>Load balanced – </a:t>
            </a:r>
            <a:r>
              <a:rPr lang="en-GB" b="0" i="0" dirty="0" err="1">
                <a:solidFill>
                  <a:srgbClr val="313537"/>
                </a:solidFill>
                <a:effectLst/>
                <a:latin typeface="Body"/>
              </a:rPr>
              <a:t>waarbij</a:t>
            </a:r>
            <a:r>
              <a:rPr lang="en-GB" b="0" i="0" dirty="0">
                <a:solidFill>
                  <a:srgbClr val="313537"/>
                </a:solidFill>
                <a:effectLst/>
                <a:latin typeface="Body"/>
              </a:rPr>
              <a:t> de </a:t>
            </a:r>
            <a:r>
              <a:rPr lang="en-GB" b="0" i="0" dirty="0" err="1">
                <a:solidFill>
                  <a:srgbClr val="313537"/>
                </a:solidFill>
                <a:effectLst/>
                <a:latin typeface="Body"/>
              </a:rPr>
              <a:t>vms-netwerkadapters</a:t>
            </a:r>
            <a:r>
              <a:rPr lang="en-GB" b="0" i="0" dirty="0">
                <a:solidFill>
                  <a:srgbClr val="313537"/>
                </a:solidFill>
                <a:effectLst/>
                <a:latin typeface="Body"/>
              </a:rPr>
              <a:t>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toegewezen</a:t>
            </a:r>
            <a:r>
              <a:rPr lang="en-GB" b="0" i="0" dirty="0">
                <a:solidFill>
                  <a:srgbClr val="313537"/>
                </a:solidFill>
                <a:effectLst/>
                <a:latin typeface="Body"/>
              </a:rPr>
              <a:t> </a:t>
            </a:r>
            <a:r>
              <a:rPr lang="en-GB" b="0" i="0" dirty="0" err="1">
                <a:solidFill>
                  <a:srgbClr val="313537"/>
                </a:solidFill>
                <a:effectLst/>
                <a:latin typeface="Body"/>
              </a:rPr>
              <a:t>aan</a:t>
            </a:r>
            <a:r>
              <a:rPr lang="en-GB" b="0" i="0" dirty="0">
                <a:solidFill>
                  <a:srgbClr val="313537"/>
                </a:solidFill>
                <a:effectLst/>
                <a:latin typeface="Body"/>
              </a:rPr>
              <a:t> de </a:t>
            </a:r>
            <a:r>
              <a:rPr lang="en-GB" b="0" i="0" dirty="0" err="1">
                <a:solidFill>
                  <a:srgbClr val="313537"/>
                </a:solidFill>
                <a:effectLst/>
                <a:latin typeface="Body"/>
              </a:rPr>
              <a:t>verschillende</a:t>
            </a:r>
            <a:r>
              <a:rPr lang="en-GB" b="0" i="0" dirty="0">
                <a:solidFill>
                  <a:srgbClr val="313537"/>
                </a:solidFill>
                <a:effectLst/>
                <a:latin typeface="Body"/>
              </a:rPr>
              <a:t> </a:t>
            </a:r>
            <a:r>
              <a:rPr lang="en-GB" b="0" i="0" dirty="0" err="1">
                <a:solidFill>
                  <a:srgbClr val="313537"/>
                </a:solidFill>
                <a:effectLst/>
                <a:latin typeface="Body"/>
              </a:rPr>
              <a:t>fysieke</a:t>
            </a:r>
            <a:r>
              <a:rPr lang="en-GB" b="0" i="0" dirty="0">
                <a:solidFill>
                  <a:srgbClr val="313537"/>
                </a:solidFill>
                <a:effectLst/>
                <a:latin typeface="Body"/>
              </a:rPr>
              <a:t> </a:t>
            </a:r>
            <a:r>
              <a:rPr lang="en-GB" b="0" i="0" dirty="0" err="1">
                <a:solidFill>
                  <a:srgbClr val="313537"/>
                </a:solidFill>
                <a:effectLst/>
                <a:latin typeface="Body"/>
              </a:rPr>
              <a:t>nics</a:t>
            </a:r>
            <a:r>
              <a:rPr lang="en-GB" b="0" i="0" dirty="0">
                <a:solidFill>
                  <a:srgbClr val="313537"/>
                </a:solidFill>
                <a:effectLst/>
                <a:latin typeface="Body"/>
              </a:rPr>
              <a:t>.</a:t>
            </a:r>
          </a:p>
          <a:p>
            <a:endParaRPr lang="en-GB" b="0" i="0" dirty="0">
              <a:solidFill>
                <a:srgbClr val="313537"/>
              </a:solidFill>
              <a:effectLst/>
              <a:latin typeface="Body"/>
            </a:endParaRPr>
          </a:p>
          <a:p>
            <a:r>
              <a:rPr lang="en-GB" b="0" i="0" dirty="0">
                <a:solidFill>
                  <a:srgbClr val="313537"/>
                </a:solidFill>
                <a:effectLst/>
                <a:latin typeface="Body"/>
              </a:rPr>
              <a:t>LACP – </a:t>
            </a:r>
            <a:r>
              <a:rPr lang="en-GB" b="0" i="0" dirty="0" err="1">
                <a:solidFill>
                  <a:srgbClr val="313537"/>
                </a:solidFill>
                <a:effectLst/>
                <a:latin typeface="Body"/>
              </a:rPr>
              <a:t>waar</a:t>
            </a:r>
            <a:r>
              <a:rPr lang="en-GB" b="0" i="0" dirty="0">
                <a:solidFill>
                  <a:srgbClr val="313537"/>
                </a:solidFill>
                <a:effectLst/>
                <a:latin typeface="Body"/>
              </a:rPr>
              <a:t> </a:t>
            </a:r>
            <a:r>
              <a:rPr lang="en-GB" b="0" i="0" dirty="0" err="1">
                <a:solidFill>
                  <a:srgbClr val="313537"/>
                </a:solidFill>
                <a:effectLst/>
                <a:latin typeface="Body"/>
              </a:rPr>
              <a:t>ook</a:t>
            </a:r>
            <a:r>
              <a:rPr lang="en-GB" b="0" i="0" dirty="0">
                <a:solidFill>
                  <a:srgbClr val="313537"/>
                </a:solidFill>
                <a:effectLst/>
                <a:latin typeface="Body"/>
              </a:rPr>
              <a:t> de </a:t>
            </a:r>
            <a:r>
              <a:rPr lang="en-GB" b="0" i="0" dirty="0" err="1">
                <a:solidFill>
                  <a:srgbClr val="313537"/>
                </a:solidFill>
                <a:effectLst/>
                <a:latin typeface="Body"/>
              </a:rPr>
              <a:t>switchconfiguratie</a:t>
            </a:r>
            <a:r>
              <a:rPr lang="en-GB" b="0" i="0" dirty="0">
                <a:solidFill>
                  <a:srgbClr val="313537"/>
                </a:solidFill>
                <a:effectLst/>
                <a:latin typeface="Body"/>
              </a:rPr>
              <a:t> </a:t>
            </a:r>
            <a:r>
              <a:rPr lang="en-GB" b="0" i="0" dirty="0" err="1">
                <a:solidFill>
                  <a:srgbClr val="313537"/>
                </a:solidFill>
                <a:effectLst/>
                <a:latin typeface="Body"/>
              </a:rPr>
              <a:t>een</a:t>
            </a:r>
            <a:r>
              <a:rPr lang="en-GB" b="0" i="0" dirty="0">
                <a:solidFill>
                  <a:srgbClr val="313537"/>
                </a:solidFill>
                <a:effectLst/>
                <a:latin typeface="Body"/>
              </a:rPr>
              <a:t> </a:t>
            </a:r>
            <a:r>
              <a:rPr lang="en-GB" b="0" i="0" dirty="0" err="1">
                <a:solidFill>
                  <a:srgbClr val="313537"/>
                </a:solidFill>
                <a:effectLst/>
                <a:latin typeface="Body"/>
              </a:rPr>
              <a:t>rol</a:t>
            </a:r>
            <a:r>
              <a:rPr lang="en-GB" b="0" i="0" dirty="0">
                <a:solidFill>
                  <a:srgbClr val="313537"/>
                </a:solidFill>
                <a:effectLst/>
                <a:latin typeface="Body"/>
              </a:rPr>
              <a:t> </a:t>
            </a:r>
            <a:r>
              <a:rPr lang="en-GB" b="0" i="0" dirty="0" err="1">
                <a:solidFill>
                  <a:srgbClr val="313537"/>
                </a:solidFill>
                <a:effectLst/>
                <a:latin typeface="Body"/>
              </a:rPr>
              <a:t>speelt</a:t>
            </a:r>
            <a:r>
              <a:rPr lang="en-GB" b="0" i="0" dirty="0">
                <a:solidFill>
                  <a:srgbClr val="313537"/>
                </a:solidFill>
                <a:effectLst/>
                <a:latin typeface="Body"/>
              </a:rPr>
              <a:t>.</a:t>
            </a:r>
          </a:p>
          <a:p>
            <a:r>
              <a:rPr lang="en-GB" b="0" i="0" dirty="0" err="1">
                <a:solidFill>
                  <a:srgbClr val="313537"/>
                </a:solidFill>
                <a:effectLst/>
                <a:latin typeface="Body"/>
              </a:rPr>
              <a:t>Voor</a:t>
            </a:r>
            <a:r>
              <a:rPr lang="en-GB" b="0" i="0" dirty="0">
                <a:solidFill>
                  <a:srgbClr val="313537"/>
                </a:solidFill>
                <a:effectLst/>
                <a:latin typeface="Body"/>
              </a:rPr>
              <a:t> </a:t>
            </a:r>
            <a:r>
              <a:rPr lang="en-GB" b="0" i="0" dirty="0" err="1">
                <a:solidFill>
                  <a:srgbClr val="313537"/>
                </a:solidFill>
                <a:effectLst/>
                <a:latin typeface="Body"/>
              </a:rPr>
              <a:t>meer</a:t>
            </a:r>
            <a:r>
              <a:rPr lang="en-GB" b="0" i="0" dirty="0">
                <a:solidFill>
                  <a:srgbClr val="313537"/>
                </a:solidFill>
                <a:effectLst/>
                <a:latin typeface="Body"/>
              </a:rPr>
              <a:t> </a:t>
            </a:r>
            <a:r>
              <a:rPr lang="en-GB" b="0" i="0" dirty="0" err="1">
                <a:solidFill>
                  <a:srgbClr val="313537"/>
                </a:solidFill>
                <a:effectLst/>
                <a:latin typeface="Body"/>
              </a:rPr>
              <a:t>informatie</a:t>
            </a:r>
            <a:r>
              <a:rPr lang="en-GB" b="0" i="0" dirty="0">
                <a:solidFill>
                  <a:srgbClr val="313537"/>
                </a:solidFill>
                <a:effectLst/>
                <a:latin typeface="Body"/>
              </a:rPr>
              <a:t> </a:t>
            </a:r>
            <a:r>
              <a:rPr lang="en-GB" b="0" i="0" dirty="0" err="1">
                <a:solidFill>
                  <a:srgbClr val="313537"/>
                </a:solidFill>
                <a:effectLst/>
                <a:latin typeface="Body"/>
              </a:rPr>
              <a:t>hierover</a:t>
            </a:r>
            <a:r>
              <a:rPr lang="en-GB" b="0" i="0" dirty="0">
                <a:solidFill>
                  <a:srgbClr val="313537"/>
                </a:solidFill>
                <a:effectLst/>
                <a:latin typeface="Body"/>
              </a:rPr>
              <a:t>:</a:t>
            </a:r>
          </a:p>
          <a:p>
            <a:r>
              <a:rPr lang="en-GB" sz="900" b="0" i="0" u="none" baseline="0" dirty="0">
                <a:solidFill>
                  <a:srgbClr val="313537"/>
                </a:solidFill>
                <a:effectLst/>
                <a:latin typeface="Body"/>
              </a:rPr>
              <a:t>https://</a:t>
            </a:r>
            <a:r>
              <a:rPr lang="en-GB" sz="900" b="0" i="0" u="none" baseline="0" dirty="0" err="1">
                <a:solidFill>
                  <a:srgbClr val="313537"/>
                </a:solidFill>
                <a:effectLst/>
                <a:latin typeface="Body"/>
              </a:rPr>
              <a:t>portal.nutanix.com</a:t>
            </a:r>
            <a:r>
              <a:rPr lang="en-GB" sz="900" b="0" i="0" u="none" baseline="0" dirty="0">
                <a:solidFill>
                  <a:srgbClr val="313537"/>
                </a:solidFill>
                <a:effectLst/>
                <a:latin typeface="Body"/>
              </a:rPr>
              <a:t>/page/documents/</a:t>
            </a:r>
            <a:r>
              <a:rPr lang="en-GB" sz="900" b="0" i="0" u="none" baseline="0" dirty="0" err="1">
                <a:solidFill>
                  <a:srgbClr val="313537"/>
                </a:solidFill>
                <a:effectLst/>
                <a:latin typeface="Body"/>
              </a:rPr>
              <a:t>kbs</a:t>
            </a:r>
            <a:r>
              <a:rPr lang="en-GB" sz="900" b="0" i="0" u="none" baseline="0" dirty="0">
                <a:solidFill>
                  <a:srgbClr val="313537"/>
                </a:solidFill>
                <a:effectLst/>
                <a:latin typeface="Body"/>
              </a:rPr>
              <a:t>/</a:t>
            </a:r>
            <a:r>
              <a:rPr lang="en-GB" sz="900" b="0" i="0" u="none" baseline="0" dirty="0" err="1">
                <a:solidFill>
                  <a:srgbClr val="313537"/>
                </a:solidFill>
                <a:effectLst/>
                <a:latin typeface="Body"/>
              </a:rPr>
              <a:t>details?targetId</a:t>
            </a:r>
            <a:r>
              <a:rPr lang="en-GB" sz="900" b="0" i="0" u="none" baseline="0" dirty="0">
                <a:solidFill>
                  <a:srgbClr val="313537"/>
                </a:solidFill>
                <a:effectLst/>
                <a:latin typeface="Body"/>
              </a:rPr>
              <a:t>=kA0320000004H0vCAE</a:t>
            </a:r>
            <a:endParaRPr lang="en-NL" sz="900" u="none" baseline="0" dirty="0"/>
          </a:p>
          <a:p>
            <a:endParaRPr lang="en-NL" dirty="0"/>
          </a:p>
        </p:txBody>
      </p:sp>
      <p:sp>
        <p:nvSpPr>
          <p:cNvPr id="4" name="Slide Number Placeholder 3"/>
          <p:cNvSpPr>
            <a:spLocks noGrp="1"/>
          </p:cNvSpPr>
          <p:nvPr>
            <p:ph type="sldNum" sz="quarter" idx="5"/>
          </p:nvPr>
        </p:nvSpPr>
        <p:spPr/>
        <p:txBody>
          <a:bodyPr/>
          <a:lstStyle/>
          <a:p>
            <a:fld id="{212985E4-63A6-42C5-B555-D36F14EDE62F}" type="slidenum">
              <a:rPr lang="en-US" smtClean="0"/>
              <a:t>2</a:t>
            </a:fld>
            <a:endParaRPr lang="en-US" dirty="0"/>
          </a:p>
        </p:txBody>
      </p:sp>
    </p:spTree>
    <p:extLst>
      <p:ext uri="{BB962C8B-B14F-4D97-AF65-F5344CB8AC3E}">
        <p14:creationId xmlns:p14="http://schemas.microsoft.com/office/powerpoint/2010/main" val="361687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12985E4-63A6-42C5-B555-D36F14EDE62F}" type="slidenum">
              <a:rPr lang="en-US" smtClean="0"/>
              <a:t>3</a:t>
            </a:fld>
            <a:endParaRPr lang="en-US" dirty="0"/>
          </a:p>
        </p:txBody>
      </p:sp>
    </p:spTree>
    <p:extLst>
      <p:ext uri="{BB962C8B-B14F-4D97-AF65-F5344CB8AC3E}">
        <p14:creationId xmlns:p14="http://schemas.microsoft.com/office/powerpoint/2010/main" val="110358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aseline="0" dirty="0"/>
              <a:t>AHV gebruikt Open </a:t>
            </a:r>
            <a:r>
              <a:rPr lang="nl-NL" sz="1200" baseline="0" dirty="0" err="1"/>
              <a:t>vSwitch</a:t>
            </a:r>
            <a:r>
              <a:rPr lang="nl-NL" sz="1200" baseline="0" dirty="0"/>
              <a:t> (OVS) om de CVM, de hypervisor en gebruikers-</a:t>
            </a:r>
            <a:r>
              <a:rPr lang="nl-NL" sz="1200" baseline="0" dirty="0" err="1"/>
              <a:t>VM's</a:t>
            </a:r>
            <a:r>
              <a:rPr lang="nl-NL" sz="1200" baseline="0" dirty="0"/>
              <a:t> met elkaar en met het fysieke netwerk op elk knooppunt te verbinden. </a:t>
            </a:r>
          </a:p>
          <a:p>
            <a:endParaRPr lang="nl-NL" sz="1200" baseline="0" dirty="0"/>
          </a:p>
          <a:p>
            <a:r>
              <a:rPr lang="nl-NL" sz="1200" baseline="0" dirty="0"/>
              <a:t>De OVS-service, die automatisch start, draait op elk AHV-knooppunt en de CVM beheert de OVS binnen de AHV-host. Elke AHV-server onderhoudt een OVS-instantie en alle OVS-instanties vormen samen één logische switch. </a:t>
            </a:r>
          </a:p>
          <a:p>
            <a:endParaRPr lang="nl-NL" sz="1200" baseline="0" dirty="0"/>
          </a:p>
          <a:p>
            <a:r>
              <a:rPr lang="nl-NL" sz="1200" baseline="0" dirty="0"/>
              <a:t>Constructen die </a:t>
            </a:r>
            <a:r>
              <a:rPr lang="nl-NL" sz="1200" baseline="0" dirty="0" err="1"/>
              <a:t>bridges</a:t>
            </a:r>
            <a:r>
              <a:rPr lang="nl-NL" sz="1200" baseline="0" dirty="0"/>
              <a:t> worden genoemd, beheren de switchinstanties die zich op de AHV-</a:t>
            </a:r>
            <a:r>
              <a:rPr lang="nl-NL" sz="1200" baseline="0" dirty="0" err="1"/>
              <a:t>hosts</a:t>
            </a:r>
            <a:r>
              <a:rPr lang="nl-NL" sz="1200" baseline="0" dirty="0"/>
              <a:t> bevinden. De </a:t>
            </a:r>
            <a:r>
              <a:rPr lang="nl-NL" sz="1200" baseline="0" dirty="0" err="1"/>
              <a:t>hypervisorhost</a:t>
            </a:r>
            <a:r>
              <a:rPr lang="nl-NL" sz="1200" baseline="0" dirty="0"/>
              <a:t> en </a:t>
            </a:r>
            <a:r>
              <a:rPr lang="nl-NL" sz="1200" baseline="0" dirty="0" err="1"/>
              <a:t>VM's</a:t>
            </a:r>
            <a:r>
              <a:rPr lang="nl-NL" sz="1200" baseline="0" dirty="0"/>
              <a:t> maken verbinding met virtuele poorten op de switch.</a:t>
            </a:r>
            <a:endParaRPr lang="en-GB" sz="1200" b="0" i="0" baseline="0" dirty="0">
              <a:solidFill>
                <a:srgbClr val="313537"/>
              </a:solidFill>
              <a:effectLst/>
              <a:latin typeface="Body"/>
            </a:endParaRPr>
          </a:p>
          <a:p>
            <a:endParaRPr lang="en-NL" dirty="0"/>
          </a:p>
        </p:txBody>
      </p:sp>
      <p:sp>
        <p:nvSpPr>
          <p:cNvPr id="4" name="Slide Number Placeholder 3"/>
          <p:cNvSpPr>
            <a:spLocks noGrp="1"/>
          </p:cNvSpPr>
          <p:nvPr>
            <p:ph type="sldNum" sz="quarter" idx="5"/>
          </p:nvPr>
        </p:nvSpPr>
        <p:spPr/>
        <p:txBody>
          <a:bodyPr/>
          <a:lstStyle/>
          <a:p>
            <a:fld id="{212985E4-63A6-42C5-B555-D36F14EDE62F}" type="slidenum">
              <a:rPr lang="en-US" smtClean="0"/>
              <a:t>4</a:t>
            </a:fld>
            <a:endParaRPr lang="en-US" dirty="0"/>
          </a:p>
        </p:txBody>
      </p:sp>
    </p:spTree>
    <p:extLst>
      <p:ext uri="{BB962C8B-B14F-4D97-AF65-F5344CB8AC3E}">
        <p14:creationId xmlns:p14="http://schemas.microsoft.com/office/powerpoint/2010/main" val="134104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02124"/>
                </a:solidFill>
                <a:effectLst/>
                <a:latin typeface="arial" panose="020B0604020202020204" pitchFamily="34" charset="0"/>
              </a:rPr>
              <a:t>In </a:t>
            </a:r>
            <a:r>
              <a:rPr lang="en-GB" b="0" i="0" dirty="0" err="1">
                <a:solidFill>
                  <a:srgbClr val="202124"/>
                </a:solidFill>
                <a:effectLst/>
                <a:latin typeface="arial" panose="020B0604020202020204" pitchFamily="34" charset="0"/>
              </a:rPr>
              <a:t>recente</a:t>
            </a:r>
            <a:r>
              <a:rPr lang="en-GB" b="0" i="0" dirty="0">
                <a:solidFill>
                  <a:srgbClr val="202124"/>
                </a:solidFill>
                <a:effectLst/>
                <a:latin typeface="arial" panose="020B0604020202020204" pitchFamily="34" charset="0"/>
              </a:rPr>
              <a:t> AOS-</a:t>
            </a:r>
            <a:r>
              <a:rPr lang="en-GB" b="0" i="0" dirty="0" err="1">
                <a:solidFill>
                  <a:srgbClr val="202124"/>
                </a:solidFill>
                <a:effectLst/>
                <a:latin typeface="arial" panose="020B0604020202020204" pitchFamily="34" charset="0"/>
              </a:rPr>
              <a:t>versies</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gebruiken</a:t>
            </a:r>
            <a:r>
              <a:rPr lang="en-GB" b="0" i="0" dirty="0">
                <a:solidFill>
                  <a:srgbClr val="202124"/>
                </a:solidFill>
                <a:effectLst/>
                <a:latin typeface="arial" panose="020B0604020202020204" pitchFamily="34" charset="0"/>
              </a:rPr>
              <a:t> alle AHV-hosts </a:t>
            </a:r>
            <a:r>
              <a:rPr lang="en-GB" b="0" i="0" dirty="0" err="1">
                <a:solidFill>
                  <a:srgbClr val="202124"/>
                </a:solidFill>
                <a:effectLst/>
                <a:latin typeface="arial" panose="020B0604020202020204" pitchFamily="34" charset="0"/>
              </a:rPr>
              <a:t>een</a:t>
            </a:r>
            <a:r>
              <a:rPr lang="en-GB" b="0" i="0" dirty="0">
                <a:solidFill>
                  <a:srgbClr val="202124"/>
                </a:solidFill>
                <a:effectLst/>
                <a:latin typeface="arial" panose="020B0604020202020204" pitchFamily="34" charset="0"/>
              </a:rPr>
              <a:t> bridge chain (</a:t>
            </a:r>
            <a:r>
              <a:rPr lang="en-GB" b="0" i="0" dirty="0" err="1">
                <a:solidFill>
                  <a:srgbClr val="202124"/>
                </a:solidFill>
                <a:effectLst/>
                <a:latin typeface="arial" panose="020B0604020202020204" pitchFamily="34" charset="0"/>
              </a:rPr>
              <a:t>meerdere</a:t>
            </a:r>
            <a:r>
              <a:rPr lang="en-GB" b="0" i="0" dirty="0">
                <a:solidFill>
                  <a:srgbClr val="202124"/>
                </a:solidFill>
                <a:effectLst/>
                <a:latin typeface="arial" panose="020B0604020202020204" pitchFamily="34" charset="0"/>
              </a:rPr>
              <a:t> bridges  die in </a:t>
            </a:r>
            <a:r>
              <a:rPr lang="en-GB" b="0" i="0" dirty="0" err="1">
                <a:solidFill>
                  <a:srgbClr val="202124"/>
                </a:solidFill>
                <a:effectLst/>
                <a:latin typeface="arial" panose="020B0604020202020204" pitchFamily="34" charset="0"/>
              </a:rPr>
              <a:t>een</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lijn</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zijn</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aangesloten</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als</a:t>
            </a:r>
            <a:r>
              <a:rPr lang="en-GB" b="0" i="0" dirty="0">
                <a:solidFill>
                  <a:srgbClr val="202124"/>
                </a:solidFill>
                <a:effectLst/>
                <a:latin typeface="arial" panose="020B0604020202020204" pitchFamily="34" charset="0"/>
              </a:rPr>
              <a:t> backend </a:t>
            </a:r>
            <a:r>
              <a:rPr lang="en-GB" b="0" i="0" dirty="0" err="1">
                <a:solidFill>
                  <a:srgbClr val="202124"/>
                </a:solidFill>
                <a:effectLst/>
                <a:latin typeface="arial" panose="020B0604020202020204" pitchFamily="34" charset="0"/>
              </a:rPr>
              <a:t>voor</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functies</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zoals</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microsegmentatie</a:t>
            </a:r>
            <a:r>
              <a:rPr lang="en-GB" b="0" i="0" dirty="0">
                <a:solidFill>
                  <a:srgbClr val="202124"/>
                </a:solidFill>
                <a:effectLst/>
                <a:latin typeface="arial" panose="020B0604020202020204" pitchFamily="34" charset="0"/>
              </a:rPr>
              <a:t>. Elke bridge in de </a:t>
            </a:r>
            <a:r>
              <a:rPr lang="en-GB" b="0" i="0" dirty="0" err="1">
                <a:solidFill>
                  <a:srgbClr val="202124"/>
                </a:solidFill>
                <a:effectLst/>
                <a:latin typeface="arial" panose="020B0604020202020204" pitchFamily="34" charset="0"/>
              </a:rPr>
              <a:t>keten</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vervult</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een</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specifieke</a:t>
            </a:r>
            <a:r>
              <a:rPr lang="en-GB" b="0" i="0" dirty="0">
                <a:solidFill>
                  <a:srgbClr val="202124"/>
                </a:solidFill>
                <a:effectLst/>
                <a:latin typeface="arial" panose="020B0604020202020204" pitchFamily="34" charset="0"/>
              </a:rPr>
              <a:t> reeks </a:t>
            </a:r>
            <a:r>
              <a:rPr lang="en-GB" b="0" i="0" dirty="0" err="1">
                <a:solidFill>
                  <a:srgbClr val="202124"/>
                </a:solidFill>
                <a:effectLst/>
                <a:latin typeface="arial" panose="020B0604020202020204" pitchFamily="34" charset="0"/>
              </a:rPr>
              <a:t>functies</a:t>
            </a:r>
            <a:r>
              <a:rPr lang="en-GB" b="0" i="0" dirty="0">
                <a:solidFill>
                  <a:srgbClr val="202124"/>
                </a:solidFill>
                <a:effectLst/>
                <a:latin typeface="arial" panose="020B0604020202020204" pitchFamily="34" charset="0"/>
              </a:rPr>
              <a:t>. </a:t>
            </a:r>
          </a:p>
          <a:p>
            <a:pPr algn="l"/>
            <a:endParaRPr lang="en-GB" b="0" i="0" dirty="0">
              <a:solidFill>
                <a:srgbClr val="202124"/>
              </a:solidFill>
              <a:effectLst/>
              <a:latin typeface="arial" panose="020B0604020202020204" pitchFamily="34" charset="0"/>
            </a:endParaRPr>
          </a:p>
          <a:p>
            <a:pPr algn="l"/>
            <a:r>
              <a:rPr lang="en-GB" b="0" i="0" dirty="0" err="1">
                <a:solidFill>
                  <a:srgbClr val="202124"/>
                </a:solidFill>
                <a:effectLst/>
                <a:latin typeface="arial" panose="020B0604020202020204" pitchFamily="34" charset="0"/>
              </a:rPr>
              <a:t>Verkeer</a:t>
            </a:r>
            <a:r>
              <a:rPr lang="en-GB" b="0" i="0" dirty="0">
                <a:solidFill>
                  <a:srgbClr val="202124"/>
                </a:solidFill>
                <a:effectLst/>
                <a:latin typeface="arial" panose="020B0604020202020204" pitchFamily="34" charset="0"/>
              </a:rPr>
              <a:t> van VM's </a:t>
            </a:r>
            <a:r>
              <a:rPr lang="en-GB" b="0" i="0" dirty="0" err="1">
                <a:solidFill>
                  <a:srgbClr val="202124"/>
                </a:solidFill>
                <a:effectLst/>
                <a:latin typeface="arial" panose="020B0604020202020204" pitchFamily="34" charset="0"/>
              </a:rPr>
              <a:t>komt</a:t>
            </a:r>
            <a:r>
              <a:rPr lang="en-GB" b="0" i="0" dirty="0">
                <a:solidFill>
                  <a:srgbClr val="202124"/>
                </a:solidFill>
                <a:effectLst/>
                <a:latin typeface="arial" panose="020B0604020202020204" pitchFamily="34" charset="0"/>
              </a:rPr>
              <a:t> de bridge chain </a:t>
            </a:r>
            <a:r>
              <a:rPr lang="en-GB" b="0" i="0" dirty="0" err="1">
                <a:solidFill>
                  <a:srgbClr val="202124"/>
                </a:solidFill>
                <a:effectLst/>
                <a:latin typeface="arial" panose="020B0604020202020204" pitchFamily="34" charset="0"/>
              </a:rPr>
              <a:t>binnen</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en</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stroomt</a:t>
            </a:r>
            <a:r>
              <a:rPr lang="en-GB" b="0" i="0" dirty="0">
                <a:solidFill>
                  <a:srgbClr val="202124"/>
                </a:solidFill>
                <a:effectLst/>
                <a:latin typeface="arial" panose="020B0604020202020204" pitchFamily="34" charset="0"/>
              </a:rPr>
              <a:t> door de </a:t>
            </a:r>
            <a:r>
              <a:rPr lang="en-GB" b="0" i="0" dirty="0" err="1">
                <a:solidFill>
                  <a:srgbClr val="202124"/>
                </a:solidFill>
                <a:effectLst/>
                <a:latin typeface="arial" panose="020B0604020202020204" pitchFamily="34" charset="0"/>
              </a:rPr>
              <a:t>keten</a:t>
            </a:r>
            <a:r>
              <a:rPr lang="en-GB" b="0" i="0" dirty="0">
                <a:solidFill>
                  <a:srgbClr val="202124"/>
                </a:solidFill>
                <a:effectLst/>
                <a:latin typeface="arial" panose="020B0604020202020204" pitchFamily="34" charset="0"/>
              </a:rPr>
              <a:t>. De bridge </a:t>
            </a:r>
            <a:r>
              <a:rPr lang="en-GB" b="0" i="0" dirty="0" err="1">
                <a:solidFill>
                  <a:srgbClr val="202124"/>
                </a:solidFill>
                <a:effectLst/>
                <a:latin typeface="arial" panose="020B0604020202020204" pitchFamily="34" charset="0"/>
              </a:rPr>
              <a:t>stuurt</a:t>
            </a:r>
            <a:r>
              <a:rPr lang="en-GB" b="0" i="0" dirty="0">
                <a:solidFill>
                  <a:srgbClr val="202124"/>
                </a:solidFill>
                <a:effectLst/>
                <a:latin typeface="arial" panose="020B0604020202020204" pitchFamily="34" charset="0"/>
              </a:rPr>
              <a:t> het </a:t>
            </a:r>
            <a:r>
              <a:rPr lang="en-GB" b="0" i="0" dirty="0" err="1">
                <a:solidFill>
                  <a:srgbClr val="202124"/>
                </a:solidFill>
                <a:effectLst/>
                <a:latin typeface="arial" panose="020B0604020202020204" pitchFamily="34" charset="0"/>
              </a:rPr>
              <a:t>verkeer</a:t>
            </a:r>
            <a:r>
              <a:rPr lang="en-GB" b="0" i="0" dirty="0">
                <a:solidFill>
                  <a:srgbClr val="202124"/>
                </a:solidFill>
                <a:effectLst/>
                <a:latin typeface="arial" panose="020B0604020202020204" pitchFamily="34" charset="0"/>
              </a:rPr>
              <a:t> door </a:t>
            </a:r>
            <a:r>
              <a:rPr lang="en-GB" b="0" i="0" dirty="0" err="1">
                <a:solidFill>
                  <a:srgbClr val="202124"/>
                </a:solidFill>
                <a:effectLst/>
                <a:latin typeface="arial" panose="020B0604020202020204" pitchFamily="34" charset="0"/>
              </a:rPr>
              <a:t>naar</a:t>
            </a:r>
            <a:r>
              <a:rPr lang="en-GB" b="0" i="0" dirty="0">
                <a:solidFill>
                  <a:srgbClr val="202124"/>
                </a:solidFill>
                <a:effectLst/>
                <a:latin typeface="arial" panose="020B0604020202020204" pitchFamily="34" charset="0"/>
              </a:rPr>
              <a:t> het </a:t>
            </a:r>
            <a:r>
              <a:rPr lang="en-GB" b="0" i="0" dirty="0" err="1">
                <a:solidFill>
                  <a:srgbClr val="202124"/>
                </a:solidFill>
                <a:effectLst/>
                <a:latin typeface="arial" panose="020B0604020202020204" pitchFamily="34" charset="0"/>
              </a:rPr>
              <a:t>fysieke</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netwerk</a:t>
            </a:r>
            <a:r>
              <a:rPr lang="en-GB" b="0" i="0" dirty="0">
                <a:solidFill>
                  <a:srgbClr val="202124"/>
                </a:solidFill>
                <a:effectLst/>
                <a:latin typeface="arial" panose="020B0604020202020204" pitchFamily="34" charset="0"/>
              </a:rPr>
              <a:t> of </a:t>
            </a:r>
            <a:r>
              <a:rPr lang="en-GB" b="0" i="0" dirty="0" err="1">
                <a:solidFill>
                  <a:srgbClr val="202124"/>
                </a:solidFill>
                <a:effectLst/>
                <a:latin typeface="arial" panose="020B0604020202020204" pitchFamily="34" charset="0"/>
              </a:rPr>
              <a:t>stuurt</a:t>
            </a:r>
            <a:r>
              <a:rPr lang="en-GB" b="0" i="0" dirty="0">
                <a:solidFill>
                  <a:srgbClr val="202124"/>
                </a:solidFill>
                <a:effectLst/>
                <a:latin typeface="arial" panose="020B0604020202020204" pitchFamily="34" charset="0"/>
              </a:rPr>
              <a:t> het </a:t>
            </a:r>
            <a:r>
              <a:rPr lang="en-GB" b="0" i="0" dirty="0" err="1">
                <a:solidFill>
                  <a:srgbClr val="202124"/>
                </a:solidFill>
                <a:effectLst/>
                <a:latin typeface="arial" panose="020B0604020202020204" pitchFamily="34" charset="0"/>
              </a:rPr>
              <a:t>terug</a:t>
            </a:r>
            <a:r>
              <a:rPr lang="en-GB" b="0" i="0" dirty="0">
                <a:solidFill>
                  <a:srgbClr val="202124"/>
                </a:solidFill>
                <a:effectLst/>
                <a:latin typeface="arial" panose="020B0604020202020204" pitchFamily="34" charset="0"/>
              </a:rPr>
              <a:t> door de </a:t>
            </a:r>
            <a:r>
              <a:rPr lang="en-GB" b="0" i="0" dirty="0" err="1">
                <a:solidFill>
                  <a:srgbClr val="202124"/>
                </a:solidFill>
                <a:effectLst/>
                <a:latin typeface="arial" panose="020B0604020202020204" pitchFamily="34" charset="0"/>
              </a:rPr>
              <a:t>keten</a:t>
            </a:r>
            <a:r>
              <a:rPr lang="en-GB" b="0" i="0" dirty="0">
                <a:solidFill>
                  <a:srgbClr val="202124"/>
                </a:solidFill>
                <a:effectLst/>
                <a:latin typeface="arial" panose="020B0604020202020204" pitchFamily="34" charset="0"/>
              </a:rPr>
              <a:t> om </a:t>
            </a:r>
            <a:r>
              <a:rPr lang="en-GB" b="0" i="0" dirty="0" err="1">
                <a:solidFill>
                  <a:srgbClr val="202124"/>
                </a:solidFill>
                <a:effectLst/>
                <a:latin typeface="arial" panose="020B0604020202020204" pitchFamily="34" charset="0"/>
              </a:rPr>
              <a:t>een</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andere</a:t>
            </a:r>
            <a:r>
              <a:rPr lang="en-GB" b="0" i="0" dirty="0">
                <a:solidFill>
                  <a:srgbClr val="202124"/>
                </a:solidFill>
                <a:effectLst/>
                <a:latin typeface="arial" panose="020B0604020202020204" pitchFamily="34" charset="0"/>
              </a:rPr>
              <a:t> VM </a:t>
            </a:r>
            <a:r>
              <a:rPr lang="en-GB" b="0" i="0" dirty="0" err="1">
                <a:solidFill>
                  <a:srgbClr val="202124"/>
                </a:solidFill>
                <a:effectLst/>
                <a:latin typeface="arial" panose="020B0604020202020204" pitchFamily="34" charset="0"/>
              </a:rPr>
              <a:t>te</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bereiken</a:t>
            </a:r>
            <a:r>
              <a:rPr lang="en-GB" b="0" i="0" dirty="0">
                <a:solidFill>
                  <a:srgbClr val="202124"/>
                </a:solidFill>
                <a:effectLst/>
                <a:latin typeface="arial" panose="020B0604020202020204" pitchFamily="34" charset="0"/>
              </a:rPr>
              <a:t>. Al het VM-</a:t>
            </a:r>
            <a:r>
              <a:rPr lang="en-GB" b="0" i="0" dirty="0" err="1">
                <a:solidFill>
                  <a:srgbClr val="202124"/>
                </a:solidFill>
                <a:effectLst/>
                <a:latin typeface="arial" panose="020B0604020202020204" pitchFamily="34" charset="0"/>
              </a:rPr>
              <a:t>verkeer</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moet</a:t>
            </a:r>
            <a:r>
              <a:rPr lang="en-GB" b="0" i="0" dirty="0">
                <a:solidFill>
                  <a:srgbClr val="202124"/>
                </a:solidFill>
                <a:effectLst/>
                <a:latin typeface="arial" panose="020B0604020202020204" pitchFamily="34" charset="0"/>
              </a:rPr>
              <a:t> door de bridge chain </a:t>
            </a:r>
            <a:r>
              <a:rPr lang="en-GB" b="0" i="0" dirty="0" err="1">
                <a:solidFill>
                  <a:srgbClr val="202124"/>
                </a:solidFill>
                <a:effectLst/>
                <a:latin typeface="arial" panose="020B0604020202020204" pitchFamily="34" charset="0"/>
              </a:rPr>
              <a:t>stromen</a:t>
            </a:r>
            <a:r>
              <a:rPr lang="en-GB" b="0" i="0" dirty="0">
                <a:solidFill>
                  <a:srgbClr val="202124"/>
                </a:solidFill>
                <a:effectLst/>
                <a:latin typeface="arial" panose="020B0604020202020204" pitchFamily="34" charset="0"/>
              </a:rPr>
              <a:t>, die </a:t>
            </a:r>
            <a:r>
              <a:rPr lang="en-GB" b="0" i="0" dirty="0" err="1">
                <a:solidFill>
                  <a:srgbClr val="202124"/>
                </a:solidFill>
                <a:effectLst/>
                <a:latin typeface="arial" panose="020B0604020202020204" pitchFamily="34" charset="0"/>
              </a:rPr>
              <a:t>microsegmentatie</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en</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netwerkfuncties</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toepast</a:t>
            </a:r>
            <a:r>
              <a:rPr lang="en-GB" b="0" i="0" dirty="0">
                <a:solidFill>
                  <a:srgbClr val="202124"/>
                </a:solidFill>
                <a:effectLst/>
                <a:latin typeface="arial" panose="020B0604020202020204" pitchFamily="34" charset="0"/>
              </a:rPr>
              <a:t>. </a:t>
            </a:r>
          </a:p>
          <a:p>
            <a:pPr algn="l"/>
            <a:endParaRPr lang="en-GB" b="0" i="0" dirty="0">
              <a:solidFill>
                <a:srgbClr val="202124"/>
              </a:solidFill>
              <a:effectLst/>
              <a:latin typeface="arial" panose="020B0604020202020204" pitchFamily="34" charset="0"/>
            </a:endParaRPr>
          </a:p>
          <a:p>
            <a:pPr algn="l"/>
            <a:r>
              <a:rPr lang="en-GB" b="0" i="0" dirty="0">
                <a:solidFill>
                  <a:srgbClr val="202124"/>
                </a:solidFill>
                <a:effectLst/>
                <a:latin typeface="arial" panose="020B0604020202020204" pitchFamily="34" charset="0"/>
              </a:rPr>
              <a:t>Het </a:t>
            </a:r>
            <a:r>
              <a:rPr lang="en-GB" b="0" i="0" dirty="0" err="1">
                <a:solidFill>
                  <a:srgbClr val="202124"/>
                </a:solidFill>
                <a:effectLst/>
                <a:latin typeface="arial" panose="020B0604020202020204" pitchFamily="34" charset="0"/>
              </a:rPr>
              <a:t>beheer</a:t>
            </a:r>
            <a:r>
              <a:rPr lang="en-GB" b="0" i="0" dirty="0">
                <a:solidFill>
                  <a:srgbClr val="202124"/>
                </a:solidFill>
                <a:effectLst/>
                <a:latin typeface="arial" panose="020B0604020202020204" pitchFamily="34" charset="0"/>
              </a:rPr>
              <a:t> van de bridge chain is </a:t>
            </a:r>
            <a:r>
              <a:rPr lang="en-GB" b="0" i="0" dirty="0" err="1">
                <a:solidFill>
                  <a:srgbClr val="202124"/>
                </a:solidFill>
                <a:effectLst/>
                <a:latin typeface="arial" panose="020B0604020202020204" pitchFamily="34" charset="0"/>
              </a:rPr>
              <a:t>geautomatiseerd</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en</a:t>
            </a:r>
            <a:r>
              <a:rPr lang="en-GB" b="0" i="0" dirty="0">
                <a:solidFill>
                  <a:srgbClr val="202124"/>
                </a:solidFill>
                <a:effectLst/>
                <a:latin typeface="arial" panose="020B0604020202020204" pitchFamily="34" charset="0"/>
              </a:rPr>
              <a:t> er is </a:t>
            </a:r>
            <a:r>
              <a:rPr lang="en-GB" b="0" i="0" dirty="0" err="1">
                <a:solidFill>
                  <a:srgbClr val="202124"/>
                </a:solidFill>
                <a:effectLst/>
                <a:latin typeface="arial" panose="020B0604020202020204" pitchFamily="34" charset="0"/>
              </a:rPr>
              <a:t>geen</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gebruikersconfiguratie</a:t>
            </a:r>
            <a:r>
              <a:rPr lang="en-GB" b="0" i="0" dirty="0">
                <a:solidFill>
                  <a:srgbClr val="202124"/>
                </a:solidFill>
                <a:effectLst/>
                <a:latin typeface="arial" panose="020B0604020202020204" pitchFamily="34" charset="0"/>
              </a:rPr>
              <a:t> van de </a:t>
            </a:r>
            <a:r>
              <a:rPr lang="en-GB" b="0" i="0" dirty="0" err="1">
                <a:solidFill>
                  <a:srgbClr val="202124"/>
                </a:solidFill>
                <a:effectLst/>
                <a:latin typeface="arial" panose="020B0604020202020204" pitchFamily="34" charset="0"/>
              </a:rPr>
              <a:t>keten</a:t>
            </a:r>
            <a:r>
              <a:rPr lang="en-GB" b="0" i="0" dirty="0">
                <a:solidFill>
                  <a:srgbClr val="202124"/>
                </a:solidFill>
                <a:effectLst/>
                <a:latin typeface="arial" panose="020B0604020202020204" pitchFamily="34" charset="0"/>
              </a:rPr>
              <a:t> </a:t>
            </a:r>
            <a:r>
              <a:rPr lang="en-GB" b="0" i="0" dirty="0" err="1">
                <a:solidFill>
                  <a:srgbClr val="202124"/>
                </a:solidFill>
                <a:effectLst/>
                <a:latin typeface="arial" panose="020B0604020202020204" pitchFamily="34" charset="0"/>
              </a:rPr>
              <a:t>vereist</a:t>
            </a:r>
            <a:r>
              <a:rPr lang="en-GB" b="0" i="0" dirty="0">
                <a:solidFill>
                  <a:srgbClr val="202124"/>
                </a:solidFill>
                <a:effectLst/>
                <a:latin typeface="arial" panose="020B0604020202020204" pitchFamily="34" charset="0"/>
              </a:rPr>
              <a:t> of </a:t>
            </a:r>
            <a:r>
              <a:rPr lang="en-GB" b="0" i="0" dirty="0" err="1">
                <a:solidFill>
                  <a:srgbClr val="202124"/>
                </a:solidFill>
                <a:effectLst/>
                <a:latin typeface="arial" panose="020B0604020202020204" pitchFamily="34" charset="0"/>
              </a:rPr>
              <a:t>ondersteund</a:t>
            </a:r>
            <a:r>
              <a:rPr lang="en-GB" b="0" i="0" dirty="0">
                <a:solidFill>
                  <a:srgbClr val="202124"/>
                </a:solidFill>
                <a:effectLst/>
                <a:latin typeface="arial" panose="020B0604020202020204" pitchFamily="34" charset="0"/>
              </a:rPr>
              <a:t>.</a:t>
            </a:r>
          </a:p>
        </p:txBody>
      </p:sp>
      <p:sp>
        <p:nvSpPr>
          <p:cNvPr id="4" name="Slide Number Placeholder 3"/>
          <p:cNvSpPr>
            <a:spLocks noGrp="1"/>
          </p:cNvSpPr>
          <p:nvPr>
            <p:ph type="sldNum" sz="quarter" idx="5"/>
          </p:nvPr>
        </p:nvSpPr>
        <p:spPr/>
        <p:txBody>
          <a:bodyPr/>
          <a:lstStyle/>
          <a:p>
            <a:fld id="{212985E4-63A6-42C5-B555-D36F14EDE62F}" type="slidenum">
              <a:rPr lang="en-US" smtClean="0"/>
              <a:t>5</a:t>
            </a:fld>
            <a:endParaRPr lang="en-US" dirty="0"/>
          </a:p>
        </p:txBody>
      </p:sp>
    </p:spTree>
    <p:extLst>
      <p:ext uri="{BB962C8B-B14F-4D97-AF65-F5344CB8AC3E}">
        <p14:creationId xmlns:p14="http://schemas.microsoft.com/office/powerpoint/2010/main" val="1341041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err="1">
                <a:solidFill>
                  <a:srgbClr val="313537"/>
                </a:solidFill>
                <a:effectLst/>
                <a:latin typeface="Body"/>
              </a:rPr>
              <a:t>Subnetten</a:t>
            </a:r>
            <a:r>
              <a:rPr lang="en-GB" b="0" i="0" dirty="0">
                <a:solidFill>
                  <a:srgbClr val="313537"/>
                </a:solidFill>
                <a:effectLst/>
                <a:latin typeface="Body"/>
              </a:rPr>
              <a:t> </a:t>
            </a:r>
            <a:r>
              <a:rPr lang="en-GB" b="0" i="0" dirty="0" err="1">
                <a:solidFill>
                  <a:srgbClr val="313537"/>
                </a:solidFill>
                <a:effectLst/>
                <a:latin typeface="Body"/>
              </a:rPr>
              <a:t>kunnen</a:t>
            </a:r>
            <a:r>
              <a:rPr lang="en-GB" b="0" i="0" dirty="0">
                <a:solidFill>
                  <a:srgbClr val="313537"/>
                </a:solidFill>
                <a:effectLst/>
                <a:latin typeface="Body"/>
              </a:rPr>
              <a:t> in twee </a:t>
            </a:r>
            <a:r>
              <a:rPr lang="en-GB" b="0" i="0" dirty="0" err="1">
                <a:solidFill>
                  <a:srgbClr val="313537"/>
                </a:solidFill>
                <a:effectLst/>
                <a:latin typeface="Body"/>
              </a:rPr>
              <a:t>vormen</a:t>
            </a:r>
            <a:r>
              <a:rPr lang="en-GB" b="0" i="0" dirty="0">
                <a:solidFill>
                  <a:srgbClr val="313537"/>
                </a:solidFill>
                <a:effectLst/>
                <a:latin typeface="Body"/>
              </a:rPr>
              <a:t>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gemaakt</a:t>
            </a:r>
            <a:r>
              <a:rPr lang="en-GB" b="0" i="0" dirty="0">
                <a:solidFill>
                  <a:srgbClr val="313537"/>
                </a:solidFill>
                <a:effectLst/>
                <a:latin typeface="Body"/>
              </a:rPr>
              <a:t>: </a:t>
            </a:r>
            <a:r>
              <a:rPr lang="en-GB" b="0" i="0" dirty="0" err="1">
                <a:solidFill>
                  <a:srgbClr val="313537"/>
                </a:solidFill>
                <a:effectLst/>
                <a:latin typeface="Body"/>
              </a:rPr>
              <a:t>als</a:t>
            </a:r>
            <a:r>
              <a:rPr lang="en-GB" b="0" i="0" dirty="0">
                <a:solidFill>
                  <a:srgbClr val="313537"/>
                </a:solidFill>
                <a:effectLst/>
                <a:latin typeface="Body"/>
              </a:rPr>
              <a:t> managed of </a:t>
            </a:r>
            <a:r>
              <a:rPr lang="en-GB" b="0" i="0" dirty="0" err="1">
                <a:solidFill>
                  <a:srgbClr val="313537"/>
                </a:solidFill>
                <a:effectLst/>
                <a:latin typeface="Body"/>
              </a:rPr>
              <a:t>als</a:t>
            </a:r>
            <a:r>
              <a:rPr lang="en-GB" b="0" i="0" dirty="0">
                <a:solidFill>
                  <a:srgbClr val="313537"/>
                </a:solidFill>
                <a:effectLst/>
                <a:latin typeface="Body"/>
              </a:rPr>
              <a:t> unmanaged </a:t>
            </a:r>
            <a:r>
              <a:rPr lang="en-GB" b="0" i="0" dirty="0" err="1">
                <a:solidFill>
                  <a:srgbClr val="313537"/>
                </a:solidFill>
                <a:effectLst/>
                <a:latin typeface="Body"/>
              </a:rPr>
              <a:t>netwerken</a:t>
            </a:r>
            <a:r>
              <a:rPr lang="en-GB" b="0" i="0" dirty="0">
                <a:solidFill>
                  <a:srgbClr val="313537"/>
                </a:solidFill>
                <a:effectLst/>
                <a:latin typeface="Body"/>
              </a:rPr>
              <a:t>.</a:t>
            </a:r>
          </a:p>
          <a:p>
            <a:pPr algn="l" fontAlgn="base"/>
            <a:endParaRPr lang="en-GB" b="0" i="0" dirty="0">
              <a:solidFill>
                <a:srgbClr val="313537"/>
              </a:solidFill>
              <a:effectLst/>
              <a:latin typeface="Body"/>
            </a:endParaRPr>
          </a:p>
          <a:p>
            <a:pPr algn="l" fontAlgn="base"/>
            <a:r>
              <a:rPr lang="en-GB" b="0" i="0" dirty="0">
                <a:solidFill>
                  <a:srgbClr val="313537"/>
                </a:solidFill>
                <a:effectLst/>
                <a:latin typeface="Body"/>
              </a:rPr>
              <a:t>Op </a:t>
            </a:r>
            <a:r>
              <a:rPr lang="en-GB" b="0" i="0" dirty="0" err="1">
                <a:solidFill>
                  <a:srgbClr val="313537"/>
                </a:solidFill>
                <a:effectLst/>
                <a:latin typeface="Body"/>
              </a:rPr>
              <a:t>een</a:t>
            </a:r>
            <a:r>
              <a:rPr lang="en-GB" b="0" i="0" dirty="0">
                <a:solidFill>
                  <a:srgbClr val="313537"/>
                </a:solidFill>
                <a:effectLst/>
                <a:latin typeface="Body"/>
              </a:rPr>
              <a:t> managed </a:t>
            </a:r>
            <a:r>
              <a:rPr lang="en-GB" b="0" i="0" dirty="0" err="1">
                <a:solidFill>
                  <a:srgbClr val="313537"/>
                </a:solidFill>
                <a:effectLst/>
                <a:latin typeface="Body"/>
              </a:rPr>
              <a:t>netwerk</a:t>
            </a:r>
            <a:r>
              <a:rPr lang="en-GB" b="0" i="0" dirty="0">
                <a:solidFill>
                  <a:srgbClr val="313537"/>
                </a:solidFill>
                <a:effectLst/>
                <a:latin typeface="Body"/>
              </a:rPr>
              <a:t> is IP </a:t>
            </a:r>
            <a:r>
              <a:rPr lang="en-GB" b="0" i="0" dirty="0" err="1">
                <a:solidFill>
                  <a:srgbClr val="313537"/>
                </a:solidFill>
                <a:effectLst/>
                <a:latin typeface="Body"/>
              </a:rPr>
              <a:t>adderss</a:t>
            </a:r>
            <a:r>
              <a:rPr lang="en-GB" b="0" i="0" dirty="0">
                <a:solidFill>
                  <a:srgbClr val="313537"/>
                </a:solidFill>
                <a:effectLst/>
                <a:latin typeface="Body"/>
              </a:rPr>
              <a:t> management (IPAM) </a:t>
            </a:r>
            <a:r>
              <a:rPr lang="en-GB" b="0" i="0" dirty="0" err="1">
                <a:solidFill>
                  <a:srgbClr val="313537"/>
                </a:solidFill>
                <a:effectLst/>
                <a:latin typeface="Body"/>
              </a:rPr>
              <a:t>ingeschakeld</a:t>
            </a:r>
            <a:r>
              <a:rPr lang="en-GB" b="0" i="0" dirty="0">
                <a:solidFill>
                  <a:srgbClr val="313537"/>
                </a:solidFill>
                <a:effectLst/>
                <a:latin typeface="Body"/>
              </a:rPr>
              <a:t>. Op </a:t>
            </a:r>
            <a:r>
              <a:rPr lang="en-GB" b="0" i="0" dirty="0" err="1">
                <a:solidFill>
                  <a:srgbClr val="313537"/>
                </a:solidFill>
                <a:effectLst/>
                <a:latin typeface="Body"/>
              </a:rPr>
              <a:t>een</a:t>
            </a:r>
            <a:r>
              <a:rPr lang="en-GB" b="0" i="0" dirty="0">
                <a:solidFill>
                  <a:srgbClr val="313537"/>
                </a:solidFill>
                <a:effectLst/>
                <a:latin typeface="Body"/>
              </a:rPr>
              <a:t> unmanaged </a:t>
            </a:r>
            <a:r>
              <a:rPr lang="en-GB" b="0" i="0" dirty="0" err="1">
                <a:solidFill>
                  <a:srgbClr val="313537"/>
                </a:solidFill>
                <a:effectLst/>
                <a:latin typeface="Body"/>
              </a:rPr>
              <a:t>netwerk</a:t>
            </a:r>
            <a:r>
              <a:rPr lang="en-GB" b="0" i="0" dirty="0">
                <a:solidFill>
                  <a:srgbClr val="313537"/>
                </a:solidFill>
                <a:effectLst/>
                <a:latin typeface="Body"/>
              </a:rPr>
              <a:t> is </a:t>
            </a:r>
            <a:r>
              <a:rPr lang="en-GB" b="0" i="0" dirty="0" err="1">
                <a:solidFill>
                  <a:srgbClr val="313537"/>
                </a:solidFill>
                <a:effectLst/>
                <a:latin typeface="Body"/>
              </a:rPr>
              <a:t>ipam</a:t>
            </a:r>
            <a:r>
              <a:rPr lang="en-GB" b="0" i="0" dirty="0">
                <a:solidFill>
                  <a:srgbClr val="313537"/>
                </a:solidFill>
                <a:effectLst/>
                <a:latin typeface="Body"/>
              </a:rPr>
              <a:t> </a:t>
            </a:r>
            <a:r>
              <a:rPr lang="en-GB" b="0" i="0" dirty="0" err="1">
                <a:solidFill>
                  <a:srgbClr val="313537"/>
                </a:solidFill>
                <a:effectLst/>
                <a:latin typeface="Body"/>
              </a:rPr>
              <a:t>niet</a:t>
            </a:r>
            <a:r>
              <a:rPr lang="en-GB" b="0" i="0" dirty="0">
                <a:solidFill>
                  <a:srgbClr val="313537"/>
                </a:solidFill>
                <a:effectLst/>
                <a:latin typeface="Body"/>
              </a:rPr>
              <a:t> </a:t>
            </a:r>
            <a:r>
              <a:rPr lang="en-GB" b="0" i="0" dirty="0" err="1">
                <a:solidFill>
                  <a:srgbClr val="313537"/>
                </a:solidFill>
                <a:effectLst/>
                <a:latin typeface="Body"/>
              </a:rPr>
              <a:t>ingeschakeld</a:t>
            </a:r>
            <a:r>
              <a:rPr lang="en-GB" b="0" i="0" dirty="0">
                <a:solidFill>
                  <a:srgbClr val="313537"/>
                </a:solidFill>
                <a:effectLst/>
                <a:latin typeface="Body"/>
              </a:rPr>
              <a:t>.</a:t>
            </a:r>
          </a:p>
          <a:p>
            <a:pPr algn="l" fontAlgn="base"/>
            <a:endParaRPr lang="en-GB" b="0" i="0" dirty="0">
              <a:solidFill>
                <a:srgbClr val="313537"/>
              </a:solidFill>
              <a:effectLst/>
              <a:latin typeface="Body"/>
            </a:endParaRPr>
          </a:p>
          <a:p>
            <a:pPr algn="l" fontAlgn="base"/>
            <a:r>
              <a:rPr lang="en-GB" b="0" i="0" dirty="0" err="1">
                <a:solidFill>
                  <a:srgbClr val="313537"/>
                </a:solidFill>
                <a:effectLst/>
                <a:latin typeface="Body"/>
              </a:rPr>
              <a:t>Bij</a:t>
            </a:r>
            <a:r>
              <a:rPr lang="en-GB" b="0" i="0" dirty="0">
                <a:solidFill>
                  <a:srgbClr val="313537"/>
                </a:solidFill>
                <a:effectLst/>
                <a:latin typeface="Body"/>
              </a:rPr>
              <a:t> het </a:t>
            </a:r>
            <a:r>
              <a:rPr lang="en-GB" b="0" i="0" dirty="0" err="1">
                <a:solidFill>
                  <a:srgbClr val="313537"/>
                </a:solidFill>
                <a:effectLst/>
                <a:latin typeface="Body"/>
              </a:rPr>
              <a:t>maken</a:t>
            </a:r>
            <a:r>
              <a:rPr lang="en-GB" b="0" i="0" dirty="0">
                <a:solidFill>
                  <a:srgbClr val="313537"/>
                </a:solidFill>
                <a:effectLst/>
                <a:latin typeface="Body"/>
              </a:rPr>
              <a:t> van </a:t>
            </a:r>
            <a:r>
              <a:rPr lang="en-GB" b="0" i="0" dirty="0" err="1">
                <a:solidFill>
                  <a:srgbClr val="313537"/>
                </a:solidFill>
                <a:effectLst/>
                <a:latin typeface="Body"/>
              </a:rPr>
              <a:t>een</a:t>
            </a:r>
            <a:r>
              <a:rPr lang="en-GB" b="0" i="0" dirty="0">
                <a:solidFill>
                  <a:srgbClr val="313537"/>
                </a:solidFill>
                <a:effectLst/>
                <a:latin typeface="Body"/>
              </a:rPr>
              <a:t> </a:t>
            </a:r>
            <a:r>
              <a:rPr lang="en-GB" b="0" i="0" dirty="0" err="1">
                <a:solidFill>
                  <a:srgbClr val="313537"/>
                </a:solidFill>
                <a:effectLst/>
                <a:latin typeface="Body"/>
              </a:rPr>
              <a:t>netwerk</a:t>
            </a:r>
            <a:r>
              <a:rPr lang="en-GB" b="0" i="0" dirty="0">
                <a:solidFill>
                  <a:srgbClr val="313537"/>
                </a:solidFill>
                <a:effectLst/>
                <a:latin typeface="Body"/>
              </a:rPr>
              <a:t> </a:t>
            </a:r>
            <a:r>
              <a:rPr lang="en-GB" b="0" i="0" dirty="0" err="1">
                <a:solidFill>
                  <a:srgbClr val="313537"/>
                </a:solidFill>
                <a:effectLst/>
                <a:latin typeface="Body"/>
              </a:rPr>
              <a:t>kunt</a:t>
            </a:r>
            <a:r>
              <a:rPr lang="en-GB" b="0" i="0" dirty="0">
                <a:solidFill>
                  <a:srgbClr val="313537"/>
                </a:solidFill>
                <a:effectLst/>
                <a:latin typeface="Body"/>
              </a:rPr>
              <a:t> u </a:t>
            </a:r>
            <a:r>
              <a:rPr lang="en-GB" b="0" i="0" dirty="0" err="1">
                <a:solidFill>
                  <a:srgbClr val="313537"/>
                </a:solidFill>
                <a:effectLst/>
                <a:latin typeface="Body"/>
              </a:rPr>
              <a:t>kiezen</a:t>
            </a:r>
            <a:r>
              <a:rPr lang="en-GB" b="0" i="0" dirty="0">
                <a:solidFill>
                  <a:srgbClr val="313537"/>
                </a:solidFill>
                <a:effectLst/>
                <a:latin typeface="Body"/>
              </a:rPr>
              <a:t> </a:t>
            </a:r>
            <a:r>
              <a:rPr lang="en-GB" b="0" i="0" dirty="0" err="1">
                <a:solidFill>
                  <a:srgbClr val="313537"/>
                </a:solidFill>
                <a:effectLst/>
                <a:latin typeface="Body"/>
              </a:rPr>
              <a:t>uit</a:t>
            </a:r>
            <a:r>
              <a:rPr lang="en-GB" b="0" i="0" dirty="0">
                <a:solidFill>
                  <a:srgbClr val="313537"/>
                </a:solidFill>
                <a:effectLst/>
                <a:latin typeface="Body"/>
              </a:rPr>
              <a:t> twee </a:t>
            </a:r>
            <a:r>
              <a:rPr lang="en-GB" b="0" i="0" dirty="0" err="1">
                <a:solidFill>
                  <a:srgbClr val="313537"/>
                </a:solidFill>
                <a:effectLst/>
                <a:latin typeface="Body"/>
              </a:rPr>
              <a:t>typen</a:t>
            </a:r>
            <a:r>
              <a:rPr lang="en-GB" b="0" i="0" dirty="0">
                <a:solidFill>
                  <a:srgbClr val="313537"/>
                </a:solidFill>
                <a:effectLst/>
                <a:latin typeface="Body"/>
              </a:rPr>
              <a:t>:</a:t>
            </a:r>
          </a:p>
          <a:p>
            <a:pPr algn="l" fontAlgn="base"/>
            <a:r>
              <a:rPr lang="en-GB" b="0" i="0" dirty="0">
                <a:solidFill>
                  <a:srgbClr val="313537"/>
                </a:solidFill>
                <a:effectLst/>
                <a:latin typeface="Body"/>
              </a:rPr>
              <a:t>VLAN of Overlay.</a:t>
            </a:r>
          </a:p>
          <a:p>
            <a:pPr algn="l" fontAlgn="base"/>
            <a:endParaRPr lang="en-GB" b="0" i="0" dirty="0">
              <a:solidFill>
                <a:srgbClr val="313537"/>
              </a:solidFill>
              <a:effectLst/>
              <a:latin typeface="Body"/>
            </a:endParaRPr>
          </a:p>
          <a:p>
            <a:pPr algn="l" fontAlgn="base"/>
            <a:r>
              <a:rPr lang="en-GB" b="0" i="0" dirty="0">
                <a:solidFill>
                  <a:srgbClr val="313537"/>
                </a:solidFill>
                <a:effectLst/>
                <a:latin typeface="Body"/>
              </a:rPr>
              <a:t>Het </a:t>
            </a:r>
            <a:r>
              <a:rPr lang="en-GB" b="0" i="0" dirty="0" err="1">
                <a:solidFill>
                  <a:srgbClr val="313537"/>
                </a:solidFill>
                <a:effectLst/>
                <a:latin typeface="Body"/>
              </a:rPr>
              <a:t>netwerktype</a:t>
            </a:r>
            <a:r>
              <a:rPr lang="en-GB" b="0" i="0" dirty="0">
                <a:solidFill>
                  <a:srgbClr val="313537"/>
                </a:solidFill>
                <a:effectLst/>
                <a:latin typeface="Body"/>
              </a:rPr>
              <a:t> Overlay </a:t>
            </a:r>
            <a:r>
              <a:rPr lang="en-GB" b="0" i="0" dirty="0" err="1">
                <a:solidFill>
                  <a:srgbClr val="313537"/>
                </a:solidFill>
                <a:effectLst/>
                <a:latin typeface="Body"/>
              </a:rPr>
              <a:t>wordt</a:t>
            </a:r>
            <a:r>
              <a:rPr lang="en-GB" b="0" i="0" dirty="0">
                <a:solidFill>
                  <a:srgbClr val="313537"/>
                </a:solidFill>
                <a:effectLst/>
                <a:latin typeface="Body"/>
              </a:rPr>
              <a:t> </a:t>
            </a:r>
            <a:r>
              <a:rPr lang="en-GB" b="0" i="0" dirty="0" err="1">
                <a:solidFill>
                  <a:srgbClr val="313537"/>
                </a:solidFill>
                <a:effectLst/>
                <a:latin typeface="Body"/>
              </a:rPr>
              <a:t>gebruikt</a:t>
            </a:r>
            <a:r>
              <a:rPr lang="en-GB" b="0" i="0" dirty="0">
                <a:solidFill>
                  <a:srgbClr val="313537"/>
                </a:solidFill>
                <a:effectLst/>
                <a:latin typeface="Body"/>
              </a:rPr>
              <a:t> </a:t>
            </a:r>
            <a:r>
              <a:rPr lang="en-GB" b="0" i="0" dirty="0" err="1">
                <a:solidFill>
                  <a:srgbClr val="313537"/>
                </a:solidFill>
                <a:effectLst/>
                <a:latin typeface="Body"/>
              </a:rPr>
              <a:t>voor</a:t>
            </a:r>
            <a:r>
              <a:rPr lang="en-GB" b="0" i="0" dirty="0">
                <a:solidFill>
                  <a:srgbClr val="313537"/>
                </a:solidFill>
                <a:effectLst/>
                <a:latin typeface="Body"/>
              </a:rPr>
              <a:t> Virtual Private Clouds (VPC's), wat </a:t>
            </a:r>
            <a:r>
              <a:rPr lang="en-GB" b="0" i="0" dirty="0" err="1">
                <a:solidFill>
                  <a:srgbClr val="313537"/>
                </a:solidFill>
                <a:effectLst/>
                <a:latin typeface="Body"/>
              </a:rPr>
              <a:t>buiten</a:t>
            </a:r>
            <a:r>
              <a:rPr lang="en-GB" b="0" i="0" dirty="0">
                <a:solidFill>
                  <a:srgbClr val="313537"/>
                </a:solidFill>
                <a:effectLst/>
                <a:latin typeface="Body"/>
              </a:rPr>
              <a:t> het </a:t>
            </a:r>
            <a:r>
              <a:rPr lang="en-GB" b="0" i="0" dirty="0" err="1">
                <a:solidFill>
                  <a:srgbClr val="313537"/>
                </a:solidFill>
                <a:effectLst/>
                <a:latin typeface="Body"/>
              </a:rPr>
              <a:t>bestek</a:t>
            </a:r>
            <a:r>
              <a:rPr lang="en-GB" b="0" i="0" dirty="0">
                <a:solidFill>
                  <a:srgbClr val="313537"/>
                </a:solidFill>
                <a:effectLst/>
                <a:latin typeface="Body"/>
              </a:rPr>
              <a:t> van </a:t>
            </a:r>
            <a:r>
              <a:rPr lang="en-GB" b="0" i="0" dirty="0" err="1">
                <a:solidFill>
                  <a:srgbClr val="313537"/>
                </a:solidFill>
                <a:effectLst/>
                <a:latin typeface="Body"/>
              </a:rPr>
              <a:t>deze</a:t>
            </a:r>
            <a:r>
              <a:rPr lang="en-GB" b="0" i="0" dirty="0">
                <a:solidFill>
                  <a:srgbClr val="313537"/>
                </a:solidFill>
                <a:effectLst/>
                <a:latin typeface="Body"/>
              </a:rPr>
              <a:t> training </a:t>
            </a:r>
            <a:r>
              <a:rPr lang="en-GB" b="0" i="0" dirty="0" err="1">
                <a:solidFill>
                  <a:srgbClr val="313537"/>
                </a:solidFill>
                <a:effectLst/>
                <a:latin typeface="Body"/>
              </a:rPr>
              <a:t>valt</a:t>
            </a:r>
            <a:r>
              <a:rPr lang="en-GB" b="0" i="0" dirty="0">
                <a:solidFill>
                  <a:srgbClr val="313537"/>
                </a:solidFill>
                <a:effectLst/>
                <a:latin typeface="Body"/>
              </a:rPr>
              <a:t>.</a:t>
            </a:r>
          </a:p>
        </p:txBody>
      </p:sp>
      <p:sp>
        <p:nvSpPr>
          <p:cNvPr id="4" name="Slide Number Placeholder 3"/>
          <p:cNvSpPr>
            <a:spLocks noGrp="1"/>
          </p:cNvSpPr>
          <p:nvPr>
            <p:ph type="sldNum" sz="quarter" idx="5"/>
          </p:nvPr>
        </p:nvSpPr>
        <p:spPr/>
        <p:txBody>
          <a:bodyPr/>
          <a:lstStyle/>
          <a:p>
            <a:fld id="{212985E4-63A6-42C5-B555-D36F14EDE62F}" type="slidenum">
              <a:rPr lang="en-US" smtClean="0"/>
              <a:t>6</a:t>
            </a:fld>
            <a:endParaRPr lang="en-US" dirty="0"/>
          </a:p>
        </p:txBody>
      </p:sp>
    </p:spTree>
    <p:extLst>
      <p:ext uri="{BB962C8B-B14F-4D97-AF65-F5344CB8AC3E}">
        <p14:creationId xmlns:p14="http://schemas.microsoft.com/office/powerpoint/2010/main" val="67367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err="1">
                <a:solidFill>
                  <a:srgbClr val="313537"/>
                </a:solidFill>
                <a:effectLst/>
                <a:latin typeface="Body"/>
              </a:rPr>
              <a:t>Een</a:t>
            </a:r>
            <a:r>
              <a:rPr lang="en-GB" b="0" i="0" dirty="0">
                <a:solidFill>
                  <a:srgbClr val="313537"/>
                </a:solidFill>
                <a:effectLst/>
                <a:latin typeface="Body"/>
              </a:rPr>
              <a:t> subnet is </a:t>
            </a:r>
            <a:r>
              <a:rPr lang="en-GB" b="0" i="0" dirty="0" err="1">
                <a:solidFill>
                  <a:srgbClr val="313537"/>
                </a:solidFill>
                <a:effectLst/>
                <a:latin typeface="Body"/>
              </a:rPr>
              <a:t>verbonden</a:t>
            </a:r>
            <a:r>
              <a:rPr lang="en-GB" b="0" i="0" dirty="0">
                <a:solidFill>
                  <a:srgbClr val="313537"/>
                </a:solidFill>
                <a:effectLst/>
                <a:latin typeface="Body"/>
              </a:rPr>
              <a:t> met </a:t>
            </a:r>
            <a:r>
              <a:rPr lang="en-GB" b="0" i="0" dirty="0" err="1">
                <a:solidFill>
                  <a:srgbClr val="313537"/>
                </a:solidFill>
                <a:effectLst/>
                <a:latin typeface="Body"/>
              </a:rPr>
              <a:t>een</a:t>
            </a:r>
            <a:r>
              <a:rPr lang="en-GB" b="0" i="0" dirty="0">
                <a:solidFill>
                  <a:srgbClr val="313537"/>
                </a:solidFill>
                <a:effectLst/>
                <a:latin typeface="Body"/>
              </a:rPr>
              <a:t> </a:t>
            </a:r>
            <a:r>
              <a:rPr lang="en-GB" b="0" i="0" dirty="0" err="1">
                <a:solidFill>
                  <a:srgbClr val="313537"/>
                </a:solidFill>
                <a:effectLst/>
                <a:latin typeface="Body"/>
              </a:rPr>
              <a:t>virtuele</a:t>
            </a:r>
            <a:r>
              <a:rPr lang="en-GB" b="0" i="0" dirty="0">
                <a:solidFill>
                  <a:srgbClr val="313537"/>
                </a:solidFill>
                <a:effectLst/>
                <a:latin typeface="Body"/>
              </a:rPr>
              <a:t> switch. De </a:t>
            </a:r>
            <a:r>
              <a:rPr lang="en-GB" b="0" i="0" dirty="0" err="1">
                <a:solidFill>
                  <a:srgbClr val="313537"/>
                </a:solidFill>
                <a:effectLst/>
                <a:latin typeface="Body"/>
              </a:rPr>
              <a:t>standaard</a:t>
            </a:r>
            <a:r>
              <a:rPr lang="en-GB" b="0" i="0" dirty="0">
                <a:solidFill>
                  <a:srgbClr val="313537"/>
                </a:solidFill>
                <a:effectLst/>
                <a:latin typeface="Body"/>
              </a:rPr>
              <a:t> </a:t>
            </a:r>
            <a:r>
              <a:rPr lang="en-GB" b="0" i="0" dirty="0" err="1">
                <a:solidFill>
                  <a:srgbClr val="313537"/>
                </a:solidFill>
                <a:effectLst/>
                <a:latin typeface="Body"/>
              </a:rPr>
              <a:t>virtuele</a:t>
            </a:r>
            <a:r>
              <a:rPr lang="en-GB" b="0" i="0" dirty="0">
                <a:solidFill>
                  <a:srgbClr val="313537"/>
                </a:solidFill>
                <a:effectLst/>
                <a:latin typeface="Body"/>
              </a:rPr>
              <a:t> switch </a:t>
            </a:r>
            <a:r>
              <a:rPr lang="en-GB" b="0" i="0" dirty="0" err="1">
                <a:solidFill>
                  <a:srgbClr val="313537"/>
                </a:solidFill>
                <a:effectLst/>
                <a:latin typeface="Body"/>
              </a:rPr>
              <a:t>heet</a:t>
            </a:r>
            <a:r>
              <a:rPr lang="en-GB" b="0" i="0" dirty="0">
                <a:solidFill>
                  <a:srgbClr val="313537"/>
                </a:solidFill>
                <a:effectLst/>
                <a:latin typeface="Body"/>
              </a:rPr>
              <a:t> vs0. Het </a:t>
            </a:r>
            <a:r>
              <a:rPr lang="en-GB" b="0" i="0" dirty="0" err="1">
                <a:solidFill>
                  <a:srgbClr val="313537"/>
                </a:solidFill>
                <a:effectLst/>
                <a:latin typeface="Body"/>
              </a:rPr>
              <a:t>verbindt</a:t>
            </a:r>
            <a:r>
              <a:rPr lang="en-GB" b="0" i="0" dirty="0">
                <a:solidFill>
                  <a:srgbClr val="313537"/>
                </a:solidFill>
                <a:effectLst/>
                <a:latin typeface="Body"/>
              </a:rPr>
              <a:t> de </a:t>
            </a:r>
            <a:r>
              <a:rPr lang="en-GB" b="0" i="0" dirty="0" err="1">
                <a:solidFill>
                  <a:srgbClr val="313537"/>
                </a:solidFill>
                <a:effectLst/>
                <a:latin typeface="Body"/>
              </a:rPr>
              <a:t>standaard</a:t>
            </a:r>
            <a:r>
              <a:rPr lang="en-GB" b="0" i="0" dirty="0">
                <a:solidFill>
                  <a:srgbClr val="313537"/>
                </a:solidFill>
                <a:effectLst/>
                <a:latin typeface="Body"/>
              </a:rPr>
              <a:t> bridge, br0, op alle hosts in het cluster </a:t>
            </a:r>
            <a:r>
              <a:rPr lang="en-GB" b="0" i="0" dirty="0" err="1">
                <a:solidFill>
                  <a:srgbClr val="313537"/>
                </a:solidFill>
                <a:effectLst/>
                <a:latin typeface="Body"/>
              </a:rPr>
              <a:t>tijdens</a:t>
            </a:r>
            <a:r>
              <a:rPr lang="en-GB" b="0" i="0" dirty="0">
                <a:solidFill>
                  <a:srgbClr val="313537"/>
                </a:solidFill>
                <a:effectLst/>
                <a:latin typeface="Body"/>
              </a:rPr>
              <a:t> de </a:t>
            </a:r>
            <a:r>
              <a:rPr lang="en-GB" b="0" i="0" dirty="0" err="1">
                <a:solidFill>
                  <a:srgbClr val="313537"/>
                </a:solidFill>
                <a:effectLst/>
                <a:latin typeface="Body"/>
              </a:rPr>
              <a:t>installatie</a:t>
            </a:r>
            <a:r>
              <a:rPr lang="en-GB" b="0" i="0" dirty="0">
                <a:solidFill>
                  <a:srgbClr val="313537"/>
                </a:solidFill>
                <a:effectLst/>
                <a:latin typeface="Body"/>
              </a:rPr>
              <a:t> van of </a:t>
            </a:r>
            <a:r>
              <a:rPr lang="en-GB" b="0" i="0" dirty="0" err="1">
                <a:solidFill>
                  <a:srgbClr val="313537"/>
                </a:solidFill>
                <a:effectLst/>
                <a:latin typeface="Body"/>
              </a:rPr>
              <a:t>bij</a:t>
            </a:r>
            <a:r>
              <a:rPr lang="en-GB" b="0" i="0" dirty="0">
                <a:solidFill>
                  <a:srgbClr val="313537"/>
                </a:solidFill>
                <a:effectLst/>
                <a:latin typeface="Body"/>
              </a:rPr>
              <a:t> het </a:t>
            </a:r>
            <a:r>
              <a:rPr lang="en-GB" b="0" i="0" dirty="0" err="1">
                <a:solidFill>
                  <a:srgbClr val="313537"/>
                </a:solidFill>
                <a:effectLst/>
                <a:latin typeface="Body"/>
              </a:rPr>
              <a:t>upgraden</a:t>
            </a:r>
            <a:r>
              <a:rPr lang="en-GB" b="0" i="0" dirty="0">
                <a:solidFill>
                  <a:srgbClr val="313537"/>
                </a:solidFill>
                <a:effectLst/>
                <a:latin typeface="Body"/>
              </a:rPr>
              <a:t> </a:t>
            </a:r>
            <a:r>
              <a:rPr lang="en-GB" b="0" i="0" dirty="0" err="1">
                <a:solidFill>
                  <a:srgbClr val="313537"/>
                </a:solidFill>
                <a:effectLst/>
                <a:latin typeface="Body"/>
              </a:rPr>
              <a:t>naar</a:t>
            </a:r>
            <a:r>
              <a:rPr lang="en-GB" b="0" i="0" dirty="0">
                <a:solidFill>
                  <a:srgbClr val="313537"/>
                </a:solidFill>
                <a:effectLst/>
                <a:latin typeface="Body"/>
              </a:rPr>
              <a:t> de </a:t>
            </a:r>
            <a:r>
              <a:rPr lang="en-GB" b="0" i="0" dirty="0" err="1">
                <a:solidFill>
                  <a:srgbClr val="313537"/>
                </a:solidFill>
                <a:effectLst/>
                <a:latin typeface="Body"/>
              </a:rPr>
              <a:t>compatibele</a:t>
            </a:r>
            <a:r>
              <a:rPr lang="en-GB" b="0" i="0" dirty="0">
                <a:solidFill>
                  <a:srgbClr val="313537"/>
                </a:solidFill>
                <a:effectLst/>
                <a:latin typeface="Body"/>
              </a:rPr>
              <a:t> </a:t>
            </a:r>
            <a:r>
              <a:rPr lang="en-GB" b="0" i="0" dirty="0" err="1">
                <a:solidFill>
                  <a:srgbClr val="313537"/>
                </a:solidFill>
                <a:effectLst/>
                <a:latin typeface="Body"/>
              </a:rPr>
              <a:t>versies</a:t>
            </a:r>
            <a:r>
              <a:rPr lang="en-GB" b="0" i="0" dirty="0">
                <a:solidFill>
                  <a:srgbClr val="313537"/>
                </a:solidFill>
                <a:effectLst/>
                <a:latin typeface="Body"/>
              </a:rPr>
              <a:t> van AOS </a:t>
            </a:r>
            <a:r>
              <a:rPr lang="en-GB" b="0" i="0" dirty="0" err="1">
                <a:solidFill>
                  <a:srgbClr val="313537"/>
                </a:solidFill>
                <a:effectLst/>
                <a:latin typeface="Body"/>
              </a:rPr>
              <a:t>en</a:t>
            </a:r>
            <a:r>
              <a:rPr lang="en-GB" b="0" i="0" dirty="0">
                <a:solidFill>
                  <a:srgbClr val="313537"/>
                </a:solidFill>
                <a:effectLst/>
                <a:latin typeface="Body"/>
              </a:rPr>
              <a:t> AHV. De </a:t>
            </a:r>
            <a:r>
              <a:rPr lang="en-GB" b="0" i="0" dirty="0" err="1">
                <a:solidFill>
                  <a:srgbClr val="313537"/>
                </a:solidFill>
                <a:effectLst/>
                <a:latin typeface="Body"/>
              </a:rPr>
              <a:t>standaard</a:t>
            </a:r>
            <a:r>
              <a:rPr lang="en-GB" b="0" i="0" dirty="0">
                <a:solidFill>
                  <a:srgbClr val="313537"/>
                </a:solidFill>
                <a:effectLst/>
                <a:latin typeface="Body"/>
              </a:rPr>
              <a:t> </a:t>
            </a:r>
            <a:r>
              <a:rPr lang="en-GB" b="0" i="0" dirty="0" err="1">
                <a:solidFill>
                  <a:srgbClr val="313537"/>
                </a:solidFill>
                <a:effectLst/>
                <a:latin typeface="Body"/>
              </a:rPr>
              <a:t>virtuele</a:t>
            </a:r>
            <a:r>
              <a:rPr lang="en-GB" b="0" i="0" dirty="0">
                <a:solidFill>
                  <a:srgbClr val="313537"/>
                </a:solidFill>
                <a:effectLst/>
                <a:latin typeface="Body"/>
              </a:rPr>
              <a:t> switch, vs0, </a:t>
            </a:r>
            <a:r>
              <a:rPr lang="en-GB" b="0" i="0" dirty="0" err="1">
                <a:solidFill>
                  <a:srgbClr val="313537"/>
                </a:solidFill>
                <a:effectLst/>
                <a:latin typeface="Body"/>
              </a:rPr>
              <a:t>heeft</a:t>
            </a:r>
            <a:r>
              <a:rPr lang="en-GB" b="0" i="0" dirty="0">
                <a:solidFill>
                  <a:srgbClr val="313537"/>
                </a:solidFill>
                <a:effectLst/>
                <a:latin typeface="Body"/>
              </a:rPr>
              <a:t> de </a:t>
            </a:r>
            <a:r>
              <a:rPr lang="en-GB" b="0" i="0" dirty="0" err="1">
                <a:solidFill>
                  <a:srgbClr val="313537"/>
                </a:solidFill>
                <a:effectLst/>
                <a:latin typeface="Body"/>
              </a:rPr>
              <a:t>volgende</a:t>
            </a:r>
            <a:r>
              <a:rPr lang="en-GB" b="0" i="0" dirty="0">
                <a:solidFill>
                  <a:srgbClr val="313537"/>
                </a:solidFill>
                <a:effectLst/>
                <a:latin typeface="Body"/>
              </a:rPr>
              <a:t> </a:t>
            </a:r>
            <a:r>
              <a:rPr lang="en-GB" b="0" i="0" dirty="0" err="1">
                <a:solidFill>
                  <a:srgbClr val="313537"/>
                </a:solidFill>
                <a:effectLst/>
                <a:latin typeface="Body"/>
              </a:rPr>
              <a:t>kenmerken</a:t>
            </a:r>
            <a:r>
              <a:rPr lang="en-GB" b="0" i="0" dirty="0">
                <a:solidFill>
                  <a:srgbClr val="313537"/>
                </a:solidFill>
                <a:effectLst/>
                <a:latin typeface="Body"/>
              </a:rPr>
              <a:t>:</a:t>
            </a:r>
          </a:p>
          <a:p>
            <a:pPr algn="l" fontAlgn="base"/>
            <a:endParaRPr lang="en-GB" b="0" i="0" dirty="0">
              <a:solidFill>
                <a:srgbClr val="313537"/>
              </a:solidFill>
              <a:effectLst/>
              <a:latin typeface="Body"/>
            </a:endParaRPr>
          </a:p>
          <a:p>
            <a:pPr algn="l" fontAlgn="base"/>
            <a:r>
              <a:rPr lang="en-GB" b="0" i="0" dirty="0">
                <a:solidFill>
                  <a:srgbClr val="313537"/>
                </a:solidFill>
                <a:effectLst/>
                <a:latin typeface="Body"/>
              </a:rPr>
              <a:t>Vs0 </a:t>
            </a:r>
            <a:r>
              <a:rPr lang="en-GB" b="0" i="0" dirty="0" err="1">
                <a:solidFill>
                  <a:srgbClr val="313537"/>
                </a:solidFill>
                <a:effectLst/>
                <a:latin typeface="Body"/>
              </a:rPr>
              <a:t>kan</a:t>
            </a:r>
            <a:r>
              <a:rPr lang="en-GB" b="0" i="0" dirty="0">
                <a:solidFill>
                  <a:srgbClr val="313537"/>
                </a:solidFill>
                <a:effectLst/>
                <a:latin typeface="Body"/>
              </a:rPr>
              <a:t> </a:t>
            </a:r>
            <a:r>
              <a:rPr lang="en-GB" b="0" i="0" dirty="0" err="1">
                <a:solidFill>
                  <a:srgbClr val="313537"/>
                </a:solidFill>
                <a:effectLst/>
                <a:latin typeface="Body"/>
              </a:rPr>
              <a:t>niet</a:t>
            </a:r>
            <a:r>
              <a:rPr lang="en-GB" b="0" i="0" dirty="0">
                <a:solidFill>
                  <a:srgbClr val="313537"/>
                </a:solidFill>
                <a:effectLst/>
                <a:latin typeface="Body"/>
              </a:rPr>
              <a:t>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verwijderd</a:t>
            </a:r>
            <a:r>
              <a:rPr lang="en-GB" b="0" i="0" dirty="0">
                <a:solidFill>
                  <a:srgbClr val="313537"/>
                </a:solidFill>
                <a:effectLst/>
                <a:latin typeface="Body"/>
              </a:rPr>
              <a:t>.</a:t>
            </a:r>
          </a:p>
          <a:p>
            <a:pPr algn="l" fontAlgn="base"/>
            <a:endParaRPr lang="en-GB" b="0" i="0" dirty="0">
              <a:solidFill>
                <a:srgbClr val="313537"/>
              </a:solidFill>
              <a:effectLst/>
              <a:latin typeface="Body"/>
            </a:endParaRPr>
          </a:p>
          <a:p>
            <a:pPr algn="l" fontAlgn="base"/>
            <a:r>
              <a:rPr lang="en-GB" b="0" i="0" dirty="0">
                <a:solidFill>
                  <a:srgbClr val="313537"/>
                </a:solidFill>
                <a:effectLst/>
                <a:latin typeface="Body"/>
              </a:rPr>
              <a:t>De standard bridges (br0) op alle nodes in het cluster </a:t>
            </a:r>
            <a:r>
              <a:rPr lang="en-GB" b="0" i="0" dirty="0" err="1">
                <a:solidFill>
                  <a:srgbClr val="313537"/>
                </a:solidFill>
                <a:effectLst/>
                <a:latin typeface="Body"/>
              </a:rPr>
              <a:t>zijn</a:t>
            </a:r>
            <a:r>
              <a:rPr lang="en-GB" b="0" i="0" dirty="0">
                <a:solidFill>
                  <a:srgbClr val="313537"/>
                </a:solidFill>
                <a:effectLst/>
                <a:latin typeface="Body"/>
              </a:rPr>
              <a:t> </a:t>
            </a:r>
            <a:r>
              <a:rPr lang="en-GB" b="0" i="0" dirty="0" err="1">
                <a:solidFill>
                  <a:srgbClr val="313537"/>
                </a:solidFill>
                <a:effectLst/>
                <a:latin typeface="Body"/>
              </a:rPr>
              <a:t>verbonden</a:t>
            </a:r>
            <a:r>
              <a:rPr lang="en-GB" b="0" i="0" dirty="0">
                <a:solidFill>
                  <a:srgbClr val="313537"/>
                </a:solidFill>
                <a:effectLst/>
                <a:latin typeface="Body"/>
              </a:rPr>
              <a:t> met vs0. Sus vs0 is </a:t>
            </a:r>
            <a:r>
              <a:rPr lang="en-GB" b="0" i="0" dirty="0" err="1">
                <a:solidFill>
                  <a:srgbClr val="313537"/>
                </a:solidFill>
                <a:effectLst/>
                <a:latin typeface="Body"/>
              </a:rPr>
              <a:t>niet</a:t>
            </a:r>
            <a:r>
              <a:rPr lang="en-GB" b="0" i="0" dirty="0">
                <a:solidFill>
                  <a:srgbClr val="313537"/>
                </a:solidFill>
                <a:effectLst/>
                <a:latin typeface="Body"/>
              </a:rPr>
              <a:t> </a:t>
            </a:r>
            <a:r>
              <a:rPr lang="en-GB" b="0" i="0" dirty="0" err="1">
                <a:solidFill>
                  <a:srgbClr val="313537"/>
                </a:solidFill>
                <a:effectLst/>
                <a:latin typeface="Body"/>
              </a:rPr>
              <a:t>leeg</a:t>
            </a:r>
            <a:r>
              <a:rPr lang="en-GB" b="0" i="0" dirty="0">
                <a:solidFill>
                  <a:srgbClr val="313537"/>
                </a:solidFill>
                <a:effectLst/>
                <a:latin typeface="Body"/>
              </a:rPr>
              <a:t>. Er is ten </a:t>
            </a:r>
            <a:r>
              <a:rPr lang="en-GB" b="0" i="0" dirty="0" err="1">
                <a:solidFill>
                  <a:srgbClr val="313537"/>
                </a:solidFill>
                <a:effectLst/>
                <a:latin typeface="Body"/>
              </a:rPr>
              <a:t>minste</a:t>
            </a:r>
            <a:r>
              <a:rPr lang="en-GB" b="0" i="0" dirty="0">
                <a:solidFill>
                  <a:srgbClr val="313537"/>
                </a:solidFill>
                <a:effectLst/>
                <a:latin typeface="Body"/>
              </a:rPr>
              <a:t> </a:t>
            </a:r>
            <a:r>
              <a:rPr lang="en-GB" b="0" i="0" dirty="0" err="1">
                <a:solidFill>
                  <a:srgbClr val="313537"/>
                </a:solidFill>
                <a:effectLst/>
                <a:latin typeface="Body"/>
              </a:rPr>
              <a:t>één</a:t>
            </a:r>
            <a:r>
              <a:rPr lang="en-GB" b="0" i="0" dirty="0">
                <a:solidFill>
                  <a:srgbClr val="313537"/>
                </a:solidFill>
                <a:effectLst/>
                <a:latin typeface="Body"/>
              </a:rPr>
              <a:t> uplink </a:t>
            </a:r>
            <a:r>
              <a:rPr lang="en-GB" b="0" i="0" dirty="0" err="1">
                <a:solidFill>
                  <a:srgbClr val="313537"/>
                </a:solidFill>
                <a:effectLst/>
                <a:latin typeface="Body"/>
              </a:rPr>
              <a:t>geconfigureerd</a:t>
            </a:r>
            <a:r>
              <a:rPr lang="en-GB" b="0" i="0" dirty="0">
                <a:solidFill>
                  <a:srgbClr val="313537"/>
                </a:solidFill>
                <a:effectLst/>
                <a:latin typeface="Body"/>
              </a:rPr>
              <a:t>.</a:t>
            </a:r>
          </a:p>
          <a:p>
            <a:pPr algn="l" fontAlgn="base"/>
            <a:endParaRPr lang="en-GB" b="0" i="0" dirty="0">
              <a:solidFill>
                <a:srgbClr val="313537"/>
              </a:solidFill>
              <a:effectLst/>
              <a:latin typeface="Body"/>
            </a:endParaRPr>
          </a:p>
          <a:p>
            <a:pPr algn="l" fontAlgn="base"/>
            <a:r>
              <a:rPr lang="en-GB" b="0" i="0" dirty="0">
                <a:solidFill>
                  <a:srgbClr val="313537"/>
                </a:solidFill>
                <a:effectLst/>
                <a:latin typeface="Body"/>
              </a:rPr>
              <a:t>De </a:t>
            </a:r>
            <a:r>
              <a:rPr lang="en-GB" b="0" i="0" dirty="0" err="1">
                <a:solidFill>
                  <a:srgbClr val="313537"/>
                </a:solidFill>
                <a:effectLst/>
                <a:latin typeface="Body"/>
              </a:rPr>
              <a:t>standaard</a:t>
            </a:r>
            <a:r>
              <a:rPr lang="en-GB" b="0" i="0" dirty="0">
                <a:solidFill>
                  <a:srgbClr val="313537"/>
                </a:solidFill>
                <a:effectLst/>
                <a:latin typeface="Body"/>
              </a:rPr>
              <a:t> </a:t>
            </a:r>
            <a:r>
              <a:rPr lang="en-GB" b="0" i="0" dirty="0" err="1">
                <a:solidFill>
                  <a:srgbClr val="313537"/>
                </a:solidFill>
                <a:effectLst/>
                <a:latin typeface="Body"/>
              </a:rPr>
              <a:t>beheerconnectiviteit</a:t>
            </a:r>
            <a:r>
              <a:rPr lang="en-GB" b="0" i="0" dirty="0">
                <a:solidFill>
                  <a:srgbClr val="313537"/>
                </a:solidFill>
                <a:effectLst/>
                <a:latin typeface="Body"/>
              </a:rPr>
              <a:t> met </a:t>
            </a:r>
            <a:r>
              <a:rPr lang="en-GB" b="0" i="0" dirty="0" err="1">
                <a:solidFill>
                  <a:srgbClr val="313537"/>
                </a:solidFill>
                <a:effectLst/>
                <a:latin typeface="Body"/>
              </a:rPr>
              <a:t>een</a:t>
            </a:r>
            <a:r>
              <a:rPr lang="en-GB" b="0" i="0" dirty="0">
                <a:solidFill>
                  <a:srgbClr val="313537"/>
                </a:solidFill>
                <a:effectLst/>
                <a:latin typeface="Body"/>
              </a:rPr>
              <a:t> node </a:t>
            </a:r>
            <a:r>
              <a:rPr lang="en-GB" b="0" i="0" dirty="0" err="1">
                <a:solidFill>
                  <a:srgbClr val="313537"/>
                </a:solidFill>
                <a:effectLst/>
                <a:latin typeface="Body"/>
              </a:rPr>
              <a:t>wordt</a:t>
            </a:r>
            <a:r>
              <a:rPr lang="en-GB" b="0" i="0" dirty="0">
                <a:solidFill>
                  <a:srgbClr val="313537"/>
                </a:solidFill>
                <a:effectLst/>
                <a:latin typeface="Body"/>
              </a:rPr>
              <a:t> </a:t>
            </a:r>
            <a:r>
              <a:rPr lang="en-GB" b="0" i="0" dirty="0" err="1">
                <a:solidFill>
                  <a:srgbClr val="313537"/>
                </a:solidFill>
                <a:effectLst/>
                <a:latin typeface="Body"/>
              </a:rPr>
              <a:t>toegewezen</a:t>
            </a:r>
            <a:r>
              <a:rPr lang="en-GB" b="0" i="0" dirty="0">
                <a:solidFill>
                  <a:srgbClr val="313537"/>
                </a:solidFill>
                <a:effectLst/>
                <a:latin typeface="Body"/>
              </a:rPr>
              <a:t> </a:t>
            </a:r>
            <a:r>
              <a:rPr lang="en-GB" b="0" i="0" dirty="0" err="1">
                <a:solidFill>
                  <a:srgbClr val="313537"/>
                </a:solidFill>
                <a:effectLst/>
                <a:latin typeface="Body"/>
              </a:rPr>
              <a:t>aan</a:t>
            </a:r>
            <a:r>
              <a:rPr lang="en-GB" b="0" i="0" dirty="0">
                <a:solidFill>
                  <a:srgbClr val="313537"/>
                </a:solidFill>
                <a:effectLst/>
                <a:latin typeface="Body"/>
              </a:rPr>
              <a:t> br0 die is </a:t>
            </a:r>
            <a:r>
              <a:rPr lang="en-GB" b="0" i="0" dirty="0" err="1">
                <a:solidFill>
                  <a:srgbClr val="313537"/>
                </a:solidFill>
                <a:effectLst/>
                <a:latin typeface="Body"/>
              </a:rPr>
              <a:t>toegewezen</a:t>
            </a:r>
            <a:r>
              <a:rPr lang="en-GB" b="0" i="0" dirty="0">
                <a:solidFill>
                  <a:srgbClr val="313537"/>
                </a:solidFill>
                <a:effectLst/>
                <a:latin typeface="Body"/>
              </a:rPr>
              <a:t> </a:t>
            </a:r>
            <a:r>
              <a:rPr lang="en-GB" b="0" i="0" dirty="0" err="1">
                <a:solidFill>
                  <a:srgbClr val="313537"/>
                </a:solidFill>
                <a:effectLst/>
                <a:latin typeface="Body"/>
              </a:rPr>
              <a:t>aan</a:t>
            </a:r>
            <a:r>
              <a:rPr lang="en-GB" b="0" i="0" dirty="0">
                <a:solidFill>
                  <a:srgbClr val="313537"/>
                </a:solidFill>
                <a:effectLst/>
                <a:latin typeface="Body"/>
              </a:rPr>
              <a:t> vs0.</a:t>
            </a:r>
          </a:p>
          <a:p>
            <a:pPr algn="l" fontAlgn="base"/>
            <a:endParaRPr lang="en-GB" b="0" i="0" dirty="0">
              <a:solidFill>
                <a:srgbClr val="313537"/>
              </a:solidFill>
              <a:effectLst/>
              <a:latin typeface="Body"/>
            </a:endParaRPr>
          </a:p>
          <a:p>
            <a:pPr algn="l" fontAlgn="base"/>
            <a:r>
              <a:rPr lang="en-GB" b="0" i="0" dirty="0">
                <a:solidFill>
                  <a:srgbClr val="313537"/>
                </a:solidFill>
                <a:effectLst/>
                <a:latin typeface="Body"/>
              </a:rPr>
              <a:t>De </a:t>
            </a:r>
            <a:r>
              <a:rPr lang="en-GB" b="0" i="0" dirty="0" err="1">
                <a:solidFill>
                  <a:srgbClr val="313537"/>
                </a:solidFill>
                <a:effectLst/>
                <a:latin typeface="Body"/>
              </a:rPr>
              <a:t>standaard</a:t>
            </a:r>
            <a:r>
              <a:rPr lang="en-GB" b="0" i="0" dirty="0">
                <a:solidFill>
                  <a:srgbClr val="313537"/>
                </a:solidFill>
                <a:effectLst/>
                <a:latin typeface="Body"/>
              </a:rPr>
              <a:t> </a:t>
            </a:r>
            <a:r>
              <a:rPr lang="en-GB" b="0" i="0" dirty="0" err="1">
                <a:solidFill>
                  <a:srgbClr val="313537"/>
                </a:solidFill>
                <a:effectLst/>
                <a:latin typeface="Body"/>
              </a:rPr>
              <a:t>parameterwaarden</a:t>
            </a:r>
            <a:r>
              <a:rPr lang="en-GB" b="0" i="0" dirty="0">
                <a:solidFill>
                  <a:srgbClr val="313537"/>
                </a:solidFill>
                <a:effectLst/>
                <a:latin typeface="Body"/>
              </a:rPr>
              <a:t> van vs0 - Name, Description, MTU </a:t>
            </a:r>
            <a:r>
              <a:rPr lang="en-GB" b="0" i="0" dirty="0" err="1">
                <a:solidFill>
                  <a:srgbClr val="313537"/>
                </a:solidFill>
                <a:effectLst/>
                <a:latin typeface="Body"/>
              </a:rPr>
              <a:t>en</a:t>
            </a:r>
            <a:r>
              <a:rPr lang="en-GB" b="0" i="0" dirty="0">
                <a:solidFill>
                  <a:srgbClr val="313537"/>
                </a:solidFill>
                <a:effectLst/>
                <a:latin typeface="Body"/>
              </a:rPr>
              <a:t> Bond Type - </a:t>
            </a:r>
            <a:r>
              <a:rPr lang="en-GB" b="0" i="0" dirty="0" err="1">
                <a:solidFill>
                  <a:srgbClr val="313537"/>
                </a:solidFill>
                <a:effectLst/>
                <a:latin typeface="Body"/>
              </a:rPr>
              <a:t>kunnen</a:t>
            </a:r>
            <a:r>
              <a:rPr lang="en-GB" b="0" i="0" dirty="0">
                <a:solidFill>
                  <a:srgbClr val="313537"/>
                </a:solidFill>
                <a:effectLst/>
                <a:latin typeface="Body"/>
              </a:rPr>
              <a:t> </a:t>
            </a:r>
            <a:r>
              <a:rPr lang="en-GB" b="0" i="0" dirty="0" err="1">
                <a:solidFill>
                  <a:srgbClr val="313537"/>
                </a:solidFill>
                <a:effectLst/>
                <a:latin typeface="Body"/>
              </a:rPr>
              <a:t>worden</a:t>
            </a:r>
            <a:r>
              <a:rPr lang="en-GB" b="0" i="0" dirty="0">
                <a:solidFill>
                  <a:srgbClr val="313537"/>
                </a:solidFill>
                <a:effectLst/>
                <a:latin typeface="Body"/>
              </a:rPr>
              <a:t> </a:t>
            </a:r>
            <a:r>
              <a:rPr lang="en-GB" b="0" i="0" dirty="0" err="1">
                <a:solidFill>
                  <a:srgbClr val="313537"/>
                </a:solidFill>
                <a:effectLst/>
                <a:latin typeface="Body"/>
              </a:rPr>
              <a:t>gewijzigd</a:t>
            </a:r>
            <a:r>
              <a:rPr lang="en-GB" b="0" i="0" dirty="0">
                <a:solidFill>
                  <a:srgbClr val="313537"/>
                </a:solidFill>
                <a:effectLst/>
                <a:latin typeface="Body"/>
              </a:rPr>
              <a:t>.</a:t>
            </a:r>
          </a:p>
          <a:p>
            <a:pPr algn="l" fontAlgn="base"/>
            <a:endParaRPr lang="en-GB" b="0" i="0" dirty="0">
              <a:solidFill>
                <a:srgbClr val="313537"/>
              </a:solidFill>
              <a:effectLst/>
              <a:latin typeface="Body"/>
            </a:endParaRPr>
          </a:p>
          <a:p>
            <a:pPr algn="l" fontAlgn="base"/>
            <a:r>
              <a:rPr lang="en-GB" b="0" i="0" dirty="0">
                <a:solidFill>
                  <a:srgbClr val="313537"/>
                </a:solidFill>
                <a:effectLst/>
                <a:latin typeface="Body"/>
              </a:rPr>
              <a:t>De </a:t>
            </a:r>
            <a:r>
              <a:rPr lang="en-GB" b="0" i="0" dirty="0" err="1">
                <a:solidFill>
                  <a:srgbClr val="313537"/>
                </a:solidFill>
                <a:effectLst/>
                <a:latin typeface="Body"/>
              </a:rPr>
              <a:t>standaard</a:t>
            </a:r>
            <a:r>
              <a:rPr lang="en-GB" b="0" i="0" dirty="0">
                <a:solidFill>
                  <a:srgbClr val="313537"/>
                </a:solidFill>
                <a:effectLst/>
                <a:latin typeface="Body"/>
              </a:rPr>
              <a:t> </a:t>
            </a:r>
            <a:r>
              <a:rPr lang="en-GB" b="0" i="0" dirty="0" err="1">
                <a:solidFill>
                  <a:srgbClr val="313537"/>
                </a:solidFill>
                <a:effectLst/>
                <a:latin typeface="Body"/>
              </a:rPr>
              <a:t>virtuele</a:t>
            </a:r>
            <a:r>
              <a:rPr lang="en-GB" b="0" i="0" dirty="0">
                <a:solidFill>
                  <a:srgbClr val="313537"/>
                </a:solidFill>
                <a:effectLst/>
                <a:latin typeface="Body"/>
              </a:rPr>
              <a:t> switch is </a:t>
            </a:r>
            <a:r>
              <a:rPr lang="en-GB" b="0" i="0" dirty="0" err="1">
                <a:solidFill>
                  <a:srgbClr val="313537"/>
                </a:solidFill>
                <a:effectLst/>
                <a:latin typeface="Body"/>
              </a:rPr>
              <a:t>geconfigureerd</a:t>
            </a:r>
            <a:r>
              <a:rPr lang="en-GB" b="0" i="0" dirty="0">
                <a:solidFill>
                  <a:srgbClr val="313537"/>
                </a:solidFill>
                <a:effectLst/>
                <a:latin typeface="Body"/>
              </a:rPr>
              <a:t> met het type Active-Backup uplink-binding.</a:t>
            </a:r>
          </a:p>
        </p:txBody>
      </p:sp>
      <p:sp>
        <p:nvSpPr>
          <p:cNvPr id="4" name="Slide Number Placeholder 3"/>
          <p:cNvSpPr>
            <a:spLocks noGrp="1"/>
          </p:cNvSpPr>
          <p:nvPr>
            <p:ph type="sldNum" sz="quarter" idx="5"/>
          </p:nvPr>
        </p:nvSpPr>
        <p:spPr/>
        <p:txBody>
          <a:bodyPr/>
          <a:lstStyle/>
          <a:p>
            <a:fld id="{212985E4-63A6-42C5-B555-D36F14EDE62F}" type="slidenum">
              <a:rPr lang="en-US" smtClean="0"/>
              <a:t>7</a:t>
            </a:fld>
            <a:endParaRPr lang="en-US" dirty="0"/>
          </a:p>
        </p:txBody>
      </p:sp>
    </p:spTree>
    <p:extLst>
      <p:ext uri="{BB962C8B-B14F-4D97-AF65-F5344CB8AC3E}">
        <p14:creationId xmlns:p14="http://schemas.microsoft.com/office/powerpoint/2010/main" val="408067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313537"/>
                </a:solidFill>
                <a:effectLst/>
                <a:latin typeface="Body"/>
              </a:rPr>
              <a:t>De </a:t>
            </a:r>
            <a:r>
              <a:rPr lang="en-GB" b="0" i="0" dirty="0" err="1">
                <a:solidFill>
                  <a:srgbClr val="313537"/>
                </a:solidFill>
                <a:effectLst/>
                <a:latin typeface="Body"/>
              </a:rPr>
              <a:t>virtuele</a:t>
            </a:r>
            <a:r>
              <a:rPr lang="en-GB" b="0" i="0" dirty="0">
                <a:solidFill>
                  <a:srgbClr val="313537"/>
                </a:solidFill>
                <a:effectLst/>
                <a:latin typeface="Body"/>
              </a:rPr>
              <a:t> switch </a:t>
            </a:r>
            <a:r>
              <a:rPr lang="en-GB" b="0" i="0" dirty="0" err="1">
                <a:solidFill>
                  <a:srgbClr val="313537"/>
                </a:solidFill>
                <a:effectLst/>
                <a:latin typeface="Body"/>
              </a:rPr>
              <a:t>verzamelt</a:t>
            </a:r>
            <a:r>
              <a:rPr lang="en-GB" b="0" i="0" dirty="0">
                <a:solidFill>
                  <a:srgbClr val="313537"/>
                </a:solidFill>
                <a:effectLst/>
                <a:latin typeface="Body"/>
              </a:rPr>
              <a:t> </a:t>
            </a:r>
            <a:r>
              <a:rPr lang="en-GB" b="0" i="0" dirty="0" err="1">
                <a:solidFill>
                  <a:srgbClr val="313537"/>
                </a:solidFill>
                <a:effectLst/>
                <a:latin typeface="Body"/>
              </a:rPr>
              <a:t>dezelfde</a:t>
            </a:r>
            <a:r>
              <a:rPr lang="en-GB" b="0" i="0" dirty="0">
                <a:solidFill>
                  <a:srgbClr val="313537"/>
                </a:solidFill>
                <a:effectLst/>
                <a:latin typeface="Body"/>
              </a:rPr>
              <a:t> bridges op alle nodes in het cluster.</a:t>
            </a:r>
          </a:p>
          <a:p>
            <a:pPr algn="l" fontAlgn="base"/>
            <a:endParaRPr lang="en-GB" b="0" i="0" dirty="0">
              <a:solidFill>
                <a:srgbClr val="313537"/>
              </a:solidFill>
              <a:effectLst/>
              <a:latin typeface="Body"/>
            </a:endParaRPr>
          </a:p>
          <a:p>
            <a:pPr algn="l" fontAlgn="base"/>
            <a:r>
              <a:rPr lang="en-GB" b="0" i="0" dirty="0">
                <a:solidFill>
                  <a:srgbClr val="313537"/>
                </a:solidFill>
                <a:effectLst/>
                <a:latin typeface="Body"/>
              </a:rPr>
              <a:t>De bridge (br1) </a:t>
            </a:r>
            <a:r>
              <a:rPr lang="en-GB" b="0" i="0" dirty="0" err="1">
                <a:solidFill>
                  <a:srgbClr val="313537"/>
                </a:solidFill>
                <a:effectLst/>
                <a:latin typeface="Body"/>
              </a:rPr>
              <a:t>maakt</a:t>
            </a:r>
            <a:r>
              <a:rPr lang="en-GB" b="0" i="0" dirty="0">
                <a:solidFill>
                  <a:srgbClr val="313537"/>
                </a:solidFill>
                <a:effectLst/>
                <a:latin typeface="Body"/>
              </a:rPr>
              <a:t> </a:t>
            </a:r>
            <a:r>
              <a:rPr lang="en-GB" b="0" i="0" dirty="0" err="1">
                <a:solidFill>
                  <a:srgbClr val="313537"/>
                </a:solidFill>
                <a:effectLst/>
                <a:latin typeface="Body"/>
              </a:rPr>
              <a:t>verbinding</a:t>
            </a:r>
            <a:r>
              <a:rPr lang="en-GB" b="0" i="0" dirty="0">
                <a:solidFill>
                  <a:srgbClr val="313537"/>
                </a:solidFill>
                <a:effectLst/>
                <a:latin typeface="Body"/>
              </a:rPr>
              <a:t> met de </a:t>
            </a:r>
            <a:r>
              <a:rPr lang="en-GB" b="0" i="0" dirty="0" err="1">
                <a:solidFill>
                  <a:srgbClr val="313537"/>
                </a:solidFill>
                <a:effectLst/>
                <a:latin typeface="Body"/>
              </a:rPr>
              <a:t>fysieke</a:t>
            </a:r>
            <a:r>
              <a:rPr lang="en-GB" b="0" i="0" dirty="0">
                <a:solidFill>
                  <a:srgbClr val="313537"/>
                </a:solidFill>
                <a:effectLst/>
                <a:latin typeface="Body"/>
              </a:rPr>
              <a:t> </a:t>
            </a:r>
            <a:r>
              <a:rPr lang="en-GB" b="0" i="0" dirty="0" err="1">
                <a:solidFill>
                  <a:srgbClr val="313537"/>
                </a:solidFill>
                <a:effectLst/>
                <a:latin typeface="Body"/>
              </a:rPr>
              <a:t>poort</a:t>
            </a:r>
            <a:r>
              <a:rPr lang="en-GB" b="0" i="0" dirty="0">
                <a:solidFill>
                  <a:srgbClr val="313537"/>
                </a:solidFill>
                <a:effectLst/>
                <a:latin typeface="Body"/>
              </a:rPr>
              <a:t> </a:t>
            </a:r>
            <a:r>
              <a:rPr lang="en-GB" b="0" i="0" dirty="0" err="1">
                <a:solidFill>
                  <a:srgbClr val="313537"/>
                </a:solidFill>
                <a:effectLst/>
                <a:latin typeface="Body"/>
              </a:rPr>
              <a:t>zoals</a:t>
            </a:r>
            <a:r>
              <a:rPr lang="en-GB" b="0" i="0" dirty="0">
                <a:solidFill>
                  <a:srgbClr val="313537"/>
                </a:solidFill>
                <a:effectLst/>
                <a:latin typeface="Body"/>
              </a:rPr>
              <a:t> eth3 (Ethernet-</a:t>
            </a:r>
            <a:r>
              <a:rPr lang="en-GB" b="0" i="0" dirty="0" err="1">
                <a:solidFill>
                  <a:srgbClr val="313537"/>
                </a:solidFill>
                <a:effectLst/>
                <a:latin typeface="Body"/>
              </a:rPr>
              <a:t>poort</a:t>
            </a:r>
            <a:r>
              <a:rPr lang="en-GB" b="0" i="0" dirty="0">
                <a:solidFill>
                  <a:srgbClr val="313537"/>
                </a:solidFill>
                <a:effectLst/>
                <a:latin typeface="Body"/>
              </a:rPr>
              <a:t>) via de </a:t>
            </a:r>
            <a:r>
              <a:rPr lang="en-GB" b="0" i="0" dirty="0" err="1">
                <a:solidFill>
                  <a:srgbClr val="313537"/>
                </a:solidFill>
                <a:effectLst/>
                <a:latin typeface="Body"/>
              </a:rPr>
              <a:t>corresponderende</a:t>
            </a:r>
            <a:r>
              <a:rPr lang="en-GB" b="0" i="0" dirty="0">
                <a:solidFill>
                  <a:srgbClr val="313537"/>
                </a:solidFill>
                <a:effectLst/>
                <a:latin typeface="Body"/>
              </a:rPr>
              <a:t> uplink (br1-up). De </a:t>
            </a:r>
            <a:r>
              <a:rPr lang="en-GB" b="0" i="0" dirty="0" err="1">
                <a:solidFill>
                  <a:srgbClr val="313537"/>
                </a:solidFill>
                <a:effectLst/>
                <a:latin typeface="Body"/>
              </a:rPr>
              <a:t>uplinkpoorten</a:t>
            </a:r>
            <a:r>
              <a:rPr lang="en-GB" b="0" i="0" dirty="0">
                <a:solidFill>
                  <a:srgbClr val="313537"/>
                </a:solidFill>
                <a:effectLst/>
                <a:latin typeface="Body"/>
              </a:rPr>
              <a:t> van de bridges </a:t>
            </a:r>
            <a:r>
              <a:rPr lang="en-GB" b="0" i="0" dirty="0" err="1">
                <a:solidFill>
                  <a:srgbClr val="313537"/>
                </a:solidFill>
                <a:effectLst/>
                <a:latin typeface="Body"/>
              </a:rPr>
              <a:t>zijn</a:t>
            </a:r>
            <a:r>
              <a:rPr lang="en-GB" b="0" i="0" dirty="0">
                <a:solidFill>
                  <a:srgbClr val="313537"/>
                </a:solidFill>
                <a:effectLst/>
                <a:latin typeface="Body"/>
              </a:rPr>
              <a:t> </a:t>
            </a:r>
            <a:r>
              <a:rPr lang="en-GB" b="0" i="0" dirty="0" err="1">
                <a:solidFill>
                  <a:srgbClr val="313537"/>
                </a:solidFill>
                <a:effectLst/>
                <a:latin typeface="Body"/>
              </a:rPr>
              <a:t>verbonden</a:t>
            </a:r>
            <a:r>
              <a:rPr lang="en-GB" b="0" i="0" dirty="0">
                <a:solidFill>
                  <a:srgbClr val="313537"/>
                </a:solidFill>
                <a:effectLst/>
                <a:latin typeface="Body"/>
              </a:rPr>
              <a:t> met </a:t>
            </a:r>
            <a:r>
              <a:rPr lang="en-GB" b="0" i="0" dirty="0" err="1">
                <a:solidFill>
                  <a:srgbClr val="313537"/>
                </a:solidFill>
                <a:effectLst/>
                <a:latin typeface="Body"/>
              </a:rPr>
              <a:t>hetzelfde</a:t>
            </a:r>
            <a:r>
              <a:rPr lang="en-GB" b="0" i="0" dirty="0">
                <a:solidFill>
                  <a:srgbClr val="313537"/>
                </a:solidFill>
                <a:effectLst/>
                <a:latin typeface="Body"/>
              </a:rPr>
              <a:t> </a:t>
            </a:r>
            <a:r>
              <a:rPr lang="en-GB" b="0" i="0" dirty="0" err="1">
                <a:solidFill>
                  <a:srgbClr val="313537"/>
                </a:solidFill>
                <a:effectLst/>
                <a:latin typeface="Body"/>
              </a:rPr>
              <a:t>fysieke</a:t>
            </a:r>
            <a:r>
              <a:rPr lang="en-GB" b="0" i="0" dirty="0">
                <a:solidFill>
                  <a:srgbClr val="313537"/>
                </a:solidFill>
                <a:effectLst/>
                <a:latin typeface="Body"/>
              </a:rPr>
              <a:t> </a:t>
            </a:r>
            <a:r>
              <a:rPr lang="en-GB" b="0" i="0" dirty="0" err="1">
                <a:solidFill>
                  <a:srgbClr val="313537"/>
                </a:solidFill>
                <a:effectLst/>
                <a:latin typeface="Body"/>
              </a:rPr>
              <a:t>netwerk</a:t>
            </a:r>
            <a:r>
              <a:rPr lang="en-GB" b="0" i="0" dirty="0">
                <a:solidFill>
                  <a:srgbClr val="313537"/>
                </a:solidFill>
                <a:effectLst/>
                <a:latin typeface="Body"/>
              </a:rPr>
              <a:t>.</a:t>
            </a:r>
          </a:p>
          <a:p>
            <a:pPr algn="l" fontAlgn="base"/>
            <a:endParaRPr lang="en-GB" b="0" i="0" dirty="0">
              <a:solidFill>
                <a:srgbClr val="313537"/>
              </a:solidFill>
              <a:effectLst/>
              <a:latin typeface="Body"/>
            </a:endParaRPr>
          </a:p>
          <a:p>
            <a:pPr algn="l" fontAlgn="base"/>
            <a:r>
              <a:rPr lang="en-GB" b="0" i="0" dirty="0">
                <a:solidFill>
                  <a:srgbClr val="313537"/>
                </a:solidFill>
                <a:effectLst/>
                <a:latin typeface="Body"/>
              </a:rPr>
              <a:t>De </a:t>
            </a:r>
            <a:r>
              <a:rPr lang="en-GB" b="0" i="0" dirty="0" err="1">
                <a:solidFill>
                  <a:srgbClr val="313537"/>
                </a:solidFill>
                <a:effectLst/>
                <a:latin typeface="Body"/>
              </a:rPr>
              <a:t>volgende</a:t>
            </a:r>
            <a:r>
              <a:rPr lang="en-GB" b="0" i="0" dirty="0">
                <a:solidFill>
                  <a:srgbClr val="313537"/>
                </a:solidFill>
                <a:effectLst/>
                <a:latin typeface="Body"/>
              </a:rPr>
              <a:t> </a:t>
            </a:r>
            <a:r>
              <a:rPr lang="en-GB" b="0" i="0" dirty="0" err="1">
                <a:solidFill>
                  <a:srgbClr val="313537"/>
                </a:solidFill>
                <a:effectLst/>
                <a:latin typeface="Body"/>
              </a:rPr>
              <a:t>afbeelding</a:t>
            </a:r>
            <a:r>
              <a:rPr lang="en-GB" b="0" i="0" dirty="0">
                <a:solidFill>
                  <a:srgbClr val="313537"/>
                </a:solidFill>
                <a:effectLst/>
                <a:latin typeface="Body"/>
              </a:rPr>
              <a:t> </a:t>
            </a:r>
            <a:r>
              <a:rPr lang="en-GB" b="0" i="0" dirty="0" err="1">
                <a:solidFill>
                  <a:srgbClr val="313537"/>
                </a:solidFill>
                <a:effectLst/>
                <a:latin typeface="Body"/>
              </a:rPr>
              <a:t>laat</a:t>
            </a:r>
            <a:r>
              <a:rPr lang="en-GB" b="0" i="0" dirty="0">
                <a:solidFill>
                  <a:srgbClr val="313537"/>
                </a:solidFill>
                <a:effectLst/>
                <a:latin typeface="Body"/>
              </a:rPr>
              <a:t> </a:t>
            </a:r>
            <a:r>
              <a:rPr lang="en-GB" b="0" i="0" dirty="0" err="1">
                <a:solidFill>
                  <a:srgbClr val="313537"/>
                </a:solidFill>
                <a:effectLst/>
                <a:latin typeface="Body"/>
              </a:rPr>
              <a:t>bijvoorbeeld</a:t>
            </a:r>
            <a:r>
              <a:rPr lang="en-GB" b="0" i="0" dirty="0">
                <a:solidFill>
                  <a:srgbClr val="313537"/>
                </a:solidFill>
                <a:effectLst/>
                <a:latin typeface="Body"/>
              </a:rPr>
              <a:t> </a:t>
            </a:r>
            <a:r>
              <a:rPr lang="en-GB" b="0" i="0" dirty="0" err="1">
                <a:solidFill>
                  <a:srgbClr val="313537"/>
                </a:solidFill>
                <a:effectLst/>
                <a:latin typeface="Body"/>
              </a:rPr>
              <a:t>zien</a:t>
            </a:r>
            <a:r>
              <a:rPr lang="en-GB" b="0" i="0" dirty="0">
                <a:solidFill>
                  <a:srgbClr val="313537"/>
                </a:solidFill>
                <a:effectLst/>
                <a:latin typeface="Body"/>
              </a:rPr>
              <a:t> </a:t>
            </a:r>
            <a:r>
              <a:rPr lang="en-GB" b="0" i="0" dirty="0" err="1">
                <a:solidFill>
                  <a:srgbClr val="313537"/>
                </a:solidFill>
                <a:effectLst/>
                <a:latin typeface="Body"/>
              </a:rPr>
              <a:t>dat</a:t>
            </a:r>
            <a:r>
              <a:rPr lang="en-GB" b="0" i="0" dirty="0">
                <a:solidFill>
                  <a:srgbClr val="313537"/>
                </a:solidFill>
                <a:effectLst/>
                <a:latin typeface="Body"/>
              </a:rPr>
              <a:t> vs0 is </a:t>
            </a:r>
            <a:r>
              <a:rPr lang="en-GB" b="0" i="0" dirty="0" err="1">
                <a:solidFill>
                  <a:srgbClr val="313537"/>
                </a:solidFill>
                <a:effectLst/>
                <a:latin typeface="Body"/>
              </a:rPr>
              <a:t>toegewezen</a:t>
            </a:r>
            <a:r>
              <a:rPr lang="en-GB" b="0" i="0" dirty="0">
                <a:solidFill>
                  <a:srgbClr val="313537"/>
                </a:solidFill>
                <a:effectLst/>
                <a:latin typeface="Body"/>
              </a:rPr>
              <a:t> </a:t>
            </a:r>
            <a:r>
              <a:rPr lang="en-GB" b="0" i="0" dirty="0" err="1">
                <a:solidFill>
                  <a:srgbClr val="313537"/>
                </a:solidFill>
                <a:effectLst/>
                <a:latin typeface="Body"/>
              </a:rPr>
              <a:t>aan</a:t>
            </a:r>
            <a:r>
              <a:rPr lang="en-GB" b="0" i="0" dirty="0">
                <a:solidFill>
                  <a:srgbClr val="313537"/>
                </a:solidFill>
                <a:effectLst/>
                <a:latin typeface="Body"/>
              </a:rPr>
              <a:t> de br0-bridge, die op </a:t>
            </a:r>
            <a:r>
              <a:rPr lang="en-GB" b="0" i="0" dirty="0" err="1">
                <a:solidFill>
                  <a:srgbClr val="313537"/>
                </a:solidFill>
                <a:effectLst/>
                <a:latin typeface="Body"/>
              </a:rPr>
              <a:t>zijn</a:t>
            </a:r>
            <a:r>
              <a:rPr lang="en-GB" b="0" i="0" dirty="0">
                <a:solidFill>
                  <a:srgbClr val="313537"/>
                </a:solidFill>
                <a:effectLst/>
                <a:latin typeface="Body"/>
              </a:rPr>
              <a:t> </a:t>
            </a:r>
            <a:r>
              <a:rPr lang="en-GB" b="0" i="0" dirty="0" err="1">
                <a:solidFill>
                  <a:srgbClr val="313537"/>
                </a:solidFill>
                <a:effectLst/>
                <a:latin typeface="Body"/>
              </a:rPr>
              <a:t>beurt</a:t>
            </a:r>
            <a:r>
              <a:rPr lang="en-GB" b="0" i="0" dirty="0">
                <a:solidFill>
                  <a:srgbClr val="313537"/>
                </a:solidFill>
                <a:effectLst/>
                <a:latin typeface="Body"/>
              </a:rPr>
              <a:t> via uplink br0-up is </a:t>
            </a:r>
            <a:r>
              <a:rPr lang="en-GB" b="0" i="0" dirty="0" err="1">
                <a:solidFill>
                  <a:srgbClr val="313537"/>
                </a:solidFill>
                <a:effectLst/>
                <a:latin typeface="Body"/>
              </a:rPr>
              <a:t>verbonden</a:t>
            </a:r>
            <a:r>
              <a:rPr lang="en-GB" b="0" i="0" dirty="0">
                <a:solidFill>
                  <a:srgbClr val="313537"/>
                </a:solidFill>
                <a:effectLst/>
                <a:latin typeface="Body"/>
              </a:rPr>
              <a:t> met </a:t>
            </a:r>
            <a:r>
              <a:rPr lang="en-GB" b="0" i="0" dirty="0" err="1">
                <a:solidFill>
                  <a:srgbClr val="313537"/>
                </a:solidFill>
                <a:effectLst/>
                <a:latin typeface="Body"/>
              </a:rPr>
              <a:t>verschillende</a:t>
            </a:r>
            <a:r>
              <a:rPr lang="en-GB" b="0" i="0" dirty="0">
                <a:solidFill>
                  <a:srgbClr val="313537"/>
                </a:solidFill>
                <a:effectLst/>
                <a:latin typeface="Body"/>
              </a:rPr>
              <a:t> (</a:t>
            </a:r>
            <a:r>
              <a:rPr lang="en-GB" b="0" i="0" dirty="0" err="1">
                <a:solidFill>
                  <a:srgbClr val="313537"/>
                </a:solidFill>
                <a:effectLst/>
                <a:latin typeface="Body"/>
              </a:rPr>
              <a:t>fysieke</a:t>
            </a:r>
            <a:r>
              <a:rPr lang="en-GB" b="0" i="0" dirty="0">
                <a:solidFill>
                  <a:srgbClr val="313537"/>
                </a:solidFill>
                <a:effectLst/>
                <a:latin typeface="Body"/>
              </a:rPr>
              <a:t>) Ethernet-</a:t>
            </a:r>
            <a:r>
              <a:rPr lang="en-GB" b="0" i="0" dirty="0" err="1">
                <a:solidFill>
                  <a:srgbClr val="313537"/>
                </a:solidFill>
                <a:effectLst/>
                <a:latin typeface="Body"/>
              </a:rPr>
              <a:t>poorten</a:t>
            </a:r>
            <a:r>
              <a:rPr lang="en-GB" b="0" i="0" dirty="0">
                <a:solidFill>
                  <a:srgbClr val="313537"/>
                </a:solidFill>
                <a:effectLst/>
                <a:latin typeface="Body"/>
              </a:rPr>
              <a:t> op </a:t>
            </a:r>
            <a:r>
              <a:rPr lang="en-GB" b="0" i="0" dirty="0" err="1">
                <a:solidFill>
                  <a:srgbClr val="313537"/>
                </a:solidFill>
                <a:effectLst/>
                <a:latin typeface="Body"/>
              </a:rPr>
              <a:t>verschillende</a:t>
            </a:r>
            <a:r>
              <a:rPr lang="en-GB" b="0" i="0" dirty="0">
                <a:solidFill>
                  <a:srgbClr val="313537"/>
                </a:solidFill>
                <a:effectLst/>
                <a:latin typeface="Body"/>
              </a:rPr>
              <a:t> nodes.</a:t>
            </a:r>
          </a:p>
        </p:txBody>
      </p:sp>
      <p:sp>
        <p:nvSpPr>
          <p:cNvPr id="4" name="Slide Number Placeholder 3"/>
          <p:cNvSpPr>
            <a:spLocks noGrp="1"/>
          </p:cNvSpPr>
          <p:nvPr>
            <p:ph type="sldNum" sz="quarter" idx="5"/>
          </p:nvPr>
        </p:nvSpPr>
        <p:spPr/>
        <p:txBody>
          <a:bodyPr/>
          <a:lstStyle/>
          <a:p>
            <a:fld id="{212985E4-63A6-42C5-B555-D36F14EDE62F}" type="slidenum">
              <a:rPr lang="en-US" smtClean="0"/>
              <a:t>8</a:t>
            </a:fld>
            <a:endParaRPr lang="en-US" dirty="0"/>
          </a:p>
        </p:txBody>
      </p:sp>
    </p:spTree>
    <p:extLst>
      <p:ext uri="{BB962C8B-B14F-4D97-AF65-F5344CB8AC3E}">
        <p14:creationId xmlns:p14="http://schemas.microsoft.com/office/powerpoint/2010/main" val="218139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nl-NL" dirty="0"/>
              <a:t>De </a:t>
            </a:r>
            <a:r>
              <a:rPr lang="nl-NL" dirty="0" err="1"/>
              <a:t>netwerkvisualizer</a:t>
            </a:r>
            <a:r>
              <a:rPr lang="nl-NL" dirty="0"/>
              <a:t> in </a:t>
            </a:r>
            <a:r>
              <a:rPr lang="nl-NL" dirty="0" err="1"/>
              <a:t>Prism</a:t>
            </a:r>
            <a:r>
              <a:rPr lang="nl-NL" dirty="0"/>
              <a:t> Element is een geconsolideerde grafische weergave van het netwerk dat wordt gevormd door de </a:t>
            </a:r>
            <a:r>
              <a:rPr lang="nl-NL" dirty="0" err="1"/>
              <a:t>VM's</a:t>
            </a:r>
            <a:r>
              <a:rPr lang="nl-NL" dirty="0"/>
              <a:t> en </a:t>
            </a:r>
            <a:r>
              <a:rPr lang="nl-NL" dirty="0" err="1"/>
              <a:t>hosts</a:t>
            </a:r>
            <a:r>
              <a:rPr lang="nl-NL" dirty="0"/>
              <a:t> in een </a:t>
            </a:r>
            <a:r>
              <a:rPr lang="nl-NL" dirty="0" err="1"/>
              <a:t>Nutanix</a:t>
            </a:r>
            <a:r>
              <a:rPr lang="nl-NL" dirty="0"/>
              <a:t>-cluster en first-hop-switches.</a:t>
            </a:r>
          </a:p>
          <a:p>
            <a:pPr algn="l" fontAlgn="base"/>
            <a:endParaRPr lang="nl-NL" dirty="0"/>
          </a:p>
          <a:p>
            <a:pPr algn="l" fontAlgn="base"/>
            <a:r>
              <a:rPr lang="nl-NL" dirty="0"/>
              <a:t>De </a:t>
            </a:r>
            <a:r>
              <a:rPr lang="nl-NL" dirty="0" err="1"/>
              <a:t>netwerkvisualizer</a:t>
            </a:r>
            <a:r>
              <a:rPr lang="nl-NL" dirty="0"/>
              <a:t> kan worden gebruikt om het netwerk te bewaken en informatie te verkrijgen die helpt bij het identificeren van netwerkproblemen. </a:t>
            </a:r>
          </a:p>
          <a:p>
            <a:pPr algn="l" fontAlgn="base"/>
            <a:endParaRPr lang="nl-NL" dirty="0"/>
          </a:p>
          <a:p>
            <a:pPr algn="l" fontAlgn="base"/>
            <a:r>
              <a:rPr lang="nl-NL" dirty="0"/>
              <a:t>U kunt de </a:t>
            </a:r>
            <a:r>
              <a:rPr lang="nl-NL" dirty="0" err="1"/>
              <a:t>visualizer</a:t>
            </a:r>
            <a:r>
              <a:rPr lang="nl-NL" dirty="0"/>
              <a:t> gebruiken om de fysieke en logische netwerktopologie te bekijken, een samenvatting van het aantal en de typen apparaten in het netwerk, de netwerkconfiguratie van de apparaten in de topologie en van componenten zoals fysieke en virtuele </a:t>
            </a:r>
            <a:r>
              <a:rPr lang="nl-NL" dirty="0" err="1"/>
              <a:t>NIC's</a:t>
            </a:r>
            <a:r>
              <a:rPr lang="nl-NL" dirty="0"/>
              <a:t>, evenals echte -tijdgebruiksgrafieken van fysieke en virtuele interfaces.</a:t>
            </a:r>
            <a:endParaRPr lang="en-GB" b="0" i="0" dirty="0">
              <a:solidFill>
                <a:srgbClr val="313537"/>
              </a:solidFill>
              <a:effectLst/>
              <a:latin typeface="Body"/>
            </a:endParaRPr>
          </a:p>
        </p:txBody>
      </p:sp>
      <p:sp>
        <p:nvSpPr>
          <p:cNvPr id="4" name="Slide Number Placeholder 3"/>
          <p:cNvSpPr>
            <a:spLocks noGrp="1"/>
          </p:cNvSpPr>
          <p:nvPr>
            <p:ph type="sldNum" sz="quarter" idx="5"/>
          </p:nvPr>
        </p:nvSpPr>
        <p:spPr/>
        <p:txBody>
          <a:bodyPr/>
          <a:lstStyle/>
          <a:p>
            <a:fld id="{212985E4-63A6-42C5-B555-D36F14EDE62F}" type="slidenum">
              <a:rPr lang="en-US" smtClean="0"/>
              <a:t>9</a:t>
            </a:fld>
            <a:endParaRPr lang="en-US" dirty="0"/>
          </a:p>
        </p:txBody>
      </p:sp>
    </p:spTree>
    <p:extLst>
      <p:ext uri="{BB962C8B-B14F-4D97-AF65-F5344CB8AC3E}">
        <p14:creationId xmlns:p14="http://schemas.microsoft.com/office/powerpoint/2010/main" val="464381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1.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oping Moving Gradient Title Slide">
    <p:spTree>
      <p:nvGrpSpPr>
        <p:cNvPr id="1" name=""/>
        <p:cNvGrpSpPr/>
        <p:nvPr/>
      </p:nvGrpSpPr>
      <p:grpSpPr>
        <a:xfrm>
          <a:off x="0" y="0"/>
          <a:ext cx="0" cy="0"/>
          <a:chOff x="0" y="0"/>
          <a:chExt cx="0" cy="0"/>
        </a:xfrm>
      </p:grpSpPr>
      <p:pic>
        <p:nvPicPr>
          <p:cNvPr id="41" name="Silent Track to Trigger Animation">
            <a:hlinkClick r:id="" action="ppaction://media"/>
            <a:extLst>
              <a:ext uri="{FF2B5EF4-FFF2-40B4-BE49-F238E27FC236}">
                <a16:creationId xmlns:a16="http://schemas.microsoft.com/office/drawing/2014/main" id="{69BD2BE3-DAC5-48AA-A4CF-A90064080F80}"/>
              </a:ext>
            </a:extLst>
          </p:cNvPr>
          <p:cNvPicPr>
            <a:picLocks noChangeAspect="1"/>
          </p:cNvPicPr>
          <p:nvPr userDrawn="1">
            <a:audioFile r:link="rId1"/>
            <p:extLst>
              <p:ext uri="{DAA4B4D4-6D71-4841-9C94-3DE7FCFB9230}">
                <p14:media xmlns:p14="http://schemas.microsoft.com/office/powerpoint/2010/main" r:embed="rId2">
                  <p14:trim end="823.365"/>
                  <p14:bmkLst>
                    <p14:bmk name="Bookmark 1" time="0"/>
                  </p14:bmkLst>
                </p14:media>
              </p:ext>
            </p:extLst>
          </p:nvPr>
        </p:nvPicPr>
        <p:blipFill>
          <a:blip r:embed="rId4"/>
          <a:stretch>
            <a:fillRect/>
          </a:stretch>
        </p:blipFill>
        <p:spPr>
          <a:xfrm>
            <a:off x="11356782" y="6355081"/>
            <a:ext cx="609600" cy="609600"/>
          </a:xfrm>
          <a:prstGeom prst="rect">
            <a:avLst/>
          </a:prstGeom>
        </p:spPr>
      </p:pic>
      <p:sp>
        <p:nvSpPr>
          <p:cNvPr id="38" name="middle dark">
            <a:extLst>
              <a:ext uri="{FF2B5EF4-FFF2-40B4-BE49-F238E27FC236}">
                <a16:creationId xmlns:a16="http://schemas.microsoft.com/office/drawing/2014/main" id="{517CB609-4ECB-4C50-961A-8AFE856D09F3}"/>
              </a:ext>
            </a:extLst>
          </p:cNvPr>
          <p:cNvSpPr/>
          <p:nvPr userDrawn="1"/>
        </p:nvSpPr>
        <p:spPr>
          <a:xfrm>
            <a:off x="0" y="0"/>
            <a:ext cx="12192000" cy="7040881"/>
          </a:xfrm>
          <a:prstGeom prst="rect">
            <a:avLst/>
          </a:prstGeom>
          <a:gradFill flip="none" rotWithShape="1">
            <a:gsLst>
              <a:gs pos="99000">
                <a:schemeClr val="bg2"/>
              </a:gs>
              <a:gs pos="0">
                <a:schemeClr val="bg2">
                  <a:lumMod val="100000"/>
                </a:schemeClr>
              </a:gs>
              <a:gs pos="48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bottom right dark">
            <a:extLst>
              <a:ext uri="{FF2B5EF4-FFF2-40B4-BE49-F238E27FC236}">
                <a16:creationId xmlns:a16="http://schemas.microsoft.com/office/drawing/2014/main" id="{37A74D59-9BF1-41F0-9A30-C6F6CAF9E812}"/>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top left dark">
            <a:extLst>
              <a:ext uri="{FF2B5EF4-FFF2-40B4-BE49-F238E27FC236}">
                <a16:creationId xmlns:a16="http://schemas.microsoft.com/office/drawing/2014/main" id="{42386A45-73FD-4537-B477-A3BF55D64980}"/>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bottom right dark">
            <a:extLst>
              <a:ext uri="{FF2B5EF4-FFF2-40B4-BE49-F238E27FC236}">
                <a16:creationId xmlns:a16="http://schemas.microsoft.com/office/drawing/2014/main" id="{15C5F95A-3571-4005-8F38-074F065F4E20}"/>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Small Red Line">
            <a:extLst>
              <a:ext uri="{FF2B5EF4-FFF2-40B4-BE49-F238E27FC236}">
                <a16:creationId xmlns:a16="http://schemas.microsoft.com/office/drawing/2014/main" id="{A5DCE20F-D90C-4A35-808E-3AF205D0DD7E}"/>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 Placeholder 14">
            <a:extLst>
              <a:ext uri="{FF2B5EF4-FFF2-40B4-BE49-F238E27FC236}">
                <a16:creationId xmlns:a16="http://schemas.microsoft.com/office/drawing/2014/main" id="{62443A6F-B4E3-42D1-9947-D1DE32812395}"/>
              </a:ext>
            </a:extLst>
          </p:cNvPr>
          <p:cNvSpPr>
            <a:spLocks noGrp="1"/>
          </p:cNvSpPr>
          <p:nvPr>
            <p:ph type="body" sz="quarter" idx="13"/>
          </p:nvPr>
        </p:nvSpPr>
        <p:spPr>
          <a:xfrm>
            <a:off x="2047803" y="2516726"/>
            <a:ext cx="8096394" cy="1305466"/>
          </a:xfrm>
          <a:prstGeom prst="rect">
            <a:avLst/>
          </a:prstGeom>
        </p:spPr>
        <p:txBody>
          <a:bodyPr lIns="91440" tIns="0" rIns="91440" bIns="0" anchor="ctr" anchorCtr="0">
            <a:noAutofit/>
          </a:bodyPr>
          <a:lstStyle>
            <a:lvl1pPr marL="0" indent="0" algn="ctr">
              <a:buFontTx/>
              <a:buNone/>
              <a:defRPr sz="4400" cap="all" baseline="0">
                <a:solidFill>
                  <a:schemeClr val="bg1"/>
                </a:solidFill>
                <a:latin typeface="+mj-lt"/>
              </a:defRPr>
            </a:lvl1pPr>
            <a:lvl2pPr>
              <a:defRPr sz="4000"/>
            </a:lvl2pPr>
            <a:lvl3pPr>
              <a:defRPr sz="3600"/>
            </a:lvl3pPr>
            <a:lvl4pPr>
              <a:defRPr sz="3200"/>
            </a:lvl4pPr>
            <a:lvl5pPr>
              <a:defRPr sz="3200"/>
            </a:lvl5pPr>
          </a:lstStyle>
          <a:p>
            <a:pPr lvl="0"/>
            <a:r>
              <a:rPr lang="en-US"/>
              <a:t>Edit Master text styles</a:t>
            </a:r>
          </a:p>
        </p:txBody>
      </p:sp>
      <p:sp>
        <p:nvSpPr>
          <p:cNvPr id="16" name="Text Placeholder 14">
            <a:extLst>
              <a:ext uri="{FF2B5EF4-FFF2-40B4-BE49-F238E27FC236}">
                <a16:creationId xmlns:a16="http://schemas.microsoft.com/office/drawing/2014/main" id="{D3F2E1A6-93A0-474B-9934-3907048DCE2E}"/>
              </a:ext>
            </a:extLst>
          </p:cNvPr>
          <p:cNvSpPr>
            <a:spLocks noGrp="1"/>
          </p:cNvSpPr>
          <p:nvPr>
            <p:ph type="body" sz="quarter" idx="14"/>
          </p:nvPr>
        </p:nvSpPr>
        <p:spPr>
          <a:xfrm>
            <a:off x="2047803" y="3822192"/>
            <a:ext cx="8096394" cy="906734"/>
          </a:xfrm>
          <a:prstGeom prst="rect">
            <a:avLst/>
          </a:prstGeom>
        </p:spPr>
        <p:txBody>
          <a:bodyPr lIns="91440" tIns="0" rIns="91440" bIns="0" anchor="ctr" anchorCtr="0">
            <a:noAutofit/>
          </a:bodyPr>
          <a:lstStyle>
            <a:lvl1pPr marL="0" indent="0" algn="ctr">
              <a:buFontTx/>
              <a:buNone/>
              <a:defRPr sz="2400" cap="none" baseline="0">
                <a:solidFill>
                  <a:schemeClr val="bg1"/>
                </a:solidFill>
                <a:latin typeface="+mj-lt"/>
              </a:defRPr>
            </a:lvl1pPr>
            <a:lvl2pPr>
              <a:defRPr sz="4000"/>
            </a:lvl2pPr>
            <a:lvl3pPr>
              <a:defRPr sz="3600"/>
            </a:lvl3pPr>
            <a:lvl4pPr>
              <a:defRPr sz="3200"/>
            </a:lvl4pPr>
            <a:lvl5pPr>
              <a:defRPr sz="3200"/>
            </a:lvl5pPr>
          </a:lstStyle>
          <a:p>
            <a:pPr lvl="0"/>
            <a:r>
              <a:rPr lang="en-US"/>
              <a:t>Edit Master text styles</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9223754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6"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1"/>
                    </p:tgtEl>
                  </p:cMediaNode>
                </p:audio>
                <p:seq concurrent="1" nextAc="seek">
                  <p:cTn id="8" restart="whenNotActive" fill="hold" evtFilter="cancelBubble" nodeType="interactiveSeq">
                    <p:stCondLst>
                      <p:cond evt="onMediaBookmark" delay="0">
                        <p:tgtEl>
                          <p14:bmkTgt spid="41" bmkName="Bookmark 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200"/>
                                            <p:tgtEl>
                                              <p:spTgt spid="3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par>
                                    <p:cTn id="16" presetID="10" presetClass="exit" presetSubtype="0" fill="hold" grpId="1" nodeType="withEffect">
                                      <p:stCondLst>
                                        <p:cond delay="0"/>
                                      </p:stCondLst>
                                      <p:childTnLst>
                                        <p:animEffect transition="out" filter="fade">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par>
                                    <p:cTn id="19" presetID="10" presetClass="exit" presetSubtype="0" fill="hold" grpId="1" nodeType="withEffect">
                                      <p:stCondLst>
                                        <p:cond delay="2000"/>
                                      </p:stCondLst>
                                      <p:childTnLst>
                                        <p:animEffect transition="out" filter="fade">
                                          <p:cBhvr>
                                            <p:cTn id="20" dur="3000"/>
                                            <p:tgtEl>
                                              <p:spTgt spid="35"/>
                                            </p:tgtEl>
                                          </p:cBhvr>
                                        </p:animEffect>
                                        <p:set>
                                          <p:cBhvr>
                                            <p:cTn id="21" dur="1" fill="hold">
                                              <p:stCondLst>
                                                <p:cond delay="2999"/>
                                              </p:stCondLst>
                                            </p:cTn>
                                            <p:tgtEl>
                                              <p:spTgt spid="35"/>
                                            </p:tgtEl>
                                            <p:attrNameLst>
                                              <p:attrName>style.visibility</p:attrName>
                                            </p:attrNameLst>
                                          </p:cBhvr>
                                          <p:to>
                                            <p:strVal val="hidden"/>
                                          </p:to>
                                        </p:set>
                                      </p:childTnLst>
                                    </p:cTn>
                                  </p:par>
                                  <p:par>
                                    <p:cTn id="22" presetID="10" presetClass="entr" presetSubtype="0" fill="hold" grpId="0" nodeType="withEffect">
                                      <p:stCondLst>
                                        <p:cond delay="430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2500"/>
                                            <p:tgtEl>
                                              <p:spTgt spid="39"/>
                                            </p:tgtEl>
                                          </p:cBhvr>
                                        </p:animEffect>
                                      </p:childTnLst>
                                    </p:cTn>
                                  </p:par>
                                </p:childTnLst>
                              </p:cTn>
                            </p:par>
                          </p:childTnLst>
                        </p:cTn>
                      </p:par>
                    </p:childTnLst>
                  </p:cTn>
                  <p:nextCondLst>
                    <p:cond evt="onMediaBookmark" delay="0">
                      <p:tgtEl>
                        <p14:bmkTgt spid="41" bmkName="Bookmark 1"/>
                      </p:tgtEl>
                    </p:cond>
                  </p:nextCondLst>
                </p:seq>
              </p:childTnLst>
            </p:cTn>
          </p:par>
        </p:tnLst>
        <p:bldLst>
          <p:bldP spid="39" grpId="0" animBg="1"/>
          <p:bldP spid="35" grpId="0" animBg="1"/>
          <p:bldP spid="35" grpId="1" animBg="1"/>
          <p:bldP spid="43" grpId="0" animBg="1"/>
          <p:bldP spid="43"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6"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1"/>
                    </p:tgtEl>
                  </p:cMediaNode>
                </p:audio>
              </p:childTnLst>
            </p:cTn>
          </p:par>
        </p:tn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Large Content Box - Option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F63320-4EB4-426D-A85C-0E0786CA2F11}"/>
              </a:ext>
            </a:extLst>
          </p:cNvPr>
          <p:cNvSpPr/>
          <p:nvPr userDrawn="1"/>
        </p:nvSpPr>
        <p:spPr>
          <a:xfrm>
            <a:off x="0" y="-34065"/>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3B53704A-3E24-4B18-8A9F-CB8024DDC3E3}"/>
              </a:ext>
            </a:extLst>
          </p:cNvPr>
          <p:cNvSpPr/>
          <p:nvPr userDrawn="1"/>
        </p:nvSpPr>
        <p:spPr>
          <a:xfrm>
            <a:off x="0" y="6090091"/>
            <a:ext cx="12192000" cy="111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FB81E81-F00C-4184-82A0-B4118F7CC7DD}"/>
              </a:ext>
            </a:extLst>
          </p:cNvPr>
          <p:cNvCxnSpPr>
            <a:cxnSpLocks/>
          </p:cNvCxnSpPr>
          <p:nvPr userDrawn="1"/>
        </p:nvCxnSpPr>
        <p:spPr>
          <a:xfrm>
            <a:off x="0" y="5922142"/>
            <a:ext cx="12192000" cy="0"/>
          </a:xfrm>
          <a:prstGeom prst="line">
            <a:avLst/>
          </a:prstGeom>
          <a:ln w="19050">
            <a:solidFill>
              <a:srgbClr val="1E3B46"/>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E6461701-1AB7-47D9-BA0A-8A30E6C1DFCB}"/>
              </a:ext>
            </a:extLst>
          </p:cNvPr>
          <p:cNvSpPr>
            <a:spLocks noGrp="1"/>
          </p:cNvSpPr>
          <p:nvPr>
            <p:ph type="body" sz="quarter" idx="12"/>
          </p:nvPr>
        </p:nvSpPr>
        <p:spPr>
          <a:xfrm>
            <a:off x="622068" y="1918938"/>
            <a:ext cx="10974845" cy="3777703"/>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339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F63320-4EB4-426D-A85C-0E0786CA2F11}"/>
              </a:ext>
            </a:extLst>
          </p:cNvPr>
          <p:cNvSpPr/>
          <p:nvPr userDrawn="1"/>
        </p:nvSpPr>
        <p:spPr>
          <a:xfrm>
            <a:off x="1" y="-34065"/>
            <a:ext cx="5967948"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Graphic 10">
            <a:extLst>
              <a:ext uri="{FF2B5EF4-FFF2-40B4-BE49-F238E27FC236}">
                <a16:creationId xmlns:a16="http://schemas.microsoft.com/office/drawing/2014/main" id="{5139D52D-3781-4894-B06E-C3070EF7359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1087" t="21071" r="53153" b="59732"/>
          <a:stretch/>
        </p:blipFill>
        <p:spPr>
          <a:xfrm>
            <a:off x="10431084" y="319517"/>
            <a:ext cx="1487980" cy="308616"/>
          </a:xfrm>
          <a:prstGeom prst="rect">
            <a:avLst/>
          </a:prstGeom>
        </p:spPr>
      </p:pic>
      <p:sp>
        <p:nvSpPr>
          <p:cNvPr id="15" name="Rectangle 14">
            <a:extLst>
              <a:ext uri="{FF2B5EF4-FFF2-40B4-BE49-F238E27FC236}">
                <a16:creationId xmlns:a16="http://schemas.microsoft.com/office/drawing/2014/main" id="{3B53704A-3E24-4B18-8A9F-CB8024DDC3E3}"/>
              </a:ext>
            </a:extLst>
          </p:cNvPr>
          <p:cNvSpPr/>
          <p:nvPr userDrawn="1"/>
        </p:nvSpPr>
        <p:spPr>
          <a:xfrm rot="5400000">
            <a:off x="0" y="5923831"/>
            <a:ext cx="12192000" cy="111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FB81E81-F00C-4184-82A0-B4118F7CC7DD}"/>
              </a:ext>
            </a:extLst>
          </p:cNvPr>
          <p:cNvCxnSpPr>
            <a:cxnSpLocks/>
          </p:cNvCxnSpPr>
          <p:nvPr userDrawn="1"/>
        </p:nvCxnSpPr>
        <p:spPr>
          <a:xfrm flipH="1">
            <a:off x="5281172" y="-1476184"/>
            <a:ext cx="1234286" cy="12338148"/>
          </a:xfrm>
          <a:prstGeom prst="line">
            <a:avLst/>
          </a:prstGeom>
          <a:ln w="19050">
            <a:solidFill>
              <a:srgbClr val="1E3B46"/>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DC22458D-E9AB-4582-B71D-D744E2F0BB33}"/>
              </a:ext>
            </a:extLst>
          </p:cNvPr>
          <p:cNvSpPr>
            <a:spLocks noGrp="1"/>
          </p:cNvSpPr>
          <p:nvPr>
            <p:ph sz="quarter" idx="13"/>
          </p:nvPr>
        </p:nvSpPr>
        <p:spPr>
          <a:xfrm>
            <a:off x="622068" y="1905599"/>
            <a:ext cx="4659104" cy="3736178"/>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BEF5933C-F4C6-4F34-9F65-78815F931DF2}"/>
              </a:ext>
            </a:extLst>
          </p:cNvPr>
          <p:cNvSpPr>
            <a:spLocks noGrp="1"/>
          </p:cNvSpPr>
          <p:nvPr>
            <p:ph sz="quarter" idx="14"/>
          </p:nvPr>
        </p:nvSpPr>
        <p:spPr>
          <a:xfrm>
            <a:off x="6910828" y="1905599"/>
            <a:ext cx="4659104" cy="3736178"/>
          </a:xfrm>
          <a:prstGeom prst="rect">
            <a:avLst/>
          </a:prstGeom>
        </p:spPr>
        <p:txBody>
          <a:bodyPr/>
          <a:lstStyle>
            <a:lvl1pPr marL="342900" indent="-342900">
              <a:buClr>
                <a:srgbClr val="AE1A27"/>
              </a:buClr>
              <a:buFont typeface="Arial" panose="020B0604020202020204" pitchFamily="34" charset="0"/>
              <a:buChar char="•"/>
              <a:defRPr sz="2000">
                <a:latin typeface="+mj-lt"/>
              </a:defRPr>
            </a:lvl1pPr>
            <a:lvl2pPr marL="800100" indent="-342900">
              <a:buClr>
                <a:srgbClr val="AE1A27"/>
              </a:buClr>
              <a:buFont typeface="Arial" panose="020B0604020202020204" pitchFamily="34" charset="0"/>
              <a:buChar char="•"/>
              <a:defRPr sz="2000">
                <a:latin typeface="+mj-lt"/>
              </a:defRPr>
            </a:lvl2pPr>
            <a:lvl3pPr marL="1257300" indent="-342900">
              <a:buClr>
                <a:srgbClr val="AE1A27"/>
              </a:buClr>
              <a:buFont typeface="Arial" panose="020B0604020202020204" pitchFamily="34" charset="0"/>
              <a:buChar char="•"/>
              <a:defRPr sz="2000">
                <a:latin typeface="+mj-lt"/>
              </a:defRPr>
            </a:lvl3pPr>
            <a:lvl4pPr marL="1714500" indent="-342900">
              <a:buClr>
                <a:srgbClr val="AE1A27"/>
              </a:buClr>
              <a:buFont typeface="Arial" panose="020B0604020202020204" pitchFamily="34" charset="0"/>
              <a:buChar char="•"/>
              <a:defRPr sz="2000">
                <a:latin typeface="+mj-lt"/>
              </a:defRPr>
            </a:lvl4pPr>
            <a:lvl5pPr marL="2171700" indent="-342900">
              <a:buClr>
                <a:srgbClr val="AE1A27"/>
              </a:buClr>
              <a:buFont typeface="Arial" panose="020B0604020202020204" pitchFamily="34" charset="0"/>
              <a:buChar cha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CD3CA89E-0A6C-44FE-BD48-4120FBE8646F}"/>
              </a:ext>
            </a:extLst>
          </p:cNvPr>
          <p:cNvSpPr>
            <a:spLocks noGrp="1"/>
          </p:cNvSpPr>
          <p:nvPr>
            <p:ph type="title" hasCustomPrompt="1"/>
          </p:nvPr>
        </p:nvSpPr>
        <p:spPr>
          <a:xfrm>
            <a:off x="622068" y="365126"/>
            <a:ext cx="5213467"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dirty="0"/>
              <a:t>Master title style</a:t>
            </a:r>
          </a:p>
        </p:txBody>
      </p:sp>
    </p:spTree>
    <p:extLst>
      <p:ext uri="{BB962C8B-B14F-4D97-AF65-F5344CB8AC3E}">
        <p14:creationId xmlns:p14="http://schemas.microsoft.com/office/powerpoint/2010/main" val="144525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Text - Re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 name="Straight Connector 7">
            <a:extLst>
              <a:ext uri="{FF2B5EF4-FFF2-40B4-BE49-F238E27FC236}">
                <a16:creationId xmlns:a16="http://schemas.microsoft.com/office/drawing/2014/main" id="{222F0CD7-E88A-4D2B-8AF3-1CEDB133BCD9}"/>
              </a:ext>
            </a:extLst>
          </p:cNvPr>
          <p:cNvCxnSpPr>
            <a:cxnSpLocks/>
          </p:cNvCxnSpPr>
          <p:nvPr userDrawn="1"/>
        </p:nvCxnSpPr>
        <p:spPr>
          <a:xfrm flipH="1" flipV="1">
            <a:off x="430197" y="-4318"/>
            <a:ext cx="22286" cy="686231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46B2247-AFEF-4D13-A74A-C98CF8BACEDF}"/>
              </a:ext>
            </a:extLst>
          </p:cNvPr>
          <p:cNvSpPr/>
          <p:nvPr userDrawn="1"/>
        </p:nvSpPr>
        <p:spPr>
          <a:xfrm rot="5400000">
            <a:off x="-3285866" y="3206815"/>
            <a:ext cx="6858003" cy="444369"/>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0F58F46A-5564-4B57-984B-0CCA8921B109}"/>
              </a:ext>
            </a:extLst>
          </p:cNvPr>
          <p:cNvSpPr>
            <a:spLocks noGrp="1"/>
          </p:cNvSpPr>
          <p:nvPr>
            <p:ph type="pic" sz="quarter" idx="11"/>
          </p:nvPr>
        </p:nvSpPr>
        <p:spPr>
          <a:xfrm>
            <a:off x="929368" y="1960463"/>
            <a:ext cx="4989328" cy="4251425"/>
          </a:xfrm>
          <a:prstGeom prst="rect">
            <a:avLst/>
          </a:prstGeom>
        </p:spPr>
        <p:txBody>
          <a:bodyPr/>
          <a:lstStyle>
            <a:lvl1pPr>
              <a:defRPr sz="1600">
                <a:latin typeface="+mj-lt"/>
              </a:defRPr>
            </a:lvl1pPr>
          </a:lstStyle>
          <a:p>
            <a:r>
              <a:rPr lang="en-US"/>
              <a:t>Click icon to add picture</a:t>
            </a:r>
          </a:p>
        </p:txBody>
      </p:sp>
      <p:sp>
        <p:nvSpPr>
          <p:cNvPr id="14" name="Text Placeholder 13">
            <a:extLst>
              <a:ext uri="{FF2B5EF4-FFF2-40B4-BE49-F238E27FC236}">
                <a16:creationId xmlns:a16="http://schemas.microsoft.com/office/drawing/2014/main" id="{337AE87B-4713-4263-9BE4-15BFE23AAE35}"/>
              </a:ext>
            </a:extLst>
          </p:cNvPr>
          <p:cNvSpPr>
            <a:spLocks noGrp="1"/>
          </p:cNvSpPr>
          <p:nvPr>
            <p:ph type="body" sz="quarter" idx="12"/>
          </p:nvPr>
        </p:nvSpPr>
        <p:spPr>
          <a:xfrm>
            <a:off x="6443891" y="1960563"/>
            <a:ext cx="5230813" cy="4251325"/>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6332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 Text -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accent3"/>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 name="Straight Connector 7">
            <a:extLst>
              <a:ext uri="{FF2B5EF4-FFF2-40B4-BE49-F238E27FC236}">
                <a16:creationId xmlns:a16="http://schemas.microsoft.com/office/drawing/2014/main" id="{222F0CD7-E88A-4D2B-8AF3-1CEDB133BCD9}"/>
              </a:ext>
            </a:extLst>
          </p:cNvPr>
          <p:cNvCxnSpPr>
            <a:cxnSpLocks/>
          </p:cNvCxnSpPr>
          <p:nvPr userDrawn="1"/>
        </p:nvCxnSpPr>
        <p:spPr>
          <a:xfrm flipH="1" flipV="1">
            <a:off x="430197" y="-4318"/>
            <a:ext cx="22286" cy="686231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46B2247-AFEF-4D13-A74A-C98CF8BACEDF}"/>
              </a:ext>
            </a:extLst>
          </p:cNvPr>
          <p:cNvSpPr/>
          <p:nvPr userDrawn="1"/>
        </p:nvSpPr>
        <p:spPr>
          <a:xfrm rot="5400000">
            <a:off x="-3285866" y="3206815"/>
            <a:ext cx="6858003" cy="444369"/>
          </a:xfrm>
          <a:prstGeom prst="rect">
            <a:avLst/>
          </a:prstGeom>
          <a:gradFill flip="none" rotWithShape="1">
            <a:gsLst>
              <a:gs pos="0">
                <a:schemeClr val="accent3"/>
              </a:gs>
              <a:gs pos="50000">
                <a:schemeClr val="accent3"/>
              </a:gs>
              <a:gs pos="100000">
                <a:schemeClr val="accent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5">
            <a:extLst>
              <a:ext uri="{FF2B5EF4-FFF2-40B4-BE49-F238E27FC236}">
                <a16:creationId xmlns:a16="http://schemas.microsoft.com/office/drawing/2014/main" id="{48093906-DF43-41A4-88C7-53E1F37B9270}"/>
              </a:ext>
            </a:extLst>
          </p:cNvPr>
          <p:cNvSpPr>
            <a:spLocks noGrp="1"/>
          </p:cNvSpPr>
          <p:nvPr>
            <p:ph type="pic" sz="quarter" idx="11"/>
          </p:nvPr>
        </p:nvSpPr>
        <p:spPr>
          <a:xfrm>
            <a:off x="929368" y="1960463"/>
            <a:ext cx="4989328" cy="4251425"/>
          </a:xfrm>
          <a:prstGeom prst="rect">
            <a:avLst/>
          </a:prstGeom>
        </p:spPr>
        <p:txBody>
          <a:bodyPr/>
          <a:lstStyle>
            <a:lvl1pPr>
              <a:defRPr sz="1600">
                <a:latin typeface="+mj-lt"/>
              </a:defRPr>
            </a:lvl1pPr>
          </a:lstStyle>
          <a:p>
            <a:r>
              <a:rPr lang="en-US"/>
              <a:t>Click icon to add picture</a:t>
            </a:r>
          </a:p>
        </p:txBody>
      </p:sp>
      <p:sp>
        <p:nvSpPr>
          <p:cNvPr id="16" name="Content Placeholder 3">
            <a:extLst>
              <a:ext uri="{FF2B5EF4-FFF2-40B4-BE49-F238E27FC236}">
                <a16:creationId xmlns:a16="http://schemas.microsoft.com/office/drawing/2014/main" id="{0B8B4C9D-435B-4350-827D-A29588EE7B6F}"/>
              </a:ext>
            </a:extLst>
          </p:cNvPr>
          <p:cNvSpPr>
            <a:spLocks noGrp="1"/>
          </p:cNvSpPr>
          <p:nvPr>
            <p:ph sz="quarter" idx="13"/>
          </p:nvPr>
        </p:nvSpPr>
        <p:spPr>
          <a:xfrm>
            <a:off x="6821424" y="1960462"/>
            <a:ext cx="4773168" cy="4251425"/>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0296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ntent Boxe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F63320-4EB4-426D-A85C-0E0786CA2F11}"/>
              </a:ext>
            </a:extLst>
          </p:cNvPr>
          <p:cNvSpPr/>
          <p:nvPr userDrawn="1"/>
        </p:nvSpPr>
        <p:spPr>
          <a:xfrm>
            <a:off x="0" y="-34065"/>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12811B0-FBC9-4B5E-A241-BC8F69B3DECB}"/>
              </a:ext>
            </a:extLst>
          </p:cNvPr>
          <p:cNvCxnSpPr>
            <a:cxnSpLocks/>
          </p:cNvCxnSpPr>
          <p:nvPr userDrawn="1"/>
        </p:nvCxnSpPr>
        <p:spPr>
          <a:xfrm>
            <a:off x="0" y="1741713"/>
            <a:ext cx="12192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02D96F3-864D-4C9B-A3E2-F2987881404D}"/>
              </a:ext>
            </a:extLst>
          </p:cNvPr>
          <p:cNvCxnSpPr>
            <a:cxnSpLocks/>
          </p:cNvCxnSpPr>
          <p:nvPr userDrawn="1"/>
        </p:nvCxnSpPr>
        <p:spPr>
          <a:xfrm>
            <a:off x="0" y="1584957"/>
            <a:ext cx="12261669" cy="49639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itle 1">
            <a:extLst>
              <a:ext uri="{FF2B5EF4-FFF2-40B4-BE49-F238E27FC236}">
                <a16:creationId xmlns:a16="http://schemas.microsoft.com/office/drawing/2014/main" id="{1D460C71-2DBB-44CD-9262-D5A868030D37}"/>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accent3"/>
                </a:solidFill>
                <a:latin typeface="+mj-lt"/>
                <a:ea typeface="+mj-ea"/>
                <a:cs typeface="+mj-cs"/>
              </a:defRPr>
            </a:lvl1pPr>
          </a:lstStyle>
          <a:p>
            <a:r>
              <a:rPr lang="en-US" dirty="0"/>
              <a:t>Click to edit Master title style</a:t>
            </a:r>
          </a:p>
        </p:txBody>
      </p:sp>
      <p:sp>
        <p:nvSpPr>
          <p:cNvPr id="15" name="Content Placeholder 3">
            <a:extLst>
              <a:ext uri="{FF2B5EF4-FFF2-40B4-BE49-F238E27FC236}">
                <a16:creationId xmlns:a16="http://schemas.microsoft.com/office/drawing/2014/main" id="{BB23CA71-920F-4225-9850-7011B611CF25}"/>
              </a:ext>
            </a:extLst>
          </p:cNvPr>
          <p:cNvSpPr>
            <a:spLocks noGrp="1"/>
          </p:cNvSpPr>
          <p:nvPr>
            <p:ph sz="quarter" idx="13"/>
          </p:nvPr>
        </p:nvSpPr>
        <p:spPr>
          <a:xfrm>
            <a:off x="4439597" y="2445441"/>
            <a:ext cx="3322068" cy="3251200"/>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marL="1828800" indent="0">
              <a:buClr>
                <a:srgbClr val="C00000"/>
              </a:buClr>
              <a:buNone/>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6" name="Content Placeholder 3">
            <a:extLst>
              <a:ext uri="{FF2B5EF4-FFF2-40B4-BE49-F238E27FC236}">
                <a16:creationId xmlns:a16="http://schemas.microsoft.com/office/drawing/2014/main" id="{84265879-B87B-43AE-9A42-C6A56C0CDFD0}"/>
              </a:ext>
            </a:extLst>
          </p:cNvPr>
          <p:cNvSpPr>
            <a:spLocks noGrp="1"/>
          </p:cNvSpPr>
          <p:nvPr>
            <p:ph sz="quarter" idx="14"/>
          </p:nvPr>
        </p:nvSpPr>
        <p:spPr>
          <a:xfrm>
            <a:off x="8253375" y="2445441"/>
            <a:ext cx="3322068" cy="3251200"/>
          </a:xfrm>
          <a:prstGeom prst="rect">
            <a:avLst/>
          </a:prstGeom>
        </p:spPr>
        <p:txBody>
          <a:bodyPr/>
          <a:lstStyle>
            <a:lvl1pPr>
              <a:buClr>
                <a:schemeClr val="bg2"/>
              </a:buClr>
              <a:defRPr sz="2000">
                <a:latin typeface="+mj-lt"/>
              </a:defRPr>
            </a:lvl1pPr>
            <a:lvl2pPr>
              <a:buClr>
                <a:schemeClr val="bg2"/>
              </a:buClr>
              <a:defRPr sz="2000">
                <a:latin typeface="+mj-lt"/>
              </a:defRPr>
            </a:lvl2pPr>
            <a:lvl3pPr>
              <a:buClr>
                <a:schemeClr val="bg2"/>
              </a:buClr>
              <a:defRPr sz="2000">
                <a:latin typeface="+mj-lt"/>
              </a:defRPr>
            </a:lvl3pPr>
            <a:lvl4pPr>
              <a:buClr>
                <a:schemeClr val="bg2"/>
              </a:buClr>
              <a:defRPr sz="2000">
                <a:latin typeface="+mj-lt"/>
              </a:defRPr>
            </a:lvl4pPr>
            <a:lvl5pPr>
              <a:buClr>
                <a:schemeClr val="bg2"/>
              </a:buClr>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7" name="Content Placeholder 3">
            <a:extLst>
              <a:ext uri="{FF2B5EF4-FFF2-40B4-BE49-F238E27FC236}">
                <a16:creationId xmlns:a16="http://schemas.microsoft.com/office/drawing/2014/main" id="{5432E0DD-CA24-48C8-9AE0-2D183B8E341C}"/>
              </a:ext>
            </a:extLst>
          </p:cNvPr>
          <p:cNvSpPr>
            <a:spLocks noGrp="1"/>
          </p:cNvSpPr>
          <p:nvPr>
            <p:ph sz="quarter" idx="15"/>
          </p:nvPr>
        </p:nvSpPr>
        <p:spPr>
          <a:xfrm>
            <a:off x="625819" y="2445441"/>
            <a:ext cx="3322068" cy="3251200"/>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91827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ntent Boxes w/ Dividers -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accent3"/>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CAEB2A90-04B9-4F9F-BD73-B2CBCB0A9CBB}"/>
              </a:ext>
            </a:extLst>
          </p:cNvPr>
          <p:cNvCxnSpPr>
            <a:cxnSpLocks/>
          </p:cNvCxnSpPr>
          <p:nvPr userDrawn="1"/>
        </p:nvCxnSpPr>
        <p:spPr>
          <a:xfrm rot="5400000">
            <a:off x="2974542" y="4071041"/>
            <a:ext cx="24384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E23807-F214-48D3-AE27-FD6E67101F62}"/>
              </a:ext>
            </a:extLst>
          </p:cNvPr>
          <p:cNvCxnSpPr>
            <a:cxnSpLocks/>
          </p:cNvCxnSpPr>
          <p:nvPr userDrawn="1"/>
        </p:nvCxnSpPr>
        <p:spPr>
          <a:xfrm rot="5400000">
            <a:off x="6788320" y="4071041"/>
            <a:ext cx="24384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BB23CA71-920F-4225-9850-7011B611CF25}"/>
              </a:ext>
            </a:extLst>
          </p:cNvPr>
          <p:cNvSpPr>
            <a:spLocks noGrp="1"/>
          </p:cNvSpPr>
          <p:nvPr>
            <p:ph sz="quarter" idx="13"/>
          </p:nvPr>
        </p:nvSpPr>
        <p:spPr>
          <a:xfrm>
            <a:off x="4439597" y="2445441"/>
            <a:ext cx="3322068" cy="3251200"/>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marL="1828800" indent="0">
              <a:buClr>
                <a:srgbClr val="C00000"/>
              </a:buClr>
              <a:buNone/>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9" name="Content Placeholder 3">
            <a:extLst>
              <a:ext uri="{FF2B5EF4-FFF2-40B4-BE49-F238E27FC236}">
                <a16:creationId xmlns:a16="http://schemas.microsoft.com/office/drawing/2014/main" id="{84265879-B87B-43AE-9A42-C6A56C0CDFD0}"/>
              </a:ext>
            </a:extLst>
          </p:cNvPr>
          <p:cNvSpPr>
            <a:spLocks noGrp="1"/>
          </p:cNvSpPr>
          <p:nvPr>
            <p:ph sz="quarter" idx="14"/>
          </p:nvPr>
        </p:nvSpPr>
        <p:spPr>
          <a:xfrm>
            <a:off x="8253375" y="2445441"/>
            <a:ext cx="3322068" cy="3251200"/>
          </a:xfrm>
          <a:prstGeom prst="rect">
            <a:avLst/>
          </a:prstGeom>
        </p:spPr>
        <p:txBody>
          <a:bodyPr/>
          <a:lstStyle>
            <a:lvl1pPr>
              <a:buClr>
                <a:schemeClr val="bg2"/>
              </a:buClr>
              <a:defRPr sz="2000">
                <a:latin typeface="+mj-lt"/>
              </a:defRPr>
            </a:lvl1pPr>
            <a:lvl2pPr>
              <a:buClr>
                <a:schemeClr val="bg2"/>
              </a:buClr>
              <a:defRPr sz="2000">
                <a:latin typeface="+mj-lt"/>
              </a:defRPr>
            </a:lvl2pPr>
            <a:lvl3pPr>
              <a:buClr>
                <a:schemeClr val="bg2"/>
              </a:buClr>
              <a:defRPr sz="2000">
                <a:latin typeface="+mj-lt"/>
              </a:defRPr>
            </a:lvl3pPr>
            <a:lvl4pPr>
              <a:buClr>
                <a:schemeClr val="bg2"/>
              </a:buClr>
              <a:defRPr sz="2000">
                <a:latin typeface="+mj-lt"/>
              </a:defRPr>
            </a:lvl4pPr>
            <a:lvl5pPr>
              <a:buClr>
                <a:schemeClr val="bg2"/>
              </a:buClr>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20" name="Content Placeholder 3">
            <a:extLst>
              <a:ext uri="{FF2B5EF4-FFF2-40B4-BE49-F238E27FC236}">
                <a16:creationId xmlns:a16="http://schemas.microsoft.com/office/drawing/2014/main" id="{5432E0DD-CA24-48C8-9AE0-2D183B8E341C}"/>
              </a:ext>
            </a:extLst>
          </p:cNvPr>
          <p:cNvSpPr>
            <a:spLocks noGrp="1"/>
          </p:cNvSpPr>
          <p:nvPr>
            <p:ph sz="quarter" idx="15"/>
          </p:nvPr>
        </p:nvSpPr>
        <p:spPr>
          <a:xfrm>
            <a:off x="625819" y="2445441"/>
            <a:ext cx="3322068" cy="3251200"/>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57029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ntent Boxes w/ Dividers - R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CAEB2A90-04B9-4F9F-BD73-B2CBCB0A9CBB}"/>
              </a:ext>
            </a:extLst>
          </p:cNvPr>
          <p:cNvCxnSpPr>
            <a:cxnSpLocks/>
          </p:cNvCxnSpPr>
          <p:nvPr userDrawn="1"/>
        </p:nvCxnSpPr>
        <p:spPr>
          <a:xfrm rot="5400000">
            <a:off x="2974542" y="4071041"/>
            <a:ext cx="2438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E23807-F214-48D3-AE27-FD6E67101F62}"/>
              </a:ext>
            </a:extLst>
          </p:cNvPr>
          <p:cNvCxnSpPr>
            <a:cxnSpLocks/>
          </p:cNvCxnSpPr>
          <p:nvPr userDrawn="1"/>
        </p:nvCxnSpPr>
        <p:spPr>
          <a:xfrm rot="5400000">
            <a:off x="6788320" y="4071041"/>
            <a:ext cx="2438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3">
            <a:extLst>
              <a:ext uri="{FF2B5EF4-FFF2-40B4-BE49-F238E27FC236}">
                <a16:creationId xmlns:a16="http://schemas.microsoft.com/office/drawing/2014/main" id="{BB23CA71-920F-4225-9850-7011B611CF25}"/>
              </a:ext>
            </a:extLst>
          </p:cNvPr>
          <p:cNvSpPr>
            <a:spLocks noGrp="1"/>
          </p:cNvSpPr>
          <p:nvPr>
            <p:ph sz="quarter" idx="13"/>
          </p:nvPr>
        </p:nvSpPr>
        <p:spPr>
          <a:xfrm>
            <a:off x="4439597" y="2445441"/>
            <a:ext cx="3322068" cy="3251200"/>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marL="1828800" indent="0">
              <a:buClr>
                <a:srgbClr val="C00000"/>
              </a:buClr>
              <a:buNone/>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20" name="Content Placeholder 3">
            <a:extLst>
              <a:ext uri="{FF2B5EF4-FFF2-40B4-BE49-F238E27FC236}">
                <a16:creationId xmlns:a16="http://schemas.microsoft.com/office/drawing/2014/main" id="{84265879-B87B-43AE-9A42-C6A56C0CDFD0}"/>
              </a:ext>
            </a:extLst>
          </p:cNvPr>
          <p:cNvSpPr>
            <a:spLocks noGrp="1"/>
          </p:cNvSpPr>
          <p:nvPr>
            <p:ph sz="quarter" idx="14"/>
          </p:nvPr>
        </p:nvSpPr>
        <p:spPr>
          <a:xfrm>
            <a:off x="8253375" y="2445441"/>
            <a:ext cx="3322068" cy="3251200"/>
          </a:xfrm>
          <a:prstGeom prst="rect">
            <a:avLst/>
          </a:prstGeom>
        </p:spPr>
        <p:txBody>
          <a:bodyPr/>
          <a:lstStyle>
            <a:lvl1pPr>
              <a:buClr>
                <a:schemeClr val="bg2"/>
              </a:buClr>
              <a:defRPr sz="2000">
                <a:latin typeface="+mj-lt"/>
              </a:defRPr>
            </a:lvl1pPr>
            <a:lvl2pPr>
              <a:buClr>
                <a:schemeClr val="bg2"/>
              </a:buClr>
              <a:defRPr sz="2000">
                <a:latin typeface="+mj-lt"/>
              </a:defRPr>
            </a:lvl2pPr>
            <a:lvl3pPr>
              <a:buClr>
                <a:schemeClr val="bg2"/>
              </a:buClr>
              <a:defRPr sz="2000">
                <a:latin typeface="+mj-lt"/>
              </a:defRPr>
            </a:lvl3pPr>
            <a:lvl4pPr>
              <a:buClr>
                <a:schemeClr val="bg2"/>
              </a:buClr>
              <a:defRPr sz="2000">
                <a:latin typeface="+mj-lt"/>
              </a:defRPr>
            </a:lvl4pPr>
            <a:lvl5pPr>
              <a:buClr>
                <a:schemeClr val="bg2"/>
              </a:buClr>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21" name="Content Placeholder 3">
            <a:extLst>
              <a:ext uri="{FF2B5EF4-FFF2-40B4-BE49-F238E27FC236}">
                <a16:creationId xmlns:a16="http://schemas.microsoft.com/office/drawing/2014/main" id="{5432E0DD-CA24-48C8-9AE0-2D183B8E341C}"/>
              </a:ext>
            </a:extLst>
          </p:cNvPr>
          <p:cNvSpPr>
            <a:spLocks noGrp="1"/>
          </p:cNvSpPr>
          <p:nvPr>
            <p:ph sz="quarter" idx="15"/>
          </p:nvPr>
        </p:nvSpPr>
        <p:spPr>
          <a:xfrm>
            <a:off x="625819" y="2445441"/>
            <a:ext cx="3322068" cy="3251200"/>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20251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Boxes - Option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F63320-4EB4-426D-A85C-0E0786CA2F11}"/>
              </a:ext>
            </a:extLst>
          </p:cNvPr>
          <p:cNvSpPr/>
          <p:nvPr userDrawn="1"/>
        </p:nvSpPr>
        <p:spPr>
          <a:xfrm>
            <a:off x="0" y="-34065"/>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12811B0-FBC9-4B5E-A241-BC8F69B3DECB}"/>
              </a:ext>
            </a:extLst>
          </p:cNvPr>
          <p:cNvCxnSpPr>
            <a:cxnSpLocks/>
          </p:cNvCxnSpPr>
          <p:nvPr userDrawn="1"/>
        </p:nvCxnSpPr>
        <p:spPr>
          <a:xfrm>
            <a:off x="0" y="1741713"/>
            <a:ext cx="12192000" cy="0"/>
          </a:xfrm>
          <a:prstGeom prst="line">
            <a:avLst/>
          </a:prstGeom>
          <a:ln w="38100">
            <a:solidFill>
              <a:schemeClr val="bg2"/>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02D96F3-864D-4C9B-A3E2-F2987881404D}"/>
              </a:ext>
            </a:extLst>
          </p:cNvPr>
          <p:cNvCxnSpPr>
            <a:cxnSpLocks/>
          </p:cNvCxnSpPr>
          <p:nvPr userDrawn="1"/>
        </p:nvCxnSpPr>
        <p:spPr>
          <a:xfrm flipV="1">
            <a:off x="0" y="1584957"/>
            <a:ext cx="12261669" cy="49639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Content Placeholder 3">
            <a:extLst>
              <a:ext uri="{FF2B5EF4-FFF2-40B4-BE49-F238E27FC236}">
                <a16:creationId xmlns:a16="http://schemas.microsoft.com/office/drawing/2014/main" id="{BB23CA71-920F-4225-9850-7011B611CF25}"/>
              </a:ext>
            </a:extLst>
          </p:cNvPr>
          <p:cNvSpPr>
            <a:spLocks noGrp="1"/>
          </p:cNvSpPr>
          <p:nvPr>
            <p:ph sz="quarter" idx="13"/>
          </p:nvPr>
        </p:nvSpPr>
        <p:spPr>
          <a:xfrm>
            <a:off x="4439597" y="2445441"/>
            <a:ext cx="3322068" cy="3251200"/>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marL="1828800" indent="0">
              <a:buClr>
                <a:srgbClr val="C00000"/>
              </a:buClr>
              <a:buNone/>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2" name="Content Placeholder 3">
            <a:extLst>
              <a:ext uri="{FF2B5EF4-FFF2-40B4-BE49-F238E27FC236}">
                <a16:creationId xmlns:a16="http://schemas.microsoft.com/office/drawing/2014/main" id="{84265879-B87B-43AE-9A42-C6A56C0CDFD0}"/>
              </a:ext>
            </a:extLst>
          </p:cNvPr>
          <p:cNvSpPr>
            <a:spLocks noGrp="1"/>
          </p:cNvSpPr>
          <p:nvPr>
            <p:ph sz="quarter" idx="14"/>
          </p:nvPr>
        </p:nvSpPr>
        <p:spPr>
          <a:xfrm>
            <a:off x="8253375" y="2445441"/>
            <a:ext cx="3322068" cy="3251200"/>
          </a:xfrm>
          <a:prstGeom prst="rect">
            <a:avLst/>
          </a:prstGeom>
        </p:spPr>
        <p:txBody>
          <a:bodyPr/>
          <a:lstStyle>
            <a:lvl1pPr>
              <a:buClr>
                <a:schemeClr val="bg2"/>
              </a:buClr>
              <a:defRPr sz="2000">
                <a:latin typeface="+mj-lt"/>
              </a:defRPr>
            </a:lvl1pPr>
            <a:lvl2pPr>
              <a:buClr>
                <a:schemeClr val="bg2"/>
              </a:buClr>
              <a:defRPr sz="2000">
                <a:latin typeface="+mj-lt"/>
              </a:defRPr>
            </a:lvl2pPr>
            <a:lvl3pPr>
              <a:buClr>
                <a:schemeClr val="bg2"/>
              </a:buClr>
              <a:defRPr sz="2000">
                <a:latin typeface="+mj-lt"/>
              </a:defRPr>
            </a:lvl3pPr>
            <a:lvl4pPr>
              <a:buClr>
                <a:schemeClr val="bg2"/>
              </a:buClr>
              <a:defRPr sz="2000">
                <a:latin typeface="+mj-lt"/>
              </a:defRPr>
            </a:lvl4pPr>
            <a:lvl5pPr>
              <a:buClr>
                <a:schemeClr val="bg2"/>
              </a:buClr>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3" name="Content Placeholder 3">
            <a:extLst>
              <a:ext uri="{FF2B5EF4-FFF2-40B4-BE49-F238E27FC236}">
                <a16:creationId xmlns:a16="http://schemas.microsoft.com/office/drawing/2014/main" id="{5432E0DD-CA24-48C8-9AE0-2D183B8E341C}"/>
              </a:ext>
            </a:extLst>
          </p:cNvPr>
          <p:cNvSpPr>
            <a:spLocks noGrp="1"/>
          </p:cNvSpPr>
          <p:nvPr>
            <p:ph sz="quarter" idx="15"/>
          </p:nvPr>
        </p:nvSpPr>
        <p:spPr>
          <a:xfrm>
            <a:off x="625819" y="2445441"/>
            <a:ext cx="3322068" cy="3251200"/>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33935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loyee Contact Informa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5E637B-8851-41C8-A5B4-84AF4F70E3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99755"/>
            <a:ext cx="12192001" cy="6949443"/>
          </a:xfrm>
          <a:prstGeom prst="rect">
            <a:avLst/>
          </a:prstGeom>
        </p:spPr>
      </p:pic>
      <p:sp>
        <p:nvSpPr>
          <p:cNvPr id="3" name="Rectangle 2">
            <a:extLst>
              <a:ext uri="{FF2B5EF4-FFF2-40B4-BE49-F238E27FC236}">
                <a16:creationId xmlns:a16="http://schemas.microsoft.com/office/drawing/2014/main" id="{204EC4D6-B98B-4D72-8845-54C3C32C3619}"/>
              </a:ext>
            </a:extLst>
          </p:cNvPr>
          <p:cNvSpPr/>
          <p:nvPr userDrawn="1"/>
        </p:nvSpPr>
        <p:spPr>
          <a:xfrm>
            <a:off x="10040" y="-99756"/>
            <a:ext cx="12192001" cy="6949443"/>
          </a:xfrm>
          <a:prstGeom prst="rect">
            <a:avLst/>
          </a:prstGeom>
          <a:gradFill flip="none" rotWithShape="1">
            <a:gsLst>
              <a:gs pos="0">
                <a:schemeClr val="bg2"/>
              </a:gs>
              <a:gs pos="45000">
                <a:schemeClr val="bg2">
                  <a:lumMod val="100000"/>
                  <a:alpha val="65000"/>
                </a:schemeClr>
              </a:gs>
              <a:gs pos="93000">
                <a:schemeClr val="accent3"/>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07F08CDD-8B55-44A5-A752-6898138F8F1B}"/>
              </a:ext>
            </a:extLst>
          </p:cNvPr>
          <p:cNvSpPr/>
          <p:nvPr userDrawn="1"/>
        </p:nvSpPr>
        <p:spPr>
          <a:xfrm>
            <a:off x="5382741" y="2560090"/>
            <a:ext cx="723300" cy="723300"/>
          </a:xfrm>
          <a:prstGeom prst="ellipse">
            <a:avLst/>
          </a:prstGeom>
          <a:solidFill>
            <a:schemeClr val="bg1">
              <a:alpha val="71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F38B923-B4CF-4196-B96C-6FF8C03ACF51}"/>
              </a:ext>
            </a:extLst>
          </p:cNvPr>
          <p:cNvSpPr txBox="1"/>
          <p:nvPr userDrawn="1"/>
        </p:nvSpPr>
        <p:spPr>
          <a:xfrm>
            <a:off x="6313819" y="2737074"/>
            <a:ext cx="7182196" cy="369332"/>
          </a:xfrm>
          <a:prstGeom prst="rect">
            <a:avLst/>
          </a:prstGeom>
          <a:noFill/>
        </p:spPr>
        <p:txBody>
          <a:bodyPr wrap="square" rtlCol="0">
            <a:spAutoFit/>
          </a:bodyPr>
          <a:lstStyle/>
          <a:p>
            <a:r>
              <a:rPr lang="en-US" kern="100" cap="all" spc="90" baseline="0">
                <a:solidFill>
                  <a:schemeClr val="bg1"/>
                </a:solidFill>
                <a:latin typeface="+mj-lt"/>
              </a:rPr>
              <a:t>1800 Perimeter Park Morrisville, NC 27560</a:t>
            </a:r>
          </a:p>
        </p:txBody>
      </p:sp>
      <p:sp>
        <p:nvSpPr>
          <p:cNvPr id="13" name="Oval 12">
            <a:extLst>
              <a:ext uri="{FF2B5EF4-FFF2-40B4-BE49-F238E27FC236}">
                <a16:creationId xmlns:a16="http://schemas.microsoft.com/office/drawing/2014/main" id="{69AF443A-99BE-4275-BB76-E9FFBE04E072}"/>
              </a:ext>
            </a:extLst>
          </p:cNvPr>
          <p:cNvSpPr/>
          <p:nvPr userDrawn="1"/>
        </p:nvSpPr>
        <p:spPr>
          <a:xfrm>
            <a:off x="5382741" y="4306840"/>
            <a:ext cx="723300" cy="723300"/>
          </a:xfrm>
          <a:prstGeom prst="ellipse">
            <a:avLst/>
          </a:prstGeom>
          <a:solidFill>
            <a:schemeClr val="bg1">
              <a:alpha val="71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974C5F-F32E-4325-B946-685AF7D3B447}"/>
              </a:ext>
            </a:extLst>
          </p:cNvPr>
          <p:cNvSpPr txBox="1"/>
          <p:nvPr userDrawn="1"/>
        </p:nvSpPr>
        <p:spPr>
          <a:xfrm>
            <a:off x="6313819" y="4483824"/>
            <a:ext cx="5444837" cy="369332"/>
          </a:xfrm>
          <a:prstGeom prst="rect">
            <a:avLst/>
          </a:prstGeom>
          <a:noFill/>
        </p:spPr>
        <p:txBody>
          <a:bodyPr wrap="square" rtlCol="0">
            <a:spAutoFit/>
          </a:bodyPr>
          <a:lstStyle/>
          <a:p>
            <a:r>
              <a:rPr lang="en-US" kern="100" cap="all" spc="90" baseline="0">
                <a:solidFill>
                  <a:schemeClr val="bg1"/>
                </a:solidFill>
                <a:latin typeface="+mj-lt"/>
              </a:rPr>
              <a:t>www.fastlaneus.com</a:t>
            </a:r>
          </a:p>
        </p:txBody>
      </p:sp>
      <p:sp>
        <p:nvSpPr>
          <p:cNvPr id="17" name="Oval 16">
            <a:extLst>
              <a:ext uri="{FF2B5EF4-FFF2-40B4-BE49-F238E27FC236}">
                <a16:creationId xmlns:a16="http://schemas.microsoft.com/office/drawing/2014/main" id="{21393364-382A-469D-9527-B65FDC64A5F6}"/>
              </a:ext>
            </a:extLst>
          </p:cNvPr>
          <p:cNvSpPr/>
          <p:nvPr userDrawn="1"/>
        </p:nvSpPr>
        <p:spPr>
          <a:xfrm>
            <a:off x="5382741" y="5180215"/>
            <a:ext cx="723300" cy="723300"/>
          </a:xfrm>
          <a:prstGeom prst="ellipse">
            <a:avLst/>
          </a:prstGeom>
          <a:solidFill>
            <a:schemeClr val="bg1">
              <a:alpha val="71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1B572F0-A820-4A28-844C-9A43EC339EAD}"/>
              </a:ext>
            </a:extLst>
          </p:cNvPr>
          <p:cNvSpPr/>
          <p:nvPr userDrawn="1"/>
        </p:nvSpPr>
        <p:spPr>
          <a:xfrm>
            <a:off x="5382741" y="3433465"/>
            <a:ext cx="723300" cy="723300"/>
          </a:xfrm>
          <a:prstGeom prst="ellipse">
            <a:avLst/>
          </a:prstGeom>
          <a:solidFill>
            <a:schemeClr val="bg1">
              <a:alpha val="71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7" name="Graphic 26" descr="Marker">
            <a:extLst>
              <a:ext uri="{FF2B5EF4-FFF2-40B4-BE49-F238E27FC236}">
                <a16:creationId xmlns:a16="http://schemas.microsoft.com/office/drawing/2014/main" id="{F1B06A83-FA15-4366-B87F-AFF70E682C7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47014" y="2624363"/>
            <a:ext cx="594754" cy="594754"/>
          </a:xfrm>
          <a:prstGeom prst="rect">
            <a:avLst/>
          </a:prstGeom>
        </p:spPr>
      </p:pic>
      <p:pic>
        <p:nvPicPr>
          <p:cNvPr id="29" name="Graphic 28" descr="Envelope">
            <a:extLst>
              <a:ext uri="{FF2B5EF4-FFF2-40B4-BE49-F238E27FC236}">
                <a16:creationId xmlns:a16="http://schemas.microsoft.com/office/drawing/2014/main" id="{4913B072-98D4-400F-928C-175CC85566B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67281" y="3518005"/>
            <a:ext cx="554221" cy="554221"/>
          </a:xfrm>
          <a:prstGeom prst="rect">
            <a:avLst/>
          </a:prstGeom>
        </p:spPr>
      </p:pic>
      <p:pic>
        <p:nvPicPr>
          <p:cNvPr id="31" name="Graphic 30" descr="Receiver">
            <a:extLst>
              <a:ext uri="{FF2B5EF4-FFF2-40B4-BE49-F238E27FC236}">
                <a16:creationId xmlns:a16="http://schemas.microsoft.com/office/drawing/2014/main" id="{26A2A61D-A038-414E-BE27-A2EE6702BA16}"/>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95508" y="5292982"/>
            <a:ext cx="497767" cy="497767"/>
          </a:xfrm>
          <a:prstGeom prst="rect">
            <a:avLst/>
          </a:prstGeom>
        </p:spPr>
      </p:pic>
      <p:pic>
        <p:nvPicPr>
          <p:cNvPr id="33" name="Graphic 32" descr="World">
            <a:extLst>
              <a:ext uri="{FF2B5EF4-FFF2-40B4-BE49-F238E27FC236}">
                <a16:creationId xmlns:a16="http://schemas.microsoft.com/office/drawing/2014/main" id="{65E9E7F2-902D-4198-8B2A-791054EF2D9C}"/>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451716" y="4375815"/>
            <a:ext cx="585350" cy="585350"/>
          </a:xfrm>
          <a:prstGeom prst="rect">
            <a:avLst/>
          </a:prstGeom>
        </p:spPr>
      </p:pic>
      <p:sp>
        <p:nvSpPr>
          <p:cNvPr id="24" name="Rectangle 23">
            <a:extLst>
              <a:ext uri="{FF2B5EF4-FFF2-40B4-BE49-F238E27FC236}">
                <a16:creationId xmlns:a16="http://schemas.microsoft.com/office/drawing/2014/main" id="{3C5FFB17-6E9F-4E48-94D4-1FE17B43C8C5}"/>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5" name="Picture 2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
        <p:nvSpPr>
          <p:cNvPr id="2" name="Title 1"/>
          <p:cNvSpPr>
            <a:spLocks noGrp="1"/>
          </p:cNvSpPr>
          <p:nvPr>
            <p:ph type="title" hasCustomPrompt="1"/>
          </p:nvPr>
        </p:nvSpPr>
        <p:spPr>
          <a:xfrm>
            <a:off x="636486" y="183666"/>
            <a:ext cx="10515600" cy="772297"/>
          </a:xfrm>
          <a:prstGeom prst="rect">
            <a:avLst/>
          </a:prstGeom>
        </p:spPr>
        <p:txBody>
          <a:bodyPr/>
          <a:lstStyle>
            <a:lvl1pPr>
              <a:defRPr>
                <a:solidFill>
                  <a:schemeClr val="bg1"/>
                </a:solidFill>
              </a:defRPr>
            </a:lvl1pPr>
          </a:lstStyle>
          <a:p>
            <a:r>
              <a:rPr lang="en-US" dirty="0"/>
              <a:t>CLICK TO EDIT MASTER TITLE STYLE</a:t>
            </a:r>
          </a:p>
        </p:txBody>
      </p:sp>
      <p:sp>
        <p:nvSpPr>
          <p:cNvPr id="23" name="Title 1"/>
          <p:cNvSpPr txBox="1">
            <a:spLocks/>
          </p:cNvSpPr>
          <p:nvPr userDrawn="1"/>
        </p:nvSpPr>
        <p:spPr>
          <a:xfrm>
            <a:off x="636486" y="1039093"/>
            <a:ext cx="5400580" cy="500950"/>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400"/>
              <a:t>CLICK TO EDIT MASTER TITLE STYLE</a:t>
            </a:r>
          </a:p>
        </p:txBody>
      </p:sp>
      <p:sp>
        <p:nvSpPr>
          <p:cNvPr id="7" name="Content Placeholder 6"/>
          <p:cNvSpPr>
            <a:spLocks noGrp="1"/>
          </p:cNvSpPr>
          <p:nvPr>
            <p:ph sz="quarter" idx="10" hasCustomPrompt="1"/>
          </p:nvPr>
        </p:nvSpPr>
        <p:spPr>
          <a:xfrm>
            <a:off x="6426457" y="3610171"/>
            <a:ext cx="5445125" cy="369888"/>
          </a:xfrm>
          <a:prstGeom prst="rect">
            <a:avLst/>
          </a:prstGeom>
        </p:spPr>
        <p:txBody>
          <a:bodyPr/>
          <a:lstStyle>
            <a:lvl1pPr marL="0" indent="0">
              <a:buNone/>
              <a:defRPr>
                <a:solidFill>
                  <a:schemeClr val="bg1"/>
                </a:solidFill>
              </a:defRPr>
            </a:lvl1pPr>
          </a:lstStyle>
          <a:p>
            <a:pPr lvl="0"/>
            <a:r>
              <a:rPr lang="en-US" dirty="0"/>
              <a:t>EDIT MASTER TEXT STYLES</a:t>
            </a:r>
          </a:p>
        </p:txBody>
      </p:sp>
      <p:sp>
        <p:nvSpPr>
          <p:cNvPr id="28" name="Content Placeholder 6"/>
          <p:cNvSpPr>
            <a:spLocks noGrp="1"/>
          </p:cNvSpPr>
          <p:nvPr>
            <p:ph sz="quarter" idx="11" hasCustomPrompt="1"/>
          </p:nvPr>
        </p:nvSpPr>
        <p:spPr>
          <a:xfrm>
            <a:off x="6426456" y="5356921"/>
            <a:ext cx="5445125" cy="369888"/>
          </a:xfrm>
          <a:prstGeom prst="rect">
            <a:avLst/>
          </a:prstGeom>
        </p:spPr>
        <p:txBody>
          <a:bodyPr/>
          <a:lstStyle>
            <a:lvl1pPr marL="0" indent="0">
              <a:buNone/>
              <a:defRPr>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379237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 Discussion / Next Step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5E637B-8851-41C8-A5B4-84AF4F70E3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99755"/>
            <a:ext cx="12192001" cy="6949443"/>
          </a:xfrm>
          <a:prstGeom prst="rect">
            <a:avLst/>
          </a:prstGeom>
        </p:spPr>
      </p:pic>
      <p:sp>
        <p:nvSpPr>
          <p:cNvPr id="3" name="Rectangle 2">
            <a:extLst>
              <a:ext uri="{FF2B5EF4-FFF2-40B4-BE49-F238E27FC236}">
                <a16:creationId xmlns:a16="http://schemas.microsoft.com/office/drawing/2014/main" id="{204EC4D6-B98B-4D72-8845-54C3C32C3619}"/>
              </a:ext>
            </a:extLst>
          </p:cNvPr>
          <p:cNvSpPr/>
          <p:nvPr userDrawn="1"/>
        </p:nvSpPr>
        <p:spPr>
          <a:xfrm>
            <a:off x="-1" y="-91443"/>
            <a:ext cx="12192001" cy="6949443"/>
          </a:xfrm>
          <a:prstGeom prst="rect">
            <a:avLst/>
          </a:prstGeom>
          <a:gradFill flip="none" rotWithShape="1">
            <a:gsLst>
              <a:gs pos="0">
                <a:schemeClr val="bg2"/>
              </a:gs>
              <a:gs pos="45000">
                <a:schemeClr val="bg2">
                  <a:lumMod val="100000"/>
                  <a:alpha val="65000"/>
                </a:schemeClr>
              </a:gs>
              <a:gs pos="93000">
                <a:schemeClr val="accent3"/>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9B4B100C-65C1-4416-BE4E-86846E6BF131}"/>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Box 21">
            <a:extLst>
              <a:ext uri="{FF2B5EF4-FFF2-40B4-BE49-F238E27FC236}">
                <a16:creationId xmlns:a16="http://schemas.microsoft.com/office/drawing/2014/main" id="{CC8608CF-BD80-446C-90AC-954E32A16235}"/>
              </a:ext>
            </a:extLst>
          </p:cNvPr>
          <p:cNvSpPr txBox="1"/>
          <p:nvPr userDrawn="1"/>
        </p:nvSpPr>
        <p:spPr>
          <a:xfrm>
            <a:off x="1034877" y="841224"/>
            <a:ext cx="4330645" cy="1778382"/>
          </a:xfrm>
          <a:prstGeom prst="rect">
            <a:avLst/>
          </a:prstGeom>
          <a:noFill/>
        </p:spPr>
        <p:txBody>
          <a:bodyPr wrap="square" t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cap="all" baseline="0">
                <a:solidFill>
                  <a:schemeClr val="bg1"/>
                </a:solidFill>
                <a:latin typeface="+mj-lt"/>
                <a:ea typeface="+mn-ea"/>
                <a:cs typeface="+mn-cs"/>
              </a:rPr>
              <a:t>Questions &amp;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cap="all" baseline="0">
                <a:solidFill>
                  <a:schemeClr val="bg1"/>
                </a:solidFill>
                <a:latin typeface="+mj-lt"/>
                <a:ea typeface="+mn-ea"/>
                <a:cs typeface="+mn-cs"/>
              </a:rPr>
              <a:t>discussion</a:t>
            </a:r>
          </a:p>
          <a:p>
            <a:endParaRPr lang="en-US"/>
          </a:p>
        </p:txBody>
      </p:sp>
      <p:sp>
        <p:nvSpPr>
          <p:cNvPr id="24" name="TextBox 23">
            <a:extLst>
              <a:ext uri="{FF2B5EF4-FFF2-40B4-BE49-F238E27FC236}">
                <a16:creationId xmlns:a16="http://schemas.microsoft.com/office/drawing/2014/main" id="{2C56BDF2-C2D7-4CF0-A525-12FB95FDE399}"/>
              </a:ext>
            </a:extLst>
          </p:cNvPr>
          <p:cNvSpPr txBox="1"/>
          <p:nvPr userDrawn="1"/>
        </p:nvSpPr>
        <p:spPr>
          <a:xfrm>
            <a:off x="8233898" y="4297108"/>
            <a:ext cx="4330645" cy="1778382"/>
          </a:xfrm>
          <a:prstGeom prst="rect">
            <a:avLst/>
          </a:prstGeom>
          <a:noFill/>
        </p:spPr>
        <p:txBody>
          <a:bodyPr wrap="square" t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cap="all" baseline="0">
                <a:solidFill>
                  <a:schemeClr val="bg1"/>
                </a:solidFill>
                <a:latin typeface="+mj-lt"/>
                <a:ea typeface="+mn-ea"/>
                <a:cs typeface="+mn-cs"/>
              </a:rPr>
              <a:t>Next steps</a:t>
            </a:r>
          </a:p>
          <a:p>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30500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tic Section/Title Page with red gradi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46541B-59E7-4AA1-8E92-B95782CBA7B8}"/>
              </a:ext>
            </a:extLst>
          </p:cNvPr>
          <p:cNvSpPr/>
          <p:nvPr userDrawn="1"/>
        </p:nvSpPr>
        <p:spPr>
          <a:xfrm>
            <a:off x="0" y="-99754"/>
            <a:ext cx="12192000" cy="7040881"/>
          </a:xfrm>
          <a:prstGeom prst="rect">
            <a:avLst/>
          </a:prstGeom>
          <a:gradFill flip="none" rotWithShape="1">
            <a:gsLst>
              <a:gs pos="14000">
                <a:schemeClr val="accent3"/>
              </a:gs>
              <a:gs pos="98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 Placeholder 14">
            <a:extLst>
              <a:ext uri="{FF2B5EF4-FFF2-40B4-BE49-F238E27FC236}">
                <a16:creationId xmlns:a16="http://schemas.microsoft.com/office/drawing/2014/main" id="{DF7D1353-C86E-4C05-A3F2-525E04E900F2}"/>
              </a:ext>
            </a:extLst>
          </p:cNvPr>
          <p:cNvSpPr>
            <a:spLocks noGrp="1"/>
          </p:cNvSpPr>
          <p:nvPr>
            <p:ph type="body" sz="quarter" idx="13"/>
          </p:nvPr>
        </p:nvSpPr>
        <p:spPr>
          <a:xfrm>
            <a:off x="2047803" y="2516726"/>
            <a:ext cx="8096394" cy="1305466"/>
          </a:xfrm>
          <a:prstGeom prst="rect">
            <a:avLst/>
          </a:prstGeom>
        </p:spPr>
        <p:txBody>
          <a:bodyPr lIns="91440" tIns="0" rIns="91440" bIns="0" anchor="ctr" anchorCtr="0">
            <a:noAutofit/>
          </a:bodyPr>
          <a:lstStyle>
            <a:lvl1pPr marL="0" indent="0" algn="ctr">
              <a:buFontTx/>
              <a:buNone/>
              <a:defRPr sz="4400" cap="all" baseline="0">
                <a:solidFill>
                  <a:schemeClr val="bg1"/>
                </a:solidFill>
                <a:latin typeface="+mj-lt"/>
              </a:defRPr>
            </a:lvl1pPr>
            <a:lvl2pPr>
              <a:defRPr sz="4000"/>
            </a:lvl2pPr>
            <a:lvl3pPr>
              <a:defRPr sz="3600"/>
            </a:lvl3pPr>
            <a:lvl4pPr>
              <a:defRPr sz="3200"/>
            </a:lvl4pPr>
            <a:lvl5pPr>
              <a:defRPr sz="3200"/>
            </a:lvl5pPr>
          </a:lstStyle>
          <a:p>
            <a:pPr lvl="0"/>
            <a:r>
              <a:rPr lang="en-US"/>
              <a:t>Edit Master text styles</a:t>
            </a:r>
          </a:p>
        </p:txBody>
      </p:sp>
      <p:sp>
        <p:nvSpPr>
          <p:cNvPr id="10" name="Rectangle 9">
            <a:extLst>
              <a:ext uri="{FF2B5EF4-FFF2-40B4-BE49-F238E27FC236}">
                <a16:creationId xmlns:a16="http://schemas.microsoft.com/office/drawing/2014/main" id="{60CAACF5-8CEC-44A2-8839-AB0593CB4110}"/>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 Placeholder 14">
            <a:extLst>
              <a:ext uri="{FF2B5EF4-FFF2-40B4-BE49-F238E27FC236}">
                <a16:creationId xmlns:a16="http://schemas.microsoft.com/office/drawing/2014/main" id="{87B0CDFD-E899-4AFD-9B4F-639EBDE7D64F}"/>
              </a:ext>
            </a:extLst>
          </p:cNvPr>
          <p:cNvSpPr>
            <a:spLocks noGrp="1"/>
          </p:cNvSpPr>
          <p:nvPr>
            <p:ph type="body" sz="quarter" idx="14"/>
          </p:nvPr>
        </p:nvSpPr>
        <p:spPr>
          <a:xfrm>
            <a:off x="2047803" y="3822192"/>
            <a:ext cx="8096394" cy="906734"/>
          </a:xfrm>
          <a:prstGeom prst="rect">
            <a:avLst/>
          </a:prstGeom>
        </p:spPr>
        <p:txBody>
          <a:bodyPr lIns="91440" tIns="0" rIns="91440" bIns="0" anchor="ctr" anchorCtr="0">
            <a:noAutofit/>
          </a:bodyPr>
          <a:lstStyle>
            <a:lvl1pPr marL="0" indent="0" algn="ctr">
              <a:buFontTx/>
              <a:buNone/>
              <a:defRPr sz="2400" cap="none" baseline="0">
                <a:solidFill>
                  <a:schemeClr val="bg1"/>
                </a:solidFill>
                <a:latin typeface="+mj-lt"/>
              </a:defRPr>
            </a:lvl1pPr>
            <a:lvl2pPr>
              <a:defRPr sz="4000"/>
            </a:lvl2pPr>
            <a:lvl3pPr>
              <a:defRPr sz="3600"/>
            </a:lvl3pPr>
            <a:lvl4pPr>
              <a:defRPr sz="3200"/>
            </a:lvl4pPr>
            <a:lvl5pPr>
              <a:defRPr sz="3200"/>
            </a:lvl5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918626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Questions">
    <p:spTree>
      <p:nvGrpSpPr>
        <p:cNvPr id="1" name=""/>
        <p:cNvGrpSpPr/>
        <p:nvPr/>
      </p:nvGrpSpPr>
      <p:grpSpPr>
        <a:xfrm>
          <a:off x="0" y="0"/>
          <a:ext cx="0" cy="0"/>
          <a:chOff x="0" y="0"/>
          <a:chExt cx="0" cy="0"/>
        </a:xfrm>
      </p:grpSpPr>
      <p:sp>
        <p:nvSpPr>
          <p:cNvPr id="3" name="Title 1"/>
          <p:cNvSpPr txBox="1">
            <a:spLocks/>
          </p:cNvSpPr>
          <p:nvPr userDrawn="1"/>
        </p:nvSpPr>
        <p:spPr>
          <a:xfrm>
            <a:off x="600364" y="2475345"/>
            <a:ext cx="10972800" cy="2091894"/>
          </a:xfrm>
          <a:prstGeom prst="rect">
            <a:avLst/>
          </a:prstGeom>
        </p:spPr>
        <p:txBody>
          <a:bodyPr>
            <a:noAutofit/>
          </a:bodyPr>
          <a:lstStyle>
            <a:lvl1pPr algn="l" defTabSz="914400" rtl="0" eaLnBrk="1" latinLnBrk="0" hangingPunct="1">
              <a:lnSpc>
                <a:spcPct val="90000"/>
              </a:lnSpc>
              <a:spcBef>
                <a:spcPct val="0"/>
              </a:spcBef>
              <a:buNone/>
              <a:defRPr sz="16600" kern="1200">
                <a:solidFill>
                  <a:schemeClr val="accent6"/>
                </a:solidFill>
                <a:latin typeface="+mj-lt"/>
                <a:ea typeface="+mj-ea"/>
                <a:cs typeface="+mj-cs"/>
              </a:defRPr>
            </a:lvl1pPr>
          </a:lstStyle>
          <a:p>
            <a:pPr algn="ctr"/>
            <a:r>
              <a:rPr lang="en-US" sz="7200"/>
              <a:t>QUESTIONS?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0317" y="4910635"/>
            <a:ext cx="3392894" cy="510657"/>
          </a:xfrm>
          <a:prstGeom prst="rect">
            <a:avLst/>
          </a:prstGeom>
        </p:spPr>
      </p:pic>
    </p:spTree>
    <p:extLst>
      <p:ext uri="{BB962C8B-B14F-4D97-AF65-F5344CB8AC3E}">
        <p14:creationId xmlns:p14="http://schemas.microsoft.com/office/powerpoint/2010/main" val="3640295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txBox="1">
            <a:spLocks/>
          </p:cNvSpPr>
          <p:nvPr userDrawn="1"/>
        </p:nvSpPr>
        <p:spPr>
          <a:xfrm>
            <a:off x="600364" y="2475345"/>
            <a:ext cx="10972800" cy="2091894"/>
          </a:xfrm>
          <a:prstGeom prst="rect">
            <a:avLst/>
          </a:prstGeom>
        </p:spPr>
        <p:txBody>
          <a:bodyPr>
            <a:noAutofit/>
          </a:bodyPr>
          <a:lstStyle>
            <a:lvl1pPr algn="l" defTabSz="914400" rtl="0" eaLnBrk="1" latinLnBrk="0" hangingPunct="1">
              <a:lnSpc>
                <a:spcPct val="90000"/>
              </a:lnSpc>
              <a:spcBef>
                <a:spcPct val="0"/>
              </a:spcBef>
              <a:buNone/>
              <a:defRPr sz="16600" kern="1200">
                <a:solidFill>
                  <a:schemeClr val="accent6"/>
                </a:solidFill>
                <a:latin typeface="+mj-lt"/>
                <a:ea typeface="+mj-ea"/>
                <a:cs typeface="+mj-cs"/>
              </a:defRPr>
            </a:lvl1pPr>
          </a:lstStyle>
          <a:p>
            <a:pPr algn="ctr"/>
            <a:r>
              <a:rPr lang="en-US" sz="7200"/>
              <a:t>THANK YOU</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0317" y="4910635"/>
            <a:ext cx="3392894" cy="510657"/>
          </a:xfrm>
          <a:prstGeom prst="rect">
            <a:avLst/>
          </a:prstGeom>
        </p:spPr>
      </p:pic>
    </p:spTree>
    <p:extLst>
      <p:ext uri="{BB962C8B-B14F-4D97-AF65-F5344CB8AC3E}">
        <p14:creationId xmlns:p14="http://schemas.microsoft.com/office/powerpoint/2010/main" val="2882477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oping Moving Gradient - Thank You">
    <p:spTree>
      <p:nvGrpSpPr>
        <p:cNvPr id="1" name=""/>
        <p:cNvGrpSpPr/>
        <p:nvPr/>
      </p:nvGrpSpPr>
      <p:grpSpPr>
        <a:xfrm>
          <a:off x="0" y="0"/>
          <a:ext cx="0" cy="0"/>
          <a:chOff x="0" y="0"/>
          <a:chExt cx="0" cy="0"/>
        </a:xfrm>
      </p:grpSpPr>
      <p:pic>
        <p:nvPicPr>
          <p:cNvPr id="41" name="Silent Track to Trigger Animation">
            <a:hlinkClick r:id="" action="ppaction://media"/>
            <a:extLst>
              <a:ext uri="{FF2B5EF4-FFF2-40B4-BE49-F238E27FC236}">
                <a16:creationId xmlns:a16="http://schemas.microsoft.com/office/drawing/2014/main" id="{69BD2BE3-DAC5-48AA-A4CF-A90064080F80}"/>
              </a:ext>
            </a:extLst>
          </p:cNvPr>
          <p:cNvPicPr>
            <a:picLocks noChangeAspect="1"/>
          </p:cNvPicPr>
          <p:nvPr userDrawn="1">
            <a:audioFile r:link="rId1"/>
            <p:extLst>
              <p:ext uri="{DAA4B4D4-6D71-4841-9C94-3DE7FCFB9230}">
                <p14:media xmlns:p14="http://schemas.microsoft.com/office/powerpoint/2010/main" r:embed="rId2">
                  <p14:trim end="823.365"/>
                  <p14:bmkLst>
                    <p14:bmk name="Bookmark 1" time="0"/>
                  </p14:bmkLst>
                </p14:media>
              </p:ext>
            </p:extLst>
          </p:nvPr>
        </p:nvPicPr>
        <p:blipFill>
          <a:blip r:embed="rId4"/>
          <a:stretch>
            <a:fillRect/>
          </a:stretch>
        </p:blipFill>
        <p:spPr>
          <a:xfrm>
            <a:off x="11356782" y="6355081"/>
            <a:ext cx="609600" cy="609600"/>
          </a:xfrm>
          <a:prstGeom prst="rect">
            <a:avLst/>
          </a:prstGeom>
        </p:spPr>
      </p:pic>
      <p:sp>
        <p:nvSpPr>
          <p:cNvPr id="38" name="middle dark">
            <a:extLst>
              <a:ext uri="{FF2B5EF4-FFF2-40B4-BE49-F238E27FC236}">
                <a16:creationId xmlns:a16="http://schemas.microsoft.com/office/drawing/2014/main" id="{517CB609-4ECB-4C50-961A-8AFE856D09F3}"/>
              </a:ext>
            </a:extLst>
          </p:cNvPr>
          <p:cNvSpPr/>
          <p:nvPr userDrawn="1"/>
        </p:nvSpPr>
        <p:spPr>
          <a:xfrm>
            <a:off x="0" y="0"/>
            <a:ext cx="12192000" cy="7040881"/>
          </a:xfrm>
          <a:prstGeom prst="rect">
            <a:avLst/>
          </a:prstGeom>
          <a:gradFill flip="none" rotWithShape="1">
            <a:gsLst>
              <a:gs pos="99000">
                <a:schemeClr val="bg2"/>
              </a:gs>
              <a:gs pos="0">
                <a:schemeClr val="bg2">
                  <a:lumMod val="100000"/>
                </a:schemeClr>
              </a:gs>
              <a:gs pos="48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bottom right dark">
            <a:extLst>
              <a:ext uri="{FF2B5EF4-FFF2-40B4-BE49-F238E27FC236}">
                <a16:creationId xmlns:a16="http://schemas.microsoft.com/office/drawing/2014/main" id="{37A74D59-9BF1-41F0-9A30-C6F6CAF9E812}"/>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top left dark">
            <a:extLst>
              <a:ext uri="{FF2B5EF4-FFF2-40B4-BE49-F238E27FC236}">
                <a16:creationId xmlns:a16="http://schemas.microsoft.com/office/drawing/2014/main" id="{42386A45-73FD-4537-B477-A3BF55D64980}"/>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bottom right dark">
            <a:extLst>
              <a:ext uri="{FF2B5EF4-FFF2-40B4-BE49-F238E27FC236}">
                <a16:creationId xmlns:a16="http://schemas.microsoft.com/office/drawing/2014/main" id="{15C5F95A-3571-4005-8F38-074F065F4E20}"/>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Small Red Line">
            <a:extLst>
              <a:ext uri="{FF2B5EF4-FFF2-40B4-BE49-F238E27FC236}">
                <a16:creationId xmlns:a16="http://schemas.microsoft.com/office/drawing/2014/main" id="{A5DCE20F-D90C-4A35-808E-3AF205D0DD7E}"/>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a:extLst>
              <a:ext uri="{FF2B5EF4-FFF2-40B4-BE49-F238E27FC236}">
                <a16:creationId xmlns:a16="http://schemas.microsoft.com/office/drawing/2014/main" id="{AC418F29-4BE8-43C1-A8E1-FBC53B9D788F}"/>
              </a:ext>
            </a:extLst>
          </p:cNvPr>
          <p:cNvSpPr txBox="1"/>
          <p:nvPr userDrawn="1"/>
        </p:nvSpPr>
        <p:spPr>
          <a:xfrm>
            <a:off x="1920291" y="3044280"/>
            <a:ext cx="8351418" cy="769441"/>
          </a:xfrm>
          <a:prstGeom prst="rect">
            <a:avLst/>
          </a:prstGeom>
          <a:noFill/>
        </p:spPr>
        <p:txBody>
          <a:bodyPr wrap="square" rtlCol="0">
            <a:spAutoFit/>
          </a:bodyPr>
          <a:lstStyle/>
          <a:p>
            <a:pPr algn="ctr"/>
            <a:r>
              <a:rPr lang="en-US" sz="4400" b="0" kern="1200" cap="all" baseline="0">
                <a:solidFill>
                  <a:schemeClr val="bg1"/>
                </a:solidFill>
                <a:latin typeface="+mj-lt"/>
                <a:ea typeface="+mn-ea"/>
                <a:cs typeface="+mn-cs"/>
              </a:rPr>
              <a:t>Thank you</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562097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6"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1"/>
                    </p:tgtEl>
                  </p:cMediaNode>
                </p:audio>
                <p:seq concurrent="1" nextAc="seek">
                  <p:cTn id="8" restart="whenNotActive" fill="hold" evtFilter="cancelBubble" nodeType="interactiveSeq">
                    <p:stCondLst>
                      <p:cond evt="onMediaBookmark" delay="0">
                        <p:tgtEl>
                          <p14:bmkTgt spid="41" bmkName="Bookmark 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200"/>
                                            <p:tgtEl>
                                              <p:spTgt spid="3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par>
                                    <p:cTn id="16" presetID="10" presetClass="exit" presetSubtype="0" fill="hold" grpId="1" nodeType="withEffect">
                                      <p:stCondLst>
                                        <p:cond delay="0"/>
                                      </p:stCondLst>
                                      <p:childTnLst>
                                        <p:animEffect transition="out" filter="fade">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par>
                                    <p:cTn id="19" presetID="10" presetClass="exit" presetSubtype="0" fill="hold" grpId="1" nodeType="withEffect">
                                      <p:stCondLst>
                                        <p:cond delay="2000"/>
                                      </p:stCondLst>
                                      <p:childTnLst>
                                        <p:animEffect transition="out" filter="fade">
                                          <p:cBhvr>
                                            <p:cTn id="20" dur="3000"/>
                                            <p:tgtEl>
                                              <p:spTgt spid="35"/>
                                            </p:tgtEl>
                                          </p:cBhvr>
                                        </p:animEffect>
                                        <p:set>
                                          <p:cBhvr>
                                            <p:cTn id="21" dur="1" fill="hold">
                                              <p:stCondLst>
                                                <p:cond delay="2999"/>
                                              </p:stCondLst>
                                            </p:cTn>
                                            <p:tgtEl>
                                              <p:spTgt spid="35"/>
                                            </p:tgtEl>
                                            <p:attrNameLst>
                                              <p:attrName>style.visibility</p:attrName>
                                            </p:attrNameLst>
                                          </p:cBhvr>
                                          <p:to>
                                            <p:strVal val="hidden"/>
                                          </p:to>
                                        </p:set>
                                      </p:childTnLst>
                                    </p:cTn>
                                  </p:par>
                                  <p:par>
                                    <p:cTn id="22" presetID="10" presetClass="entr" presetSubtype="0" fill="hold" grpId="0" nodeType="withEffect">
                                      <p:stCondLst>
                                        <p:cond delay="430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2500"/>
                                            <p:tgtEl>
                                              <p:spTgt spid="39"/>
                                            </p:tgtEl>
                                          </p:cBhvr>
                                        </p:animEffect>
                                      </p:childTnLst>
                                    </p:cTn>
                                  </p:par>
                                </p:childTnLst>
                              </p:cTn>
                            </p:par>
                          </p:childTnLst>
                        </p:cTn>
                      </p:par>
                    </p:childTnLst>
                  </p:cTn>
                  <p:nextCondLst>
                    <p:cond evt="onMediaBookmark" delay="0">
                      <p:tgtEl>
                        <p14:bmkTgt spid="41" bmkName="Bookmark 1"/>
                      </p:tgtEl>
                    </p:cond>
                  </p:nextCondLst>
                </p:seq>
              </p:childTnLst>
            </p:cTn>
          </p:par>
        </p:tnLst>
        <p:bldLst>
          <p:bldP spid="39" grpId="0" animBg="1"/>
          <p:bldP spid="35" grpId="0" animBg="1"/>
          <p:bldP spid="35" grpId="1" animBg="1"/>
          <p:bldP spid="43" grpId="0" animBg="1"/>
          <p:bldP spid="43"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6"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1"/>
                    </p:tgtEl>
                  </p:cMediaNode>
                </p:audio>
              </p:childTnLst>
            </p:cTn>
          </p:par>
        </p:tn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28" name="Title 1"/>
          <p:cNvSpPr>
            <a:spLocks noGrp="1"/>
          </p:cNvSpPr>
          <p:nvPr>
            <p:ph type="ctrTitle" hasCustomPrompt="1"/>
          </p:nvPr>
        </p:nvSpPr>
        <p:spPr>
          <a:xfrm>
            <a:off x="557297" y="2168305"/>
            <a:ext cx="10877212" cy="1470025"/>
          </a:xfrm>
          <a:prstGeom prst="rect">
            <a:avLst/>
          </a:prstGeom>
        </p:spPr>
        <p:txBody>
          <a:bodyPr>
            <a:noAutofit/>
          </a:bodyPr>
          <a:lstStyle>
            <a:lvl1pPr algn="ctr">
              <a:defRPr sz="4400">
                <a:solidFill>
                  <a:srgbClr val="B12521"/>
                </a:solidFill>
              </a:defRPr>
            </a:lvl1pPr>
          </a:lstStyle>
          <a:p>
            <a:r>
              <a:rPr lang="en-US" dirty="0"/>
              <a:t>CLICK TO EDIT MASTER TITLE STYLE</a:t>
            </a:r>
          </a:p>
        </p:txBody>
      </p:sp>
      <p:sp>
        <p:nvSpPr>
          <p:cNvPr id="29" name="Subtitle 2"/>
          <p:cNvSpPr>
            <a:spLocks noGrp="1"/>
          </p:cNvSpPr>
          <p:nvPr>
            <p:ph type="subTitle" idx="1"/>
          </p:nvPr>
        </p:nvSpPr>
        <p:spPr>
          <a:xfrm>
            <a:off x="1828800" y="3886200"/>
            <a:ext cx="8534400" cy="1752600"/>
          </a:xfrm>
          <a:prstGeom prst="rect">
            <a:avLst/>
          </a:prstGeom>
        </p:spPr>
        <p:txBody>
          <a:bodyPr/>
          <a:lstStyle>
            <a:lvl1pPr marL="0" indent="0" algn="ctr">
              <a:lnSpc>
                <a:spcPct val="120000"/>
              </a:lnSpc>
              <a:buNone/>
              <a:defRPr>
                <a:solidFill>
                  <a:schemeClr val="tx1">
                    <a:lumMod val="75000"/>
                    <a:lumOff val="25000"/>
                  </a:schemeClr>
                </a:solidFill>
              </a:defRPr>
            </a:lvl1pPr>
            <a:lvl2pPr marL="609588" indent="0" algn="ctr">
              <a:buNone/>
              <a:defRPr>
                <a:solidFill>
                  <a:schemeClr val="tx1">
                    <a:tint val="75000"/>
                  </a:schemeClr>
                </a:solidFill>
              </a:defRPr>
            </a:lvl2pPr>
            <a:lvl3pPr marL="1219176" indent="0" algn="ctr">
              <a:buNone/>
              <a:defRPr>
                <a:solidFill>
                  <a:schemeClr val="tx1">
                    <a:tint val="75000"/>
                  </a:schemeClr>
                </a:solidFill>
              </a:defRPr>
            </a:lvl3pPr>
            <a:lvl4pPr marL="1828764" indent="0" algn="ctr">
              <a:buNone/>
              <a:defRPr>
                <a:solidFill>
                  <a:schemeClr val="tx1">
                    <a:tint val="75000"/>
                  </a:schemeClr>
                </a:solidFill>
              </a:defRPr>
            </a:lvl4pPr>
            <a:lvl5pPr marL="2438352" indent="0" algn="ctr">
              <a:buNone/>
              <a:defRPr>
                <a:solidFill>
                  <a:schemeClr val="tx1">
                    <a:tint val="75000"/>
                  </a:schemeClr>
                </a:solidFill>
              </a:defRPr>
            </a:lvl5pPr>
            <a:lvl6pPr marL="3047940" indent="0" algn="ctr">
              <a:buNone/>
              <a:defRPr>
                <a:solidFill>
                  <a:schemeClr val="tx1">
                    <a:tint val="75000"/>
                  </a:schemeClr>
                </a:solidFill>
              </a:defRPr>
            </a:lvl6pPr>
            <a:lvl7pPr marL="3657528" indent="0" algn="ctr">
              <a:buNone/>
              <a:defRPr>
                <a:solidFill>
                  <a:schemeClr val="tx1">
                    <a:tint val="75000"/>
                  </a:schemeClr>
                </a:solidFill>
              </a:defRPr>
            </a:lvl7pPr>
            <a:lvl8pPr marL="4267115" indent="0" algn="ctr">
              <a:buNone/>
              <a:defRPr>
                <a:solidFill>
                  <a:schemeClr val="tx1">
                    <a:tint val="75000"/>
                  </a:schemeClr>
                </a:solidFill>
              </a:defRPr>
            </a:lvl8pPr>
            <a:lvl9pPr marL="4876702" indent="0" algn="ctr">
              <a:buNone/>
              <a:defRPr>
                <a:solidFill>
                  <a:schemeClr val="tx1">
                    <a:tint val="75000"/>
                  </a:schemeClr>
                </a:solidFill>
              </a:defRPr>
            </a:lvl9pPr>
          </a:lstStyle>
          <a:p>
            <a:r>
              <a:rPr lang="en-US" dirty="0"/>
              <a:t>Click to edit Master subtitle style</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4820" y="6280565"/>
            <a:ext cx="2642359" cy="397696"/>
          </a:xfrm>
          <a:prstGeom prst="rect">
            <a:avLst/>
          </a:prstGeom>
        </p:spPr>
      </p:pic>
      <p:cxnSp>
        <p:nvCxnSpPr>
          <p:cNvPr id="36" name="Straight Connector 35">
            <a:extLst>
              <a:ext uri="{FF2B5EF4-FFF2-40B4-BE49-F238E27FC236}">
                <a16:creationId xmlns:a16="http://schemas.microsoft.com/office/drawing/2014/main" id="{612811B0-FBC9-4B5E-A241-BC8F69B3DECB}"/>
              </a:ext>
            </a:extLst>
          </p:cNvPr>
          <p:cNvCxnSpPr>
            <a:cxnSpLocks/>
          </p:cNvCxnSpPr>
          <p:nvPr userDrawn="1"/>
        </p:nvCxnSpPr>
        <p:spPr>
          <a:xfrm>
            <a:off x="-69669" y="3546890"/>
            <a:ext cx="12192000" cy="0"/>
          </a:xfrm>
          <a:prstGeom prst="line">
            <a:avLst/>
          </a:prstGeom>
          <a:ln w="38100">
            <a:solidFill>
              <a:srgbClr val="AE1A27"/>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02D96F3-864D-4C9B-A3E2-F2987881404D}"/>
              </a:ext>
            </a:extLst>
          </p:cNvPr>
          <p:cNvCxnSpPr>
            <a:cxnSpLocks/>
          </p:cNvCxnSpPr>
          <p:nvPr userDrawn="1"/>
        </p:nvCxnSpPr>
        <p:spPr>
          <a:xfrm flipV="1">
            <a:off x="-69669" y="3390134"/>
            <a:ext cx="12261669" cy="49639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9963150" y="6375400"/>
            <a:ext cx="250825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97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F63320-4EB4-426D-A85C-0E0786CA2F11}"/>
              </a:ext>
            </a:extLst>
          </p:cNvPr>
          <p:cNvSpPr/>
          <p:nvPr userDrawn="1"/>
        </p:nvSpPr>
        <p:spPr>
          <a:xfrm>
            <a:off x="0" y="-34065"/>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15AC82-4F5C-4E78-AD58-3D202B7D2E85}"/>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itle 1">
            <a:extLst>
              <a:ext uri="{FF2B5EF4-FFF2-40B4-BE49-F238E27FC236}">
                <a16:creationId xmlns:a16="http://schemas.microsoft.com/office/drawing/2014/main" id="{52B30A78-1E71-4792-B4FF-28F02063332B}"/>
              </a:ext>
            </a:extLst>
          </p:cNvPr>
          <p:cNvSpPr>
            <a:spLocks noGrp="1"/>
          </p:cNvSpPr>
          <p:nvPr>
            <p:ph type="title"/>
          </p:nvPr>
        </p:nvSpPr>
        <p:spPr>
          <a:xfrm>
            <a:off x="622068" y="365125"/>
            <a:ext cx="9137074" cy="947651"/>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9036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Intro Slide">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DC8E3B0-0850-4063-B52A-AC91C2EF3952}"/>
              </a:ext>
            </a:extLst>
          </p:cNvPr>
          <p:cNvSpPr/>
          <p:nvPr userDrawn="1"/>
        </p:nvSpPr>
        <p:spPr>
          <a:xfrm>
            <a:off x="-4261676" y="-638175"/>
            <a:ext cx="9029700" cy="9029700"/>
          </a:xfrm>
          <a:prstGeom prst="ellipse">
            <a:avLst/>
          </a:prstGeom>
          <a:noFill/>
          <a:ln w="76200">
            <a:solidFill>
              <a:srgbClr val="1E3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F63320-4EB4-426D-A85C-0E0786CA2F11}"/>
              </a:ext>
            </a:extLst>
          </p:cNvPr>
          <p:cNvSpPr/>
          <p:nvPr userDrawn="1"/>
        </p:nvSpPr>
        <p:spPr>
          <a:xfrm>
            <a:off x="0" y="655842"/>
            <a:ext cx="8552652"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09C55236-1C67-4A0F-8A1F-97CFAAE2D7AA}"/>
              </a:ext>
            </a:extLst>
          </p:cNvPr>
          <p:cNvSpPr>
            <a:spLocks noGrp="1"/>
          </p:cNvSpPr>
          <p:nvPr>
            <p:ph type="body" sz="quarter" idx="11"/>
          </p:nvPr>
        </p:nvSpPr>
        <p:spPr>
          <a:xfrm>
            <a:off x="5427663" y="2286000"/>
            <a:ext cx="6176962" cy="3865563"/>
          </a:xfrm>
          <a:prstGeom prst="rect">
            <a:avLst/>
          </a:prstGeom>
        </p:spPr>
        <p:txBody>
          <a:bodyPr anchor="ctr" anchorCtr="0"/>
          <a:lstStyle>
            <a:lvl1pPr marL="0" indent="0">
              <a:buClr>
                <a:srgbClr val="AE1A27"/>
              </a:buClr>
              <a:buFont typeface="Arial" panose="020B0604020202020204" pitchFamily="34" charset="0"/>
              <a:buNone/>
              <a:defRPr sz="2000">
                <a:latin typeface="+mj-lt"/>
              </a:defRPr>
            </a:lvl1pPr>
            <a:lvl2pPr marL="685800" indent="-228600">
              <a:buClr>
                <a:srgbClr val="AE1A27"/>
              </a:buClr>
              <a:buFont typeface="Arial" panose="020B0604020202020204" pitchFamily="34" charset="0"/>
              <a:buChar char="•"/>
              <a:defRPr sz="2000">
                <a:latin typeface="+mj-lt"/>
              </a:defRPr>
            </a:lvl2pPr>
            <a:lvl3pPr marL="1143000" indent="-228600">
              <a:buClr>
                <a:srgbClr val="AE1A27"/>
              </a:buClr>
              <a:buFont typeface="Arial" panose="020B0604020202020204" pitchFamily="34" charset="0"/>
              <a:buChar char="•"/>
              <a:defRPr sz="1800">
                <a:latin typeface="+mj-lt"/>
              </a:defRPr>
            </a:lvl3pPr>
            <a:lvl4pPr marL="1600200" indent="-228600">
              <a:buClr>
                <a:srgbClr val="AE1A27"/>
              </a:buClr>
              <a:buFont typeface="Arial" panose="020B0604020202020204" pitchFamily="34" charset="0"/>
              <a:buChar char="•"/>
              <a:defRPr sz="1600">
                <a:latin typeface="+mj-lt"/>
              </a:defRPr>
            </a:lvl4pPr>
            <a:lvl5pPr marL="2057400" indent="-228600">
              <a:buClr>
                <a:srgbClr val="AE1A27"/>
              </a:buClr>
              <a:buFont typeface="Arial" panose="020B0604020202020204" pitchFamily="34" charset="0"/>
              <a:buChar char="•"/>
              <a:defRPr sz="1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a:extLst>
              <a:ext uri="{FF2B5EF4-FFF2-40B4-BE49-F238E27FC236}">
                <a16:creationId xmlns:a16="http://schemas.microsoft.com/office/drawing/2014/main" id="{C437EB84-F167-4B2F-B928-9F6738D1C612}"/>
              </a:ext>
            </a:extLst>
          </p:cNvPr>
          <p:cNvSpPr>
            <a:spLocks noGrp="1"/>
          </p:cNvSpPr>
          <p:nvPr>
            <p:ph type="body" sz="quarter" idx="12"/>
          </p:nvPr>
        </p:nvSpPr>
        <p:spPr>
          <a:xfrm>
            <a:off x="1260400" y="1044721"/>
            <a:ext cx="6811963" cy="617537"/>
          </a:xfrm>
          <a:prstGeom prst="rect">
            <a:avLst/>
          </a:prstGeom>
        </p:spPr>
        <p:txBody>
          <a:bodyPr/>
          <a:lstStyle>
            <a:lvl1pPr marL="0" indent="0">
              <a:buFontTx/>
              <a:buNone/>
              <a:defRPr sz="4400" b="0" cap="all" baseline="0">
                <a:solidFill>
                  <a:srgbClr val="AE1A27"/>
                </a:solidFill>
                <a:latin typeface="+mj-lt"/>
              </a:defRPr>
            </a:lvl1pPr>
            <a:lvl2pPr marL="457200" indent="0">
              <a:buFontTx/>
              <a:buNone/>
              <a:defRPr sz="2800">
                <a:solidFill>
                  <a:schemeClr val="bg1"/>
                </a:solidFill>
                <a:latin typeface="+mj-lt"/>
              </a:defRPr>
            </a:lvl2pPr>
            <a:lvl3pPr marL="914400" indent="0">
              <a:buFontTx/>
              <a:buNone/>
              <a:defRPr sz="2400">
                <a:solidFill>
                  <a:schemeClr val="bg1"/>
                </a:solidFill>
                <a:latin typeface="+mj-lt"/>
              </a:defRPr>
            </a:lvl3pPr>
            <a:lvl4pPr marL="1371600" indent="0">
              <a:buFontTx/>
              <a:buNone/>
              <a:defRPr sz="2000">
                <a:solidFill>
                  <a:schemeClr val="bg1"/>
                </a:solidFill>
                <a:latin typeface="+mj-lt"/>
              </a:defRPr>
            </a:lvl4pPr>
            <a:lvl5pPr marL="1828800" indent="0">
              <a:buFontTx/>
              <a:buNone/>
              <a:defRPr sz="2000">
                <a:solidFill>
                  <a:schemeClr val="bg1"/>
                </a:solidFill>
                <a:latin typeface="+mj-lt"/>
              </a:defRPr>
            </a:lvl5pPr>
          </a:lstStyle>
          <a:p>
            <a:pPr lvl="0"/>
            <a:r>
              <a:rPr lang="en-US" dirty="0"/>
              <a:t>Edit Master text styles</a:t>
            </a:r>
          </a:p>
        </p:txBody>
      </p:sp>
      <p:sp>
        <p:nvSpPr>
          <p:cNvPr id="6" name="Picture Placeholder 5">
            <a:extLst>
              <a:ext uri="{FF2B5EF4-FFF2-40B4-BE49-F238E27FC236}">
                <a16:creationId xmlns:a16="http://schemas.microsoft.com/office/drawing/2014/main" id="{4D5AFEFD-E39B-44AB-A080-ACF272DFF15C}"/>
              </a:ext>
            </a:extLst>
          </p:cNvPr>
          <p:cNvSpPr>
            <a:spLocks noGrp="1"/>
          </p:cNvSpPr>
          <p:nvPr>
            <p:ph type="pic" sz="quarter" idx="13"/>
          </p:nvPr>
        </p:nvSpPr>
        <p:spPr>
          <a:xfrm>
            <a:off x="914400" y="2505456"/>
            <a:ext cx="3035173" cy="3207116"/>
          </a:xfrm>
          <a:prstGeom prst="ellipse">
            <a:avLst/>
          </a:prstGeom>
        </p:spPr>
        <p:txBody>
          <a:bodyPr/>
          <a:lstStyle/>
          <a:p>
            <a:endParaRPr lang="en-US"/>
          </a:p>
        </p:txBody>
      </p:sp>
    </p:spTree>
    <p:extLst>
      <p:ext uri="{BB962C8B-B14F-4D97-AF65-F5344CB8AC3E}">
        <p14:creationId xmlns:p14="http://schemas.microsoft.com/office/powerpoint/2010/main" val="281589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Large Content Box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E040D52E-EDB6-4183-9567-6710CA684250}"/>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B2093C64-7DF3-4DC0-98C1-C36A2E6CAA11}"/>
              </a:ext>
            </a:extLst>
          </p:cNvPr>
          <p:cNvSpPr/>
          <p:nvPr userDrawn="1"/>
        </p:nvSpPr>
        <p:spPr>
          <a:xfrm>
            <a:off x="0" y="6192412"/>
            <a:ext cx="12192000" cy="66558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266FA47C-CE62-453B-A12D-81C0B53929F2}"/>
              </a:ext>
            </a:extLst>
          </p:cNvPr>
          <p:cNvSpPr>
            <a:spLocks noGrp="1"/>
          </p:cNvSpPr>
          <p:nvPr>
            <p:ph sz="quarter" idx="13"/>
          </p:nvPr>
        </p:nvSpPr>
        <p:spPr>
          <a:xfrm>
            <a:off x="622068" y="1905599"/>
            <a:ext cx="10972524" cy="373617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2">
            <a:extLst>
              <a:ext uri="{FF2B5EF4-FFF2-40B4-BE49-F238E27FC236}">
                <a16:creationId xmlns:a16="http://schemas.microsoft.com/office/drawing/2014/main" id="{4C50D533-3EDF-4D82-8BE7-695291020032}"/>
              </a:ext>
            </a:extLst>
          </p:cNvPr>
          <p:cNvSpPr txBox="1">
            <a:spLocks/>
          </p:cNvSpPr>
          <p:nvPr userDrawn="1"/>
        </p:nvSpPr>
        <p:spPr>
          <a:xfrm>
            <a:off x="9910618" y="6427631"/>
            <a:ext cx="2124256" cy="310296"/>
          </a:xfrm>
          <a:prstGeom prst="rect">
            <a:avLst/>
          </a:prstGeom>
        </p:spPr>
        <p:txBody>
          <a:bodyPr/>
          <a:lstStyle>
            <a:defPPr>
              <a:defRPr lang="en-US"/>
            </a:defPPr>
            <a:lvl1pPr marL="0" algn="r" defTabSz="914400" rtl="0" eaLnBrk="1" latinLnBrk="0" hangingPunct="1">
              <a:defRPr sz="900" kern="1900" cap="all" spc="90"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 Fast Lane 2023</a:t>
            </a:r>
            <a:r>
              <a:rPr lang="en-US" sz="1200" baseline="0">
                <a:solidFill>
                  <a:schemeClr val="bg1"/>
                </a:solidFill>
              </a:rPr>
              <a:t> | </a:t>
            </a:r>
            <a:fld id="{109E8D6B-3006-4030-BD15-7F7ABB6B40D2}" type="slidenum">
              <a:rPr lang="en-US" sz="1200" baseline="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3353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Large Content Box -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3311F7-E6A4-4431-9C20-EA26428696E5}"/>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040D52E-EDB6-4183-9567-6710CA684250}"/>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accent3"/>
                </a:solidFill>
                <a:latin typeface="+mj-lt"/>
                <a:ea typeface="+mj-ea"/>
                <a:cs typeface="+mj-cs"/>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B2093C64-7DF3-4DC0-98C1-C36A2E6CAA11}"/>
              </a:ext>
            </a:extLst>
          </p:cNvPr>
          <p:cNvSpPr/>
          <p:nvPr userDrawn="1"/>
        </p:nvSpPr>
        <p:spPr>
          <a:xfrm>
            <a:off x="0" y="6192412"/>
            <a:ext cx="12192000" cy="665588"/>
          </a:xfrm>
          <a:prstGeom prst="rect">
            <a:avLst/>
          </a:prstGeom>
          <a:gradFill flip="none" rotWithShape="1">
            <a:gsLst>
              <a:gs pos="0">
                <a:schemeClr val="accent3"/>
              </a:gs>
              <a:gs pos="50000">
                <a:schemeClr val="accent5"/>
              </a:gs>
              <a:gs pos="100000">
                <a:schemeClr val="accent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DFECAEB1-EBDC-419E-8ADB-95A02BD8CDDD}"/>
              </a:ext>
            </a:extLst>
          </p:cNvPr>
          <p:cNvSpPr>
            <a:spLocks noGrp="1"/>
          </p:cNvSpPr>
          <p:nvPr>
            <p:ph sz="quarter" idx="13"/>
          </p:nvPr>
        </p:nvSpPr>
        <p:spPr>
          <a:xfrm>
            <a:off x="622068" y="1905599"/>
            <a:ext cx="10972524" cy="373617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4C50D533-3EDF-4D82-8BE7-695291020032}"/>
              </a:ext>
            </a:extLst>
          </p:cNvPr>
          <p:cNvSpPr txBox="1">
            <a:spLocks/>
          </p:cNvSpPr>
          <p:nvPr userDrawn="1"/>
        </p:nvSpPr>
        <p:spPr>
          <a:xfrm>
            <a:off x="9910618" y="6427631"/>
            <a:ext cx="2124256" cy="310296"/>
          </a:xfrm>
          <a:prstGeom prst="rect">
            <a:avLst/>
          </a:prstGeom>
        </p:spPr>
        <p:txBody>
          <a:bodyPr/>
          <a:lstStyle>
            <a:defPPr>
              <a:defRPr lang="en-US"/>
            </a:defPPr>
            <a:lvl1pPr marL="0" algn="r" defTabSz="914400" rtl="0" eaLnBrk="1" latinLnBrk="0" hangingPunct="1">
              <a:defRPr sz="900" kern="1900" cap="all" spc="90"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 Fast Lane 2023</a:t>
            </a:r>
            <a:r>
              <a:rPr lang="en-US" sz="1200" baseline="0">
                <a:solidFill>
                  <a:schemeClr val="bg1"/>
                </a:solidFill>
              </a:rPr>
              <a:t> | </a:t>
            </a:r>
            <a:fld id="{109E8D6B-3006-4030-BD15-7F7ABB6B40D2}" type="slidenum">
              <a:rPr lang="en-US" sz="1200" baseline="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1778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Large Content Box - Option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3B53704A-3E24-4B18-8A9F-CB8024DDC3E3}"/>
              </a:ext>
            </a:extLst>
          </p:cNvPr>
          <p:cNvSpPr/>
          <p:nvPr userDrawn="1"/>
        </p:nvSpPr>
        <p:spPr>
          <a:xfrm>
            <a:off x="0" y="6090091"/>
            <a:ext cx="12192000" cy="111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FB81E81-F00C-4184-82A0-B4118F7CC7DD}"/>
              </a:ext>
            </a:extLst>
          </p:cNvPr>
          <p:cNvCxnSpPr>
            <a:cxnSpLocks/>
          </p:cNvCxnSpPr>
          <p:nvPr userDrawn="1"/>
        </p:nvCxnSpPr>
        <p:spPr>
          <a:xfrm>
            <a:off x="0" y="5922142"/>
            <a:ext cx="12277493" cy="505417"/>
          </a:xfrm>
          <a:prstGeom prst="line">
            <a:avLst/>
          </a:prstGeom>
          <a:ln w="19050">
            <a:solidFill>
              <a:srgbClr val="1E3B46"/>
            </a:solidFill>
          </a:ln>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id="{E6461701-1AB7-47D9-BA0A-8A30E6C1DFCB}"/>
              </a:ext>
            </a:extLst>
          </p:cNvPr>
          <p:cNvSpPr>
            <a:spLocks noGrp="1"/>
          </p:cNvSpPr>
          <p:nvPr>
            <p:ph type="body" sz="quarter" idx="12"/>
          </p:nvPr>
        </p:nvSpPr>
        <p:spPr>
          <a:xfrm>
            <a:off x="622068" y="1918938"/>
            <a:ext cx="10974845" cy="3777703"/>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154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Large Content Box -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3B53704A-3E24-4B18-8A9F-CB8024DDC3E3}"/>
              </a:ext>
            </a:extLst>
          </p:cNvPr>
          <p:cNvSpPr/>
          <p:nvPr userDrawn="1"/>
        </p:nvSpPr>
        <p:spPr>
          <a:xfrm>
            <a:off x="0" y="6090091"/>
            <a:ext cx="12192000" cy="1119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FB81E81-F00C-4184-82A0-B4118F7CC7DD}"/>
              </a:ext>
            </a:extLst>
          </p:cNvPr>
          <p:cNvCxnSpPr>
            <a:cxnSpLocks/>
          </p:cNvCxnSpPr>
          <p:nvPr userDrawn="1"/>
        </p:nvCxnSpPr>
        <p:spPr>
          <a:xfrm>
            <a:off x="0" y="5922142"/>
            <a:ext cx="12277493" cy="50541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E6461701-1AB7-47D9-BA0A-8A30E6C1DFCB}"/>
              </a:ext>
            </a:extLst>
          </p:cNvPr>
          <p:cNvSpPr>
            <a:spLocks noGrp="1"/>
          </p:cNvSpPr>
          <p:nvPr>
            <p:ph type="body" sz="quarter" idx="12"/>
          </p:nvPr>
        </p:nvSpPr>
        <p:spPr>
          <a:xfrm>
            <a:off x="622068" y="1918938"/>
            <a:ext cx="10974845" cy="3777703"/>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120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5FFB17-6E9F-4E48-94D4-1FE17B43C8C5}"/>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AE1A27"/>
              </a:solidFill>
            </a:endParaRPr>
          </a:p>
        </p:txBody>
      </p:sp>
      <p:sp>
        <p:nvSpPr>
          <p:cNvPr id="5" name="Footer Placeholder 2">
            <a:extLst>
              <a:ext uri="{FF2B5EF4-FFF2-40B4-BE49-F238E27FC236}">
                <a16:creationId xmlns:a16="http://schemas.microsoft.com/office/drawing/2014/main" id="{4C50D533-3EDF-4D82-8BE7-695291020032}"/>
              </a:ext>
            </a:extLst>
          </p:cNvPr>
          <p:cNvSpPr txBox="1">
            <a:spLocks/>
          </p:cNvSpPr>
          <p:nvPr userDrawn="1"/>
        </p:nvSpPr>
        <p:spPr>
          <a:xfrm>
            <a:off x="9910618" y="6427631"/>
            <a:ext cx="2124256" cy="310296"/>
          </a:xfrm>
          <a:prstGeom prst="rect">
            <a:avLst/>
          </a:prstGeom>
        </p:spPr>
        <p:txBody>
          <a:bodyPr/>
          <a:lstStyle>
            <a:defPPr>
              <a:defRPr lang="en-US"/>
            </a:defPPr>
            <a:lvl1pPr marL="0" algn="r" defTabSz="914400" rtl="0" eaLnBrk="1" latinLnBrk="0" hangingPunct="1">
              <a:defRPr sz="900" kern="1900" cap="all" spc="90"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 Fast Lane 2023</a:t>
            </a:r>
            <a:r>
              <a:rPr lang="en-US" sz="1200" baseline="0"/>
              <a:t> | </a:t>
            </a:r>
            <a:fld id="{109E8D6B-3006-4030-BD15-7F7ABB6B40D2}" type="slidenum">
              <a:rPr lang="en-US" sz="1200" baseline="0" smtClean="0"/>
              <a:t>‹#›</a:t>
            </a:fld>
            <a:endParaRPr lang="en-US" sz="1200"/>
          </a:p>
        </p:txBody>
      </p:sp>
      <p:pic>
        <p:nvPicPr>
          <p:cNvPr id="6" name="Picture 5"/>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785306512"/>
      </p:ext>
    </p:extLst>
  </p:cSld>
  <p:clrMap bg1="lt1" tx1="dk1" bg2="lt2" tx2="dk2" accent1="accent1" accent2="accent2" accent3="accent3" accent4="accent4" accent5="accent5" accent6="accent6" hlink="hlink" folHlink="folHlink"/>
  <p:sldLayoutIdLst>
    <p:sldLayoutId id="2147483654" r:id="rId1"/>
    <p:sldLayoutId id="2147483726" r:id="rId2"/>
    <p:sldLayoutId id="2147483749" r:id="rId3"/>
    <p:sldLayoutId id="2147483650" r:id="rId4"/>
    <p:sldLayoutId id="2147483750" r:id="rId5"/>
    <p:sldLayoutId id="2147483707" r:id="rId6"/>
    <p:sldLayoutId id="2147483714" r:id="rId7"/>
    <p:sldLayoutId id="2147483712" r:id="rId8"/>
    <p:sldLayoutId id="2147483716" r:id="rId9"/>
    <p:sldLayoutId id="2147483713" r:id="rId10"/>
    <p:sldLayoutId id="2147483741" r:id="rId11"/>
    <p:sldLayoutId id="2147483721" r:id="rId12"/>
    <p:sldLayoutId id="2147483722" r:id="rId13"/>
    <p:sldLayoutId id="2147483719" r:id="rId14"/>
    <p:sldLayoutId id="2147483723" r:id="rId15"/>
    <p:sldLayoutId id="2147483724" r:id="rId16"/>
    <p:sldLayoutId id="2147483717" r:id="rId17"/>
    <p:sldLayoutId id="2147483753" r:id="rId18"/>
    <p:sldLayoutId id="2147483740" r:id="rId19"/>
    <p:sldLayoutId id="2147483751" r:id="rId20"/>
    <p:sldLayoutId id="2147483752" r:id="rId21"/>
    <p:sldLayoutId id="2147483731" r:id="rId22"/>
  </p:sldLayoutIdLst>
  <p:hf sldNum="0" hdr="0" dt="0"/>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B497DCE-C5D6-7B62-38EE-84BE632E3E23}"/>
              </a:ext>
            </a:extLst>
          </p:cNvPr>
          <p:cNvSpPr>
            <a:spLocks noGrp="1"/>
          </p:cNvSpPr>
          <p:nvPr>
            <p:ph type="body" sz="quarter" idx="13"/>
          </p:nvPr>
        </p:nvSpPr>
        <p:spPr>
          <a:xfrm>
            <a:off x="1795555" y="0"/>
            <a:ext cx="8096394" cy="1305466"/>
          </a:xfrm>
        </p:spPr>
        <p:txBody>
          <a:bodyPr/>
          <a:lstStyle/>
          <a:p>
            <a:r>
              <a:rPr lang="en-US" dirty="0"/>
              <a:t>networking</a:t>
            </a:r>
            <a:endParaRPr lang="nl-NL" dirty="0"/>
          </a:p>
        </p:txBody>
      </p:sp>
      <p:sp>
        <p:nvSpPr>
          <p:cNvPr id="3" name="TextBox 2">
            <a:extLst>
              <a:ext uri="{FF2B5EF4-FFF2-40B4-BE49-F238E27FC236}">
                <a16:creationId xmlns:a16="http://schemas.microsoft.com/office/drawing/2014/main" id="{F2E6FCBA-5A5C-A5DF-E769-085F41A21BB9}"/>
              </a:ext>
            </a:extLst>
          </p:cNvPr>
          <p:cNvSpPr txBox="1"/>
          <p:nvPr/>
        </p:nvSpPr>
        <p:spPr>
          <a:xfrm>
            <a:off x="860979" y="2029480"/>
            <a:ext cx="8725466" cy="3108543"/>
          </a:xfrm>
          <a:prstGeom prst="rect">
            <a:avLst/>
          </a:prstGeom>
          <a:noFill/>
        </p:spPr>
        <p:txBody>
          <a:bodyPr wrap="none" rtlCol="0">
            <a:spAutoFit/>
          </a:bodyPr>
          <a:lstStyle/>
          <a:p>
            <a:r>
              <a:rPr lang="en-GB" sz="2800" b="0" i="0" dirty="0">
                <a:solidFill>
                  <a:schemeClr val="bg1"/>
                </a:solidFill>
                <a:effectLst/>
                <a:latin typeface="Gotham Light" pitchFamily="2" charset="77"/>
              </a:rPr>
              <a:t>How to monitor using Prism Central</a:t>
            </a:r>
          </a:p>
          <a:p>
            <a:endParaRPr lang="en-GB" sz="2800" dirty="0">
              <a:solidFill>
                <a:schemeClr val="bg1"/>
              </a:solidFill>
              <a:latin typeface="Gotham Light" pitchFamily="2" charset="77"/>
            </a:endParaRPr>
          </a:p>
          <a:p>
            <a:r>
              <a:rPr lang="en-GB" sz="2800" dirty="0">
                <a:solidFill>
                  <a:schemeClr val="bg1"/>
                </a:solidFill>
                <a:latin typeface="Gotham Light" pitchFamily="2" charset="77"/>
              </a:rPr>
              <a:t>Create network connections using Prism Central</a:t>
            </a:r>
          </a:p>
          <a:p>
            <a:endParaRPr lang="en-GB" sz="2800" dirty="0">
              <a:solidFill>
                <a:schemeClr val="bg1"/>
              </a:solidFill>
              <a:latin typeface="Gotham Light" pitchFamily="2" charset="77"/>
            </a:endParaRPr>
          </a:p>
          <a:p>
            <a:r>
              <a:rPr lang="en-GB" sz="2800" dirty="0">
                <a:solidFill>
                  <a:schemeClr val="bg1"/>
                </a:solidFill>
                <a:latin typeface="Gotham Light" pitchFamily="2" charset="77"/>
              </a:rPr>
              <a:t>Monitor your network using Prism Central</a:t>
            </a:r>
          </a:p>
          <a:p>
            <a:endParaRPr lang="en-GB" sz="2800" dirty="0">
              <a:solidFill>
                <a:schemeClr val="bg1"/>
              </a:solidFill>
              <a:latin typeface="Gotham Light" pitchFamily="2" charset="77"/>
            </a:endParaRPr>
          </a:p>
          <a:p>
            <a:r>
              <a:rPr lang="en-GB" sz="2800" dirty="0">
                <a:solidFill>
                  <a:schemeClr val="bg1"/>
                </a:solidFill>
                <a:latin typeface="Gotham Light" pitchFamily="2" charset="77"/>
              </a:rPr>
              <a:t>Configure network switch info in Prism Element</a:t>
            </a:r>
            <a:endParaRPr lang="en-NL" sz="2800" dirty="0">
              <a:solidFill>
                <a:schemeClr val="bg1"/>
              </a:solidFill>
            </a:endParaRPr>
          </a:p>
        </p:txBody>
      </p:sp>
    </p:spTree>
    <p:extLst>
      <p:ext uri="{BB962C8B-B14F-4D97-AF65-F5344CB8AC3E}">
        <p14:creationId xmlns:p14="http://schemas.microsoft.com/office/powerpoint/2010/main" val="55696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Health checks</a:t>
            </a:r>
          </a:p>
        </p:txBody>
      </p:sp>
      <p:pic>
        <p:nvPicPr>
          <p:cNvPr id="32" name="Picture 31" descr="A screenshot of a computer&#10;&#10;Description automatically generated">
            <a:extLst>
              <a:ext uri="{FF2B5EF4-FFF2-40B4-BE49-F238E27FC236}">
                <a16:creationId xmlns:a16="http://schemas.microsoft.com/office/drawing/2014/main" id="{157A4517-36C7-0FA3-939E-996C4BD76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54" y="1376396"/>
            <a:ext cx="8745188" cy="5116478"/>
          </a:xfrm>
          <a:prstGeom prst="rect">
            <a:avLst/>
          </a:prstGeom>
        </p:spPr>
      </p:pic>
    </p:spTree>
    <p:extLst>
      <p:ext uri="{BB962C8B-B14F-4D97-AF65-F5344CB8AC3E}">
        <p14:creationId xmlns:p14="http://schemas.microsoft.com/office/powerpoint/2010/main" val="4207572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D378-48D3-3919-31C3-2C4CCA6F0C72}"/>
              </a:ext>
            </a:extLst>
          </p:cNvPr>
          <p:cNvSpPr>
            <a:spLocks noGrp="1"/>
          </p:cNvSpPr>
          <p:nvPr>
            <p:ph type="title"/>
          </p:nvPr>
        </p:nvSpPr>
        <p:spPr/>
        <p:txBody>
          <a:bodyPr/>
          <a:lstStyle/>
          <a:p>
            <a:r>
              <a:rPr lang="nl-NL" dirty="0"/>
              <a:t>Summary</a:t>
            </a:r>
            <a:endParaRPr lang="en-NL" dirty="0"/>
          </a:p>
        </p:txBody>
      </p:sp>
      <p:sp>
        <p:nvSpPr>
          <p:cNvPr id="8" name="TextBox 7">
            <a:extLst>
              <a:ext uri="{FF2B5EF4-FFF2-40B4-BE49-F238E27FC236}">
                <a16:creationId xmlns:a16="http://schemas.microsoft.com/office/drawing/2014/main" id="{793FDDB0-024F-113C-DEA0-6E42D59623D1}"/>
              </a:ext>
            </a:extLst>
          </p:cNvPr>
          <p:cNvSpPr txBox="1"/>
          <p:nvPr/>
        </p:nvSpPr>
        <p:spPr>
          <a:xfrm>
            <a:off x="1219200" y="2136339"/>
            <a:ext cx="7903028" cy="3108543"/>
          </a:xfrm>
          <a:prstGeom prst="rect">
            <a:avLst/>
          </a:prstGeom>
          <a:noFill/>
        </p:spPr>
        <p:txBody>
          <a:bodyPr wrap="square">
            <a:spAutoFit/>
          </a:bodyPr>
          <a:lstStyle/>
          <a:p>
            <a:pPr algn="l" fontAlgn="base"/>
            <a:r>
              <a:rPr lang="en-GB" sz="2800" b="0" i="0" dirty="0">
                <a:solidFill>
                  <a:srgbClr val="313537"/>
                </a:solidFill>
                <a:effectLst/>
                <a:latin typeface="Body"/>
              </a:rPr>
              <a:t>In this module, you learned:</a:t>
            </a:r>
          </a:p>
          <a:p>
            <a:pPr algn="l" fontAlgn="base"/>
            <a:endParaRPr lang="en-GB" sz="2800" b="0" i="0" dirty="0">
              <a:solidFill>
                <a:srgbClr val="313537"/>
              </a:solidFill>
              <a:effectLst/>
              <a:latin typeface="Body"/>
            </a:endParaRPr>
          </a:p>
          <a:p>
            <a:pPr algn="l" fontAlgn="base">
              <a:buFont typeface="Arial" panose="020B0604020202020204" pitchFamily="34" charset="0"/>
              <a:buChar char="•"/>
            </a:pPr>
            <a:r>
              <a:rPr lang="en-GB" sz="2800" b="0" i="0" dirty="0">
                <a:solidFill>
                  <a:srgbClr val="313537"/>
                </a:solidFill>
                <a:effectLst/>
                <a:latin typeface="var(--font-family-body)"/>
              </a:rPr>
              <a:t>How to monitor a network using Prism Central.</a:t>
            </a:r>
          </a:p>
          <a:p>
            <a:pPr algn="l" fontAlgn="base">
              <a:buFont typeface="Arial" panose="020B0604020202020204" pitchFamily="34" charset="0"/>
              <a:buChar char="•"/>
            </a:pPr>
            <a:r>
              <a:rPr lang="en-GB" sz="2800" b="0" i="0" dirty="0">
                <a:solidFill>
                  <a:srgbClr val="313537"/>
                </a:solidFill>
                <a:effectLst/>
                <a:latin typeface="var(--font-family-body)"/>
              </a:rPr>
              <a:t>How to create network connections in Prism Central. </a:t>
            </a:r>
          </a:p>
          <a:p>
            <a:pPr algn="l" fontAlgn="base">
              <a:buFont typeface="Arial" panose="020B0604020202020204" pitchFamily="34" charset="0"/>
              <a:buChar char="•"/>
            </a:pPr>
            <a:r>
              <a:rPr lang="en-GB" sz="2800" b="0" i="0" dirty="0">
                <a:solidFill>
                  <a:srgbClr val="313537"/>
                </a:solidFill>
                <a:effectLst/>
                <a:latin typeface="var(--font-family-body)"/>
              </a:rPr>
              <a:t>How to monitor your network using Prism Element.</a:t>
            </a:r>
          </a:p>
          <a:p>
            <a:pPr algn="l" fontAlgn="base">
              <a:buFont typeface="Arial" panose="020B0604020202020204" pitchFamily="34" charset="0"/>
              <a:buChar char="•"/>
            </a:pPr>
            <a:r>
              <a:rPr lang="en-GB" sz="2800" b="0" i="0" dirty="0">
                <a:solidFill>
                  <a:srgbClr val="313537"/>
                </a:solidFill>
                <a:effectLst/>
                <a:latin typeface="var(--font-family-body)"/>
              </a:rPr>
              <a:t>Investigate network issues.</a:t>
            </a:r>
          </a:p>
        </p:txBody>
      </p:sp>
    </p:spTree>
    <p:extLst>
      <p:ext uri="{BB962C8B-B14F-4D97-AF65-F5344CB8AC3E}">
        <p14:creationId xmlns:p14="http://schemas.microsoft.com/office/powerpoint/2010/main" val="419913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a:t>
            </a:r>
          </a:p>
        </p:txBody>
      </p:sp>
      <p:sp>
        <p:nvSpPr>
          <p:cNvPr id="30" name="TextBox 29">
            <a:extLst>
              <a:ext uri="{FF2B5EF4-FFF2-40B4-BE49-F238E27FC236}">
                <a16:creationId xmlns:a16="http://schemas.microsoft.com/office/drawing/2014/main" id="{3052529D-C1A4-1C9F-F789-E26EE0B2C62E}"/>
              </a:ext>
            </a:extLst>
          </p:cNvPr>
          <p:cNvSpPr txBox="1"/>
          <p:nvPr/>
        </p:nvSpPr>
        <p:spPr>
          <a:xfrm>
            <a:off x="622068" y="2136338"/>
            <a:ext cx="7623861" cy="646331"/>
          </a:xfrm>
          <a:prstGeom prst="rect">
            <a:avLst/>
          </a:prstGeom>
          <a:noFill/>
        </p:spPr>
        <p:txBody>
          <a:bodyPr wrap="square" rtlCol="0">
            <a:spAutoFit/>
          </a:bodyPr>
          <a:lstStyle/>
          <a:p>
            <a:r>
              <a:rPr lang="en-NL" dirty="0"/>
              <a:t>	Distributed virtual networking</a:t>
            </a:r>
          </a:p>
          <a:p>
            <a:endParaRPr lang="en-NL" dirty="0"/>
          </a:p>
        </p:txBody>
      </p:sp>
      <p:sp>
        <p:nvSpPr>
          <p:cNvPr id="32" name="Rectangle 31">
            <a:extLst>
              <a:ext uri="{FF2B5EF4-FFF2-40B4-BE49-F238E27FC236}">
                <a16:creationId xmlns:a16="http://schemas.microsoft.com/office/drawing/2014/main" id="{499CB01A-6E94-0964-F7F9-0F9AA945FFD1}"/>
              </a:ext>
            </a:extLst>
          </p:cNvPr>
          <p:cNvSpPr/>
          <p:nvPr/>
        </p:nvSpPr>
        <p:spPr>
          <a:xfrm>
            <a:off x="1035072" y="2163770"/>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extBox 1">
            <a:extLst>
              <a:ext uri="{FF2B5EF4-FFF2-40B4-BE49-F238E27FC236}">
                <a16:creationId xmlns:a16="http://schemas.microsoft.com/office/drawing/2014/main" id="{5F35C190-B4A8-9862-A310-041CA4CA593D}"/>
              </a:ext>
            </a:extLst>
          </p:cNvPr>
          <p:cNvSpPr txBox="1"/>
          <p:nvPr/>
        </p:nvSpPr>
        <p:spPr>
          <a:xfrm>
            <a:off x="1558238" y="2782668"/>
            <a:ext cx="7623861" cy="646331"/>
          </a:xfrm>
          <a:prstGeom prst="rect">
            <a:avLst/>
          </a:prstGeom>
          <a:noFill/>
        </p:spPr>
        <p:txBody>
          <a:bodyPr wrap="square" rtlCol="0">
            <a:spAutoFit/>
          </a:bodyPr>
          <a:lstStyle/>
          <a:p>
            <a:r>
              <a:rPr lang="en-NL" dirty="0"/>
              <a:t>Virtual networks (vLANs)</a:t>
            </a:r>
          </a:p>
          <a:p>
            <a:endParaRPr lang="en-NL" dirty="0"/>
          </a:p>
        </p:txBody>
      </p:sp>
      <p:sp>
        <p:nvSpPr>
          <p:cNvPr id="3" name="Rectangle 2">
            <a:extLst>
              <a:ext uri="{FF2B5EF4-FFF2-40B4-BE49-F238E27FC236}">
                <a16:creationId xmlns:a16="http://schemas.microsoft.com/office/drawing/2014/main" id="{77BF7FD2-9757-0DA8-847D-4453A0FB3D7D}"/>
              </a:ext>
            </a:extLst>
          </p:cNvPr>
          <p:cNvSpPr/>
          <p:nvPr/>
        </p:nvSpPr>
        <p:spPr>
          <a:xfrm>
            <a:off x="1035072" y="2810101"/>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Box 3">
            <a:extLst>
              <a:ext uri="{FF2B5EF4-FFF2-40B4-BE49-F238E27FC236}">
                <a16:creationId xmlns:a16="http://schemas.microsoft.com/office/drawing/2014/main" id="{DDE2F2EE-2611-9D6D-7535-3104D6FFD41B}"/>
              </a:ext>
            </a:extLst>
          </p:cNvPr>
          <p:cNvSpPr txBox="1"/>
          <p:nvPr/>
        </p:nvSpPr>
        <p:spPr>
          <a:xfrm>
            <a:off x="1558238" y="3512333"/>
            <a:ext cx="7623861" cy="646331"/>
          </a:xfrm>
          <a:prstGeom prst="rect">
            <a:avLst/>
          </a:prstGeom>
          <a:noFill/>
        </p:spPr>
        <p:txBody>
          <a:bodyPr wrap="square" rtlCol="0">
            <a:spAutoFit/>
          </a:bodyPr>
          <a:lstStyle/>
          <a:p>
            <a:r>
              <a:rPr lang="en-NL" dirty="0"/>
              <a:t>IP address management (DHCP)</a:t>
            </a:r>
          </a:p>
          <a:p>
            <a:endParaRPr lang="en-NL" dirty="0"/>
          </a:p>
        </p:txBody>
      </p:sp>
      <p:sp>
        <p:nvSpPr>
          <p:cNvPr id="6" name="Rectangle 5">
            <a:extLst>
              <a:ext uri="{FF2B5EF4-FFF2-40B4-BE49-F238E27FC236}">
                <a16:creationId xmlns:a16="http://schemas.microsoft.com/office/drawing/2014/main" id="{A67723E9-66B5-3E1B-CD74-B003FCD74166}"/>
              </a:ext>
            </a:extLst>
          </p:cNvPr>
          <p:cNvSpPr/>
          <p:nvPr/>
        </p:nvSpPr>
        <p:spPr>
          <a:xfrm>
            <a:off x="1035072" y="3539766"/>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TextBox 6">
            <a:extLst>
              <a:ext uri="{FF2B5EF4-FFF2-40B4-BE49-F238E27FC236}">
                <a16:creationId xmlns:a16="http://schemas.microsoft.com/office/drawing/2014/main" id="{D67601B7-EAB5-FD5B-5B11-2106AABD2126}"/>
              </a:ext>
            </a:extLst>
          </p:cNvPr>
          <p:cNvSpPr txBox="1"/>
          <p:nvPr/>
        </p:nvSpPr>
        <p:spPr>
          <a:xfrm>
            <a:off x="1558238" y="4225774"/>
            <a:ext cx="7623861" cy="646331"/>
          </a:xfrm>
          <a:prstGeom prst="rect">
            <a:avLst/>
          </a:prstGeom>
          <a:noFill/>
        </p:spPr>
        <p:txBody>
          <a:bodyPr wrap="square" rtlCol="0">
            <a:spAutoFit/>
          </a:bodyPr>
          <a:lstStyle/>
          <a:p>
            <a:r>
              <a:rPr lang="en-NL" dirty="0"/>
              <a:t>Bond/Link aggregation</a:t>
            </a:r>
          </a:p>
          <a:p>
            <a:endParaRPr lang="en-NL" dirty="0"/>
          </a:p>
        </p:txBody>
      </p:sp>
      <p:sp>
        <p:nvSpPr>
          <p:cNvPr id="8" name="Rectangle 7">
            <a:extLst>
              <a:ext uri="{FF2B5EF4-FFF2-40B4-BE49-F238E27FC236}">
                <a16:creationId xmlns:a16="http://schemas.microsoft.com/office/drawing/2014/main" id="{ECB31730-8B9F-F792-FB72-82265B03393E}"/>
              </a:ext>
            </a:extLst>
          </p:cNvPr>
          <p:cNvSpPr/>
          <p:nvPr/>
        </p:nvSpPr>
        <p:spPr>
          <a:xfrm>
            <a:off x="1035072" y="4253207"/>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TextBox 8">
            <a:extLst>
              <a:ext uri="{FF2B5EF4-FFF2-40B4-BE49-F238E27FC236}">
                <a16:creationId xmlns:a16="http://schemas.microsoft.com/office/drawing/2014/main" id="{AD50BFCE-86C5-F25A-A622-53973BD1259D}"/>
              </a:ext>
            </a:extLst>
          </p:cNvPr>
          <p:cNvSpPr txBox="1"/>
          <p:nvPr/>
        </p:nvSpPr>
        <p:spPr>
          <a:xfrm>
            <a:off x="2206039" y="4867410"/>
            <a:ext cx="7623861" cy="646331"/>
          </a:xfrm>
          <a:prstGeom prst="rect">
            <a:avLst/>
          </a:prstGeom>
          <a:noFill/>
        </p:spPr>
        <p:txBody>
          <a:bodyPr wrap="square" rtlCol="0">
            <a:spAutoFit/>
          </a:bodyPr>
          <a:lstStyle/>
          <a:p>
            <a:r>
              <a:rPr lang="en-NL" dirty="0"/>
              <a:t>Active/Backup</a:t>
            </a:r>
          </a:p>
          <a:p>
            <a:endParaRPr lang="en-NL" dirty="0"/>
          </a:p>
        </p:txBody>
      </p:sp>
      <p:sp>
        <p:nvSpPr>
          <p:cNvPr id="10" name="Rectangle 9">
            <a:extLst>
              <a:ext uri="{FF2B5EF4-FFF2-40B4-BE49-F238E27FC236}">
                <a16:creationId xmlns:a16="http://schemas.microsoft.com/office/drawing/2014/main" id="{44562A74-659E-E9FE-C79F-BCD6C117E079}"/>
              </a:ext>
            </a:extLst>
          </p:cNvPr>
          <p:cNvSpPr/>
          <p:nvPr/>
        </p:nvSpPr>
        <p:spPr>
          <a:xfrm>
            <a:off x="1682873" y="4894843"/>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 name="TextBox 10">
            <a:extLst>
              <a:ext uri="{FF2B5EF4-FFF2-40B4-BE49-F238E27FC236}">
                <a16:creationId xmlns:a16="http://schemas.microsoft.com/office/drawing/2014/main" id="{0C8E3338-D0B9-53E8-A982-A408C5DB6B7A}"/>
              </a:ext>
            </a:extLst>
          </p:cNvPr>
          <p:cNvSpPr txBox="1"/>
          <p:nvPr/>
        </p:nvSpPr>
        <p:spPr>
          <a:xfrm>
            <a:off x="2206039" y="5273909"/>
            <a:ext cx="7623861" cy="646331"/>
          </a:xfrm>
          <a:prstGeom prst="rect">
            <a:avLst/>
          </a:prstGeom>
          <a:noFill/>
        </p:spPr>
        <p:txBody>
          <a:bodyPr wrap="square" rtlCol="0">
            <a:spAutoFit/>
          </a:bodyPr>
          <a:lstStyle/>
          <a:p>
            <a:r>
              <a:rPr lang="en-NL" dirty="0"/>
              <a:t>Load Balanced</a:t>
            </a:r>
          </a:p>
          <a:p>
            <a:endParaRPr lang="en-NL" dirty="0"/>
          </a:p>
        </p:txBody>
      </p:sp>
      <p:sp>
        <p:nvSpPr>
          <p:cNvPr id="12" name="Rectangle 11">
            <a:extLst>
              <a:ext uri="{FF2B5EF4-FFF2-40B4-BE49-F238E27FC236}">
                <a16:creationId xmlns:a16="http://schemas.microsoft.com/office/drawing/2014/main" id="{9AD5F94C-489B-A6A7-B1C1-AD767FB6471D}"/>
              </a:ext>
            </a:extLst>
          </p:cNvPr>
          <p:cNvSpPr/>
          <p:nvPr/>
        </p:nvSpPr>
        <p:spPr>
          <a:xfrm>
            <a:off x="1682873" y="5301342"/>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TextBox 12">
            <a:extLst>
              <a:ext uri="{FF2B5EF4-FFF2-40B4-BE49-F238E27FC236}">
                <a16:creationId xmlns:a16="http://schemas.microsoft.com/office/drawing/2014/main" id="{E432B620-06E0-45FF-76B8-D1D2E9ACB63C}"/>
              </a:ext>
            </a:extLst>
          </p:cNvPr>
          <p:cNvSpPr txBox="1"/>
          <p:nvPr/>
        </p:nvSpPr>
        <p:spPr>
          <a:xfrm>
            <a:off x="2206039" y="5707840"/>
            <a:ext cx="7623861" cy="646331"/>
          </a:xfrm>
          <a:prstGeom prst="rect">
            <a:avLst/>
          </a:prstGeom>
          <a:noFill/>
        </p:spPr>
        <p:txBody>
          <a:bodyPr wrap="square" rtlCol="0">
            <a:spAutoFit/>
          </a:bodyPr>
          <a:lstStyle/>
          <a:p>
            <a:r>
              <a:rPr lang="en-NL" dirty="0"/>
              <a:t>LACP</a:t>
            </a:r>
          </a:p>
          <a:p>
            <a:endParaRPr lang="en-NL" dirty="0"/>
          </a:p>
        </p:txBody>
      </p:sp>
      <p:sp>
        <p:nvSpPr>
          <p:cNvPr id="14" name="Rectangle 13">
            <a:extLst>
              <a:ext uri="{FF2B5EF4-FFF2-40B4-BE49-F238E27FC236}">
                <a16:creationId xmlns:a16="http://schemas.microsoft.com/office/drawing/2014/main" id="{3B668A09-7053-8AF0-2EF2-79EEE1A504F9}"/>
              </a:ext>
            </a:extLst>
          </p:cNvPr>
          <p:cNvSpPr/>
          <p:nvPr/>
        </p:nvSpPr>
        <p:spPr>
          <a:xfrm>
            <a:off x="1682873" y="5735273"/>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0227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Understanding the network</a:t>
            </a:r>
          </a:p>
        </p:txBody>
      </p:sp>
      <p:pic>
        <p:nvPicPr>
          <p:cNvPr id="18" name="Picture 17" descr="A picture containing diagram, screenshot, map, plan&#10;&#10;Description automatically generated">
            <a:extLst>
              <a:ext uri="{FF2B5EF4-FFF2-40B4-BE49-F238E27FC236}">
                <a16:creationId xmlns:a16="http://schemas.microsoft.com/office/drawing/2014/main" id="{CA9C1C97-4D41-4701-B930-B573C4276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309" y="1509973"/>
            <a:ext cx="9393382" cy="4841719"/>
          </a:xfrm>
          <a:prstGeom prst="rect">
            <a:avLst/>
          </a:prstGeom>
        </p:spPr>
      </p:pic>
    </p:spTree>
    <p:extLst>
      <p:ext uri="{BB962C8B-B14F-4D97-AF65-F5344CB8AC3E}">
        <p14:creationId xmlns:p14="http://schemas.microsoft.com/office/powerpoint/2010/main" val="283571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OPEN </a:t>
            </a:r>
            <a:r>
              <a:rPr lang="en-US" dirty="0" err="1"/>
              <a:t>Vswitch</a:t>
            </a:r>
            <a:r>
              <a:rPr lang="en-US" dirty="0"/>
              <a:t> (OVS)</a:t>
            </a:r>
          </a:p>
        </p:txBody>
      </p:sp>
      <p:sp>
        <p:nvSpPr>
          <p:cNvPr id="6" name="TextBox 5">
            <a:extLst>
              <a:ext uri="{FF2B5EF4-FFF2-40B4-BE49-F238E27FC236}">
                <a16:creationId xmlns:a16="http://schemas.microsoft.com/office/drawing/2014/main" id="{0F23A0E9-9A4F-AFA6-7219-5BD2A6896FA0}"/>
              </a:ext>
            </a:extLst>
          </p:cNvPr>
          <p:cNvSpPr txBox="1"/>
          <p:nvPr/>
        </p:nvSpPr>
        <p:spPr>
          <a:xfrm>
            <a:off x="622068" y="2136338"/>
            <a:ext cx="7623861" cy="646331"/>
          </a:xfrm>
          <a:prstGeom prst="rect">
            <a:avLst/>
          </a:prstGeom>
          <a:noFill/>
        </p:spPr>
        <p:txBody>
          <a:bodyPr wrap="square" rtlCol="0">
            <a:spAutoFit/>
          </a:bodyPr>
          <a:lstStyle/>
          <a:p>
            <a:r>
              <a:rPr lang="en-NL" dirty="0"/>
              <a:t>	AHV uses Open vSwitch and native Linux bridge</a:t>
            </a:r>
          </a:p>
          <a:p>
            <a:endParaRPr lang="en-NL" dirty="0"/>
          </a:p>
        </p:txBody>
      </p:sp>
      <p:sp>
        <p:nvSpPr>
          <p:cNvPr id="7" name="TextBox 6">
            <a:extLst>
              <a:ext uri="{FF2B5EF4-FFF2-40B4-BE49-F238E27FC236}">
                <a16:creationId xmlns:a16="http://schemas.microsoft.com/office/drawing/2014/main" id="{C534AD35-D23C-7082-9D5C-BF60A192BE27}"/>
              </a:ext>
            </a:extLst>
          </p:cNvPr>
          <p:cNvSpPr txBox="1"/>
          <p:nvPr/>
        </p:nvSpPr>
        <p:spPr>
          <a:xfrm>
            <a:off x="2102842" y="2782669"/>
            <a:ext cx="8456477" cy="646331"/>
          </a:xfrm>
          <a:prstGeom prst="rect">
            <a:avLst/>
          </a:prstGeom>
          <a:noFill/>
        </p:spPr>
        <p:txBody>
          <a:bodyPr wrap="square" rtlCol="0">
            <a:spAutoFit/>
          </a:bodyPr>
          <a:lstStyle/>
          <a:p>
            <a:r>
              <a:rPr lang="en-NL" dirty="0"/>
              <a:t>Connects the CVM, hypervisor and user VMs to each other</a:t>
            </a:r>
          </a:p>
          <a:p>
            <a:endParaRPr lang="en-NL" dirty="0"/>
          </a:p>
        </p:txBody>
      </p:sp>
      <p:sp>
        <p:nvSpPr>
          <p:cNvPr id="11" name="Rectangle 10">
            <a:extLst>
              <a:ext uri="{FF2B5EF4-FFF2-40B4-BE49-F238E27FC236}">
                <a16:creationId xmlns:a16="http://schemas.microsoft.com/office/drawing/2014/main" id="{5DAD392D-484C-B4E9-C538-5CC7ED8588DA}"/>
              </a:ext>
            </a:extLst>
          </p:cNvPr>
          <p:cNvSpPr/>
          <p:nvPr/>
        </p:nvSpPr>
        <p:spPr>
          <a:xfrm>
            <a:off x="1035072" y="2163770"/>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Rectangle 11">
            <a:extLst>
              <a:ext uri="{FF2B5EF4-FFF2-40B4-BE49-F238E27FC236}">
                <a16:creationId xmlns:a16="http://schemas.microsoft.com/office/drawing/2014/main" id="{E80EA76C-8703-6DC1-11D6-99AAC405152E}"/>
              </a:ext>
            </a:extLst>
          </p:cNvPr>
          <p:cNvSpPr/>
          <p:nvPr/>
        </p:nvSpPr>
        <p:spPr>
          <a:xfrm>
            <a:off x="1601954" y="2796385"/>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extBox 1">
            <a:extLst>
              <a:ext uri="{FF2B5EF4-FFF2-40B4-BE49-F238E27FC236}">
                <a16:creationId xmlns:a16="http://schemas.microsoft.com/office/drawing/2014/main" id="{AA009D82-984F-327C-546C-9EEFE15DECF6}"/>
              </a:ext>
            </a:extLst>
          </p:cNvPr>
          <p:cNvSpPr txBox="1"/>
          <p:nvPr/>
        </p:nvSpPr>
        <p:spPr>
          <a:xfrm>
            <a:off x="2090142" y="3483179"/>
            <a:ext cx="8456477" cy="646331"/>
          </a:xfrm>
          <a:prstGeom prst="rect">
            <a:avLst/>
          </a:prstGeom>
          <a:noFill/>
        </p:spPr>
        <p:txBody>
          <a:bodyPr wrap="square" rtlCol="0">
            <a:spAutoFit/>
          </a:bodyPr>
          <a:lstStyle/>
          <a:p>
            <a:r>
              <a:rPr lang="en-NL" dirty="0"/>
              <a:t>Every AHV server runs an OVS</a:t>
            </a:r>
          </a:p>
          <a:p>
            <a:endParaRPr lang="en-NL" dirty="0"/>
          </a:p>
        </p:txBody>
      </p:sp>
      <p:sp>
        <p:nvSpPr>
          <p:cNvPr id="4" name="Rectangle 3">
            <a:extLst>
              <a:ext uri="{FF2B5EF4-FFF2-40B4-BE49-F238E27FC236}">
                <a16:creationId xmlns:a16="http://schemas.microsoft.com/office/drawing/2014/main" id="{8421E9FE-4ADD-E226-3796-81937E7F9755}"/>
              </a:ext>
            </a:extLst>
          </p:cNvPr>
          <p:cNvSpPr/>
          <p:nvPr/>
        </p:nvSpPr>
        <p:spPr>
          <a:xfrm>
            <a:off x="1589254" y="3496895"/>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TextBox 9">
            <a:extLst>
              <a:ext uri="{FF2B5EF4-FFF2-40B4-BE49-F238E27FC236}">
                <a16:creationId xmlns:a16="http://schemas.microsoft.com/office/drawing/2014/main" id="{BE803A9B-D032-0ABE-0427-2985A22B0ADB}"/>
              </a:ext>
            </a:extLst>
          </p:cNvPr>
          <p:cNvSpPr txBox="1"/>
          <p:nvPr/>
        </p:nvSpPr>
        <p:spPr>
          <a:xfrm>
            <a:off x="2102842" y="4211121"/>
            <a:ext cx="8456477" cy="646331"/>
          </a:xfrm>
          <a:prstGeom prst="rect">
            <a:avLst/>
          </a:prstGeom>
          <a:noFill/>
        </p:spPr>
        <p:txBody>
          <a:bodyPr wrap="square" rtlCol="0">
            <a:spAutoFit/>
          </a:bodyPr>
          <a:lstStyle/>
          <a:p>
            <a:r>
              <a:rPr lang="en-GB" dirty="0"/>
              <a:t>H</a:t>
            </a:r>
            <a:r>
              <a:rPr lang="en-NL" dirty="0"/>
              <a:t>ypervisor and VMs connect to virtual ports on the switch</a:t>
            </a:r>
          </a:p>
          <a:p>
            <a:endParaRPr lang="en-NL" dirty="0"/>
          </a:p>
        </p:txBody>
      </p:sp>
      <p:sp>
        <p:nvSpPr>
          <p:cNvPr id="14" name="Rectangle 13">
            <a:extLst>
              <a:ext uri="{FF2B5EF4-FFF2-40B4-BE49-F238E27FC236}">
                <a16:creationId xmlns:a16="http://schemas.microsoft.com/office/drawing/2014/main" id="{D15F52C0-9B66-D046-937D-6DE6C460D73C}"/>
              </a:ext>
            </a:extLst>
          </p:cNvPr>
          <p:cNvSpPr/>
          <p:nvPr/>
        </p:nvSpPr>
        <p:spPr>
          <a:xfrm>
            <a:off x="1601954" y="4224837"/>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Rectangle 8">
            <a:extLst>
              <a:ext uri="{FF2B5EF4-FFF2-40B4-BE49-F238E27FC236}">
                <a16:creationId xmlns:a16="http://schemas.microsoft.com/office/drawing/2014/main" id="{BD308BF8-CAAC-286E-9509-2D5324821FFA}"/>
              </a:ext>
            </a:extLst>
          </p:cNvPr>
          <p:cNvSpPr/>
          <p:nvPr/>
        </p:nvSpPr>
        <p:spPr>
          <a:xfrm>
            <a:off x="1601954" y="4224837"/>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Rounded Rectangle 12">
            <a:extLst>
              <a:ext uri="{FF2B5EF4-FFF2-40B4-BE49-F238E27FC236}">
                <a16:creationId xmlns:a16="http://schemas.microsoft.com/office/drawing/2014/main" id="{191D2408-6149-D9DE-27CF-52A9F607C1D8}"/>
              </a:ext>
            </a:extLst>
          </p:cNvPr>
          <p:cNvSpPr/>
          <p:nvPr/>
        </p:nvSpPr>
        <p:spPr>
          <a:xfrm>
            <a:off x="2359292" y="4944978"/>
            <a:ext cx="1653700" cy="8309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TextBox 14">
            <a:extLst>
              <a:ext uri="{FF2B5EF4-FFF2-40B4-BE49-F238E27FC236}">
                <a16:creationId xmlns:a16="http://schemas.microsoft.com/office/drawing/2014/main" id="{60336434-270F-A318-748D-4930031A37D0}"/>
              </a:ext>
            </a:extLst>
          </p:cNvPr>
          <p:cNvSpPr txBox="1"/>
          <p:nvPr/>
        </p:nvSpPr>
        <p:spPr>
          <a:xfrm>
            <a:off x="2755051" y="5220127"/>
            <a:ext cx="782587" cy="369332"/>
          </a:xfrm>
          <a:prstGeom prst="rect">
            <a:avLst/>
          </a:prstGeom>
          <a:noFill/>
        </p:spPr>
        <p:txBody>
          <a:bodyPr wrap="none" rtlCol="0">
            <a:spAutoFit/>
          </a:bodyPr>
          <a:lstStyle/>
          <a:p>
            <a:r>
              <a:rPr lang="en-NL" dirty="0"/>
              <a:t>virbr0</a:t>
            </a:r>
          </a:p>
        </p:txBody>
      </p:sp>
      <p:sp>
        <p:nvSpPr>
          <p:cNvPr id="16" name="Rounded Rectangle 15">
            <a:extLst>
              <a:ext uri="{FF2B5EF4-FFF2-40B4-BE49-F238E27FC236}">
                <a16:creationId xmlns:a16="http://schemas.microsoft.com/office/drawing/2014/main" id="{F81821DF-D00A-51DF-3F10-50D5B7625DAE}"/>
              </a:ext>
            </a:extLst>
          </p:cNvPr>
          <p:cNvSpPr/>
          <p:nvPr/>
        </p:nvSpPr>
        <p:spPr>
          <a:xfrm>
            <a:off x="4561149" y="4940522"/>
            <a:ext cx="1653700" cy="8309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TextBox 16">
            <a:extLst>
              <a:ext uri="{FF2B5EF4-FFF2-40B4-BE49-F238E27FC236}">
                <a16:creationId xmlns:a16="http://schemas.microsoft.com/office/drawing/2014/main" id="{0B4D16B9-538E-E2DC-215C-4C747C074E28}"/>
              </a:ext>
            </a:extLst>
          </p:cNvPr>
          <p:cNvSpPr txBox="1"/>
          <p:nvPr/>
        </p:nvSpPr>
        <p:spPr>
          <a:xfrm>
            <a:off x="5118534" y="5219354"/>
            <a:ext cx="538930" cy="369332"/>
          </a:xfrm>
          <a:prstGeom prst="rect">
            <a:avLst/>
          </a:prstGeom>
          <a:noFill/>
        </p:spPr>
        <p:txBody>
          <a:bodyPr wrap="none" rtlCol="0">
            <a:spAutoFit/>
          </a:bodyPr>
          <a:lstStyle/>
          <a:p>
            <a:r>
              <a:rPr lang="en-NL" dirty="0"/>
              <a:t>br0</a:t>
            </a:r>
          </a:p>
        </p:txBody>
      </p:sp>
      <p:sp>
        <p:nvSpPr>
          <p:cNvPr id="18" name="TextBox 17">
            <a:extLst>
              <a:ext uri="{FF2B5EF4-FFF2-40B4-BE49-F238E27FC236}">
                <a16:creationId xmlns:a16="http://schemas.microsoft.com/office/drawing/2014/main" id="{2A375B36-ACCA-24B0-CE52-E539E40DD5AA}"/>
              </a:ext>
            </a:extLst>
          </p:cNvPr>
          <p:cNvSpPr txBox="1"/>
          <p:nvPr/>
        </p:nvSpPr>
        <p:spPr>
          <a:xfrm>
            <a:off x="4005623" y="6140851"/>
            <a:ext cx="675185" cy="369332"/>
          </a:xfrm>
          <a:prstGeom prst="rect">
            <a:avLst/>
          </a:prstGeom>
          <a:noFill/>
        </p:spPr>
        <p:txBody>
          <a:bodyPr wrap="none" rtlCol="0">
            <a:spAutoFit/>
          </a:bodyPr>
          <a:lstStyle/>
          <a:p>
            <a:r>
              <a:rPr lang="en-NL" dirty="0"/>
              <a:t>AHV</a:t>
            </a:r>
          </a:p>
        </p:txBody>
      </p:sp>
      <p:cxnSp>
        <p:nvCxnSpPr>
          <p:cNvPr id="19" name="Straight Arrow Connector 18">
            <a:extLst>
              <a:ext uri="{FF2B5EF4-FFF2-40B4-BE49-F238E27FC236}">
                <a16:creationId xmlns:a16="http://schemas.microsoft.com/office/drawing/2014/main" id="{FC05ECBF-AE55-10DD-DCF8-0D4EE013335F}"/>
              </a:ext>
            </a:extLst>
          </p:cNvPr>
          <p:cNvCxnSpPr/>
          <p:nvPr/>
        </p:nvCxnSpPr>
        <p:spPr>
          <a:xfrm flipH="1" flipV="1">
            <a:off x="3537638" y="5771519"/>
            <a:ext cx="402789" cy="352023"/>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83C575-43D3-9103-9CEF-E49EE3ED8975}"/>
              </a:ext>
            </a:extLst>
          </p:cNvPr>
          <p:cNvCxnSpPr>
            <a:cxnSpLocks/>
          </p:cNvCxnSpPr>
          <p:nvPr/>
        </p:nvCxnSpPr>
        <p:spPr>
          <a:xfrm flipV="1">
            <a:off x="4746005" y="5771519"/>
            <a:ext cx="372529" cy="352023"/>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a16="http://schemas.microsoft.com/office/drawing/2014/main" id="{BAE47AB6-9EBE-52E2-EBFA-3941CADFCDD0}"/>
              </a:ext>
            </a:extLst>
          </p:cNvPr>
          <p:cNvSpPr/>
          <p:nvPr/>
        </p:nvSpPr>
        <p:spPr>
          <a:xfrm>
            <a:off x="1944454" y="4783390"/>
            <a:ext cx="5000631" cy="17094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61138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Bridge chain</a:t>
            </a:r>
          </a:p>
        </p:txBody>
      </p:sp>
      <p:sp>
        <p:nvSpPr>
          <p:cNvPr id="30" name="TextBox 29">
            <a:extLst>
              <a:ext uri="{FF2B5EF4-FFF2-40B4-BE49-F238E27FC236}">
                <a16:creationId xmlns:a16="http://schemas.microsoft.com/office/drawing/2014/main" id="{3052529D-C1A4-1C9F-F789-E26EE0B2C62E}"/>
              </a:ext>
            </a:extLst>
          </p:cNvPr>
          <p:cNvSpPr txBox="1"/>
          <p:nvPr/>
        </p:nvSpPr>
        <p:spPr>
          <a:xfrm>
            <a:off x="622068" y="2136338"/>
            <a:ext cx="7623861" cy="646331"/>
          </a:xfrm>
          <a:prstGeom prst="rect">
            <a:avLst/>
          </a:prstGeom>
          <a:noFill/>
        </p:spPr>
        <p:txBody>
          <a:bodyPr wrap="square" rtlCol="0">
            <a:spAutoFit/>
          </a:bodyPr>
          <a:lstStyle/>
          <a:p>
            <a:r>
              <a:rPr lang="en-NL" dirty="0"/>
              <a:t>	AHV uses a bridge chain</a:t>
            </a:r>
          </a:p>
          <a:p>
            <a:endParaRPr lang="en-NL" dirty="0"/>
          </a:p>
        </p:txBody>
      </p:sp>
      <p:sp>
        <p:nvSpPr>
          <p:cNvPr id="31" name="TextBox 30">
            <a:extLst>
              <a:ext uri="{FF2B5EF4-FFF2-40B4-BE49-F238E27FC236}">
                <a16:creationId xmlns:a16="http://schemas.microsoft.com/office/drawing/2014/main" id="{8015912E-0572-7E33-32CE-EC7BA11E2CC8}"/>
              </a:ext>
            </a:extLst>
          </p:cNvPr>
          <p:cNvSpPr txBox="1"/>
          <p:nvPr/>
        </p:nvSpPr>
        <p:spPr>
          <a:xfrm>
            <a:off x="2102842" y="2782669"/>
            <a:ext cx="8456477" cy="646331"/>
          </a:xfrm>
          <a:prstGeom prst="rect">
            <a:avLst/>
          </a:prstGeom>
          <a:noFill/>
        </p:spPr>
        <p:txBody>
          <a:bodyPr wrap="square" rtlCol="0">
            <a:spAutoFit/>
          </a:bodyPr>
          <a:lstStyle/>
          <a:p>
            <a:r>
              <a:rPr lang="en-GB" dirty="0"/>
              <a:t>A</a:t>
            </a:r>
            <a:r>
              <a:rPr lang="en-NL" dirty="0"/>
              <a:t>ll VM traffic flows through the chain</a:t>
            </a:r>
          </a:p>
          <a:p>
            <a:endParaRPr lang="en-NL" dirty="0"/>
          </a:p>
        </p:txBody>
      </p:sp>
      <p:sp>
        <p:nvSpPr>
          <p:cNvPr id="32" name="Rectangle 31">
            <a:extLst>
              <a:ext uri="{FF2B5EF4-FFF2-40B4-BE49-F238E27FC236}">
                <a16:creationId xmlns:a16="http://schemas.microsoft.com/office/drawing/2014/main" id="{499CB01A-6E94-0964-F7F9-0F9AA945FFD1}"/>
              </a:ext>
            </a:extLst>
          </p:cNvPr>
          <p:cNvSpPr/>
          <p:nvPr/>
        </p:nvSpPr>
        <p:spPr>
          <a:xfrm>
            <a:off x="1035072" y="2163770"/>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3" name="Rectangle 32">
            <a:extLst>
              <a:ext uri="{FF2B5EF4-FFF2-40B4-BE49-F238E27FC236}">
                <a16:creationId xmlns:a16="http://schemas.microsoft.com/office/drawing/2014/main" id="{153F45AF-F0AB-CAFC-8D49-696B468570C3}"/>
              </a:ext>
            </a:extLst>
          </p:cNvPr>
          <p:cNvSpPr/>
          <p:nvPr/>
        </p:nvSpPr>
        <p:spPr>
          <a:xfrm>
            <a:off x="1601954" y="2796385"/>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4" name="TextBox 33">
            <a:extLst>
              <a:ext uri="{FF2B5EF4-FFF2-40B4-BE49-F238E27FC236}">
                <a16:creationId xmlns:a16="http://schemas.microsoft.com/office/drawing/2014/main" id="{A91E843B-768F-924E-CDEF-368EE86D77EB}"/>
              </a:ext>
            </a:extLst>
          </p:cNvPr>
          <p:cNvSpPr txBox="1"/>
          <p:nvPr/>
        </p:nvSpPr>
        <p:spPr>
          <a:xfrm>
            <a:off x="2090142" y="3483179"/>
            <a:ext cx="8456477" cy="369332"/>
          </a:xfrm>
          <a:prstGeom prst="rect">
            <a:avLst/>
          </a:prstGeom>
          <a:noFill/>
        </p:spPr>
        <p:txBody>
          <a:bodyPr wrap="square" rtlCol="0">
            <a:spAutoFit/>
          </a:bodyPr>
          <a:lstStyle/>
          <a:p>
            <a:r>
              <a:rPr lang="en-GB" b="0" i="0" dirty="0" err="1">
                <a:solidFill>
                  <a:srgbClr val="000000"/>
                </a:solidFill>
                <a:effectLst/>
                <a:latin typeface="Montserrat" pitchFamily="2" charset="77"/>
              </a:rPr>
              <a:t>Microsegmentation</a:t>
            </a:r>
            <a:r>
              <a:rPr lang="en-GB" b="0" i="0" dirty="0">
                <a:solidFill>
                  <a:srgbClr val="000000"/>
                </a:solidFill>
                <a:effectLst/>
                <a:latin typeface="Montserrat" pitchFamily="2" charset="77"/>
              </a:rPr>
              <a:t> (</a:t>
            </a:r>
            <a:r>
              <a:rPr lang="en-GB" sz="1200" b="0" i="0" dirty="0">
                <a:solidFill>
                  <a:srgbClr val="000000"/>
                </a:solidFill>
                <a:effectLst/>
                <a:latin typeface="Montserrat" pitchFamily="2" charset="77"/>
              </a:rPr>
              <a:t>Security feature which allows for firewall-type protection at the VM layer.)</a:t>
            </a:r>
            <a:endParaRPr lang="en-NL" sz="1200" dirty="0"/>
          </a:p>
        </p:txBody>
      </p:sp>
      <p:sp>
        <p:nvSpPr>
          <p:cNvPr id="35" name="Rectangle 34">
            <a:extLst>
              <a:ext uri="{FF2B5EF4-FFF2-40B4-BE49-F238E27FC236}">
                <a16:creationId xmlns:a16="http://schemas.microsoft.com/office/drawing/2014/main" id="{51D446A3-72DC-E2BE-9859-922054279263}"/>
              </a:ext>
            </a:extLst>
          </p:cNvPr>
          <p:cNvSpPr/>
          <p:nvPr/>
        </p:nvSpPr>
        <p:spPr>
          <a:xfrm>
            <a:off x="1589254" y="3496895"/>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6" name="TextBox 35">
            <a:extLst>
              <a:ext uri="{FF2B5EF4-FFF2-40B4-BE49-F238E27FC236}">
                <a16:creationId xmlns:a16="http://schemas.microsoft.com/office/drawing/2014/main" id="{3AC0C7BD-2518-38AC-CF7E-8AF452246BFC}"/>
              </a:ext>
            </a:extLst>
          </p:cNvPr>
          <p:cNvSpPr txBox="1"/>
          <p:nvPr/>
        </p:nvSpPr>
        <p:spPr>
          <a:xfrm>
            <a:off x="2102842" y="4211121"/>
            <a:ext cx="8456477" cy="646331"/>
          </a:xfrm>
          <a:prstGeom prst="rect">
            <a:avLst/>
          </a:prstGeom>
          <a:noFill/>
        </p:spPr>
        <p:txBody>
          <a:bodyPr wrap="square" rtlCol="0">
            <a:spAutoFit/>
          </a:bodyPr>
          <a:lstStyle/>
          <a:p>
            <a:r>
              <a:rPr lang="nl-NL" dirty="0"/>
              <a:t>No user </a:t>
            </a:r>
            <a:r>
              <a:rPr lang="nl-NL" dirty="0" err="1"/>
              <a:t>configuration</a:t>
            </a:r>
            <a:r>
              <a:rPr lang="nl-NL" dirty="0"/>
              <a:t> of </a:t>
            </a:r>
            <a:r>
              <a:rPr lang="nl-NL" dirty="0" err="1"/>
              <a:t>the</a:t>
            </a:r>
            <a:r>
              <a:rPr lang="nl-NL" dirty="0"/>
              <a:t> chain is </a:t>
            </a:r>
            <a:r>
              <a:rPr lang="nl-NL" dirty="0" err="1"/>
              <a:t>required</a:t>
            </a:r>
            <a:r>
              <a:rPr lang="nl-NL" dirty="0"/>
              <a:t> or </a:t>
            </a:r>
            <a:r>
              <a:rPr lang="nl-NL" dirty="0" err="1"/>
              <a:t>supported</a:t>
            </a:r>
            <a:endParaRPr lang="en-NL" dirty="0"/>
          </a:p>
          <a:p>
            <a:endParaRPr lang="en-NL" dirty="0"/>
          </a:p>
        </p:txBody>
      </p:sp>
      <p:sp>
        <p:nvSpPr>
          <p:cNvPr id="37" name="Rectangle 36">
            <a:extLst>
              <a:ext uri="{FF2B5EF4-FFF2-40B4-BE49-F238E27FC236}">
                <a16:creationId xmlns:a16="http://schemas.microsoft.com/office/drawing/2014/main" id="{CB06A5AD-015E-F148-0DD3-7389108D2BAD}"/>
              </a:ext>
            </a:extLst>
          </p:cNvPr>
          <p:cNvSpPr/>
          <p:nvPr/>
        </p:nvSpPr>
        <p:spPr>
          <a:xfrm>
            <a:off x="1601954" y="4224837"/>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8" name="Rounded Rectangle 37">
            <a:extLst>
              <a:ext uri="{FF2B5EF4-FFF2-40B4-BE49-F238E27FC236}">
                <a16:creationId xmlns:a16="http://schemas.microsoft.com/office/drawing/2014/main" id="{5ECD6BFD-CCAC-06DA-8D22-F43EE5EA8D16}"/>
              </a:ext>
            </a:extLst>
          </p:cNvPr>
          <p:cNvSpPr/>
          <p:nvPr/>
        </p:nvSpPr>
        <p:spPr>
          <a:xfrm>
            <a:off x="2359292" y="4944978"/>
            <a:ext cx="1653700" cy="8309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9" name="TextBox 38">
            <a:extLst>
              <a:ext uri="{FF2B5EF4-FFF2-40B4-BE49-F238E27FC236}">
                <a16:creationId xmlns:a16="http://schemas.microsoft.com/office/drawing/2014/main" id="{3FA7F353-4081-5DFB-A09F-4D49D5597888}"/>
              </a:ext>
            </a:extLst>
          </p:cNvPr>
          <p:cNvSpPr txBox="1"/>
          <p:nvPr/>
        </p:nvSpPr>
        <p:spPr>
          <a:xfrm>
            <a:off x="2755051" y="5220127"/>
            <a:ext cx="782587" cy="369332"/>
          </a:xfrm>
          <a:prstGeom prst="rect">
            <a:avLst/>
          </a:prstGeom>
          <a:noFill/>
        </p:spPr>
        <p:txBody>
          <a:bodyPr wrap="none" rtlCol="0">
            <a:spAutoFit/>
          </a:bodyPr>
          <a:lstStyle/>
          <a:p>
            <a:r>
              <a:rPr lang="en-NL" dirty="0"/>
              <a:t>virbr0</a:t>
            </a:r>
          </a:p>
        </p:txBody>
      </p:sp>
      <p:sp>
        <p:nvSpPr>
          <p:cNvPr id="40" name="Rounded Rectangle 39">
            <a:extLst>
              <a:ext uri="{FF2B5EF4-FFF2-40B4-BE49-F238E27FC236}">
                <a16:creationId xmlns:a16="http://schemas.microsoft.com/office/drawing/2014/main" id="{944D443E-CBF2-1F57-B161-2523658357E1}"/>
              </a:ext>
            </a:extLst>
          </p:cNvPr>
          <p:cNvSpPr/>
          <p:nvPr/>
        </p:nvSpPr>
        <p:spPr>
          <a:xfrm>
            <a:off x="4561149" y="4940522"/>
            <a:ext cx="1653700" cy="8309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1" name="TextBox 40">
            <a:extLst>
              <a:ext uri="{FF2B5EF4-FFF2-40B4-BE49-F238E27FC236}">
                <a16:creationId xmlns:a16="http://schemas.microsoft.com/office/drawing/2014/main" id="{29846524-4A09-8FC0-87A0-8D6B17164038}"/>
              </a:ext>
            </a:extLst>
          </p:cNvPr>
          <p:cNvSpPr txBox="1"/>
          <p:nvPr/>
        </p:nvSpPr>
        <p:spPr>
          <a:xfrm>
            <a:off x="5118534" y="5219354"/>
            <a:ext cx="538930" cy="369332"/>
          </a:xfrm>
          <a:prstGeom prst="rect">
            <a:avLst/>
          </a:prstGeom>
          <a:noFill/>
        </p:spPr>
        <p:txBody>
          <a:bodyPr wrap="none" rtlCol="0">
            <a:spAutoFit/>
          </a:bodyPr>
          <a:lstStyle/>
          <a:p>
            <a:r>
              <a:rPr lang="en-NL" dirty="0"/>
              <a:t>br0</a:t>
            </a:r>
          </a:p>
        </p:txBody>
      </p:sp>
      <p:sp>
        <p:nvSpPr>
          <p:cNvPr id="42" name="TextBox 41">
            <a:extLst>
              <a:ext uri="{FF2B5EF4-FFF2-40B4-BE49-F238E27FC236}">
                <a16:creationId xmlns:a16="http://schemas.microsoft.com/office/drawing/2014/main" id="{458447E2-BBBF-2997-FBD0-CD90AB95E26E}"/>
              </a:ext>
            </a:extLst>
          </p:cNvPr>
          <p:cNvSpPr txBox="1"/>
          <p:nvPr/>
        </p:nvSpPr>
        <p:spPr>
          <a:xfrm>
            <a:off x="4005623" y="6140851"/>
            <a:ext cx="675185" cy="369332"/>
          </a:xfrm>
          <a:prstGeom prst="rect">
            <a:avLst/>
          </a:prstGeom>
          <a:noFill/>
        </p:spPr>
        <p:txBody>
          <a:bodyPr wrap="none" rtlCol="0">
            <a:spAutoFit/>
          </a:bodyPr>
          <a:lstStyle/>
          <a:p>
            <a:r>
              <a:rPr lang="en-NL" dirty="0"/>
              <a:t>AHV</a:t>
            </a:r>
          </a:p>
        </p:txBody>
      </p:sp>
      <p:cxnSp>
        <p:nvCxnSpPr>
          <p:cNvPr id="44" name="Straight Arrow Connector 43">
            <a:extLst>
              <a:ext uri="{FF2B5EF4-FFF2-40B4-BE49-F238E27FC236}">
                <a16:creationId xmlns:a16="http://schemas.microsoft.com/office/drawing/2014/main" id="{A5760CA1-E16B-7BB4-34D3-C1E163EFF0D8}"/>
              </a:ext>
            </a:extLst>
          </p:cNvPr>
          <p:cNvCxnSpPr/>
          <p:nvPr/>
        </p:nvCxnSpPr>
        <p:spPr>
          <a:xfrm flipH="1" flipV="1">
            <a:off x="3537638" y="5771519"/>
            <a:ext cx="402789" cy="352023"/>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72C0C6C-4B69-3414-F40C-D9F64D2CC968}"/>
              </a:ext>
            </a:extLst>
          </p:cNvPr>
          <p:cNvCxnSpPr>
            <a:cxnSpLocks/>
          </p:cNvCxnSpPr>
          <p:nvPr/>
        </p:nvCxnSpPr>
        <p:spPr>
          <a:xfrm flipV="1">
            <a:off x="4746005" y="5771519"/>
            <a:ext cx="372529" cy="352023"/>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41EE45A9-7558-2F6E-622A-3646BC07B538}"/>
              </a:ext>
            </a:extLst>
          </p:cNvPr>
          <p:cNvSpPr/>
          <p:nvPr/>
        </p:nvSpPr>
        <p:spPr>
          <a:xfrm>
            <a:off x="1944454" y="4783390"/>
            <a:ext cx="7623861" cy="17094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8" name="Rounded Rectangle 47">
            <a:extLst>
              <a:ext uri="{FF2B5EF4-FFF2-40B4-BE49-F238E27FC236}">
                <a16:creationId xmlns:a16="http://schemas.microsoft.com/office/drawing/2014/main" id="{3543CCC2-191C-5631-6926-DD6FF3DA4634}"/>
              </a:ext>
            </a:extLst>
          </p:cNvPr>
          <p:cNvSpPr/>
          <p:nvPr/>
        </p:nvSpPr>
        <p:spPr>
          <a:xfrm>
            <a:off x="6399705" y="4940522"/>
            <a:ext cx="1653700" cy="8309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0" name="TextBox 49">
            <a:extLst>
              <a:ext uri="{FF2B5EF4-FFF2-40B4-BE49-F238E27FC236}">
                <a16:creationId xmlns:a16="http://schemas.microsoft.com/office/drawing/2014/main" id="{101FC5AE-C00A-47D7-5C18-B5E6EBA0ACBC}"/>
              </a:ext>
            </a:extLst>
          </p:cNvPr>
          <p:cNvSpPr txBox="1"/>
          <p:nvPr/>
        </p:nvSpPr>
        <p:spPr>
          <a:xfrm>
            <a:off x="6957090" y="5171354"/>
            <a:ext cx="538930" cy="369332"/>
          </a:xfrm>
          <a:prstGeom prst="rect">
            <a:avLst/>
          </a:prstGeom>
          <a:noFill/>
        </p:spPr>
        <p:txBody>
          <a:bodyPr wrap="none" rtlCol="0">
            <a:spAutoFit/>
          </a:bodyPr>
          <a:lstStyle/>
          <a:p>
            <a:r>
              <a:rPr lang="en-NL" dirty="0"/>
              <a:t>br1</a:t>
            </a:r>
          </a:p>
        </p:txBody>
      </p:sp>
      <p:sp>
        <p:nvSpPr>
          <p:cNvPr id="51" name="Rounded Rectangle 50">
            <a:extLst>
              <a:ext uri="{FF2B5EF4-FFF2-40B4-BE49-F238E27FC236}">
                <a16:creationId xmlns:a16="http://schemas.microsoft.com/office/drawing/2014/main" id="{1061F13D-3389-48A4-C3DC-0A5F3A4ACD24}"/>
              </a:ext>
            </a:extLst>
          </p:cNvPr>
          <p:cNvSpPr/>
          <p:nvPr/>
        </p:nvSpPr>
        <p:spPr>
          <a:xfrm>
            <a:off x="4427830" y="4885701"/>
            <a:ext cx="3751180" cy="1057899"/>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2" name="TextBox 51">
            <a:extLst>
              <a:ext uri="{FF2B5EF4-FFF2-40B4-BE49-F238E27FC236}">
                <a16:creationId xmlns:a16="http://schemas.microsoft.com/office/drawing/2014/main" id="{9068ADE0-D516-A9E6-793B-1DBA7B074D6D}"/>
              </a:ext>
            </a:extLst>
          </p:cNvPr>
          <p:cNvSpPr txBox="1"/>
          <p:nvPr/>
        </p:nvSpPr>
        <p:spPr>
          <a:xfrm>
            <a:off x="7359555" y="5894288"/>
            <a:ext cx="819455" cy="369332"/>
          </a:xfrm>
          <a:prstGeom prst="rect">
            <a:avLst/>
          </a:prstGeom>
          <a:noFill/>
        </p:spPr>
        <p:txBody>
          <a:bodyPr wrap="none" rtlCol="0">
            <a:spAutoFit/>
          </a:bodyPr>
          <a:lstStyle/>
          <a:p>
            <a:r>
              <a:rPr lang="en-NL" dirty="0"/>
              <a:t>chain</a:t>
            </a:r>
          </a:p>
        </p:txBody>
      </p:sp>
    </p:spTree>
    <p:extLst>
      <p:ext uri="{BB962C8B-B14F-4D97-AF65-F5344CB8AC3E}">
        <p14:creationId xmlns:p14="http://schemas.microsoft.com/office/powerpoint/2010/main" val="383445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Prism Central</a:t>
            </a:r>
          </a:p>
        </p:txBody>
      </p:sp>
      <p:sp>
        <p:nvSpPr>
          <p:cNvPr id="30" name="TextBox 29">
            <a:extLst>
              <a:ext uri="{FF2B5EF4-FFF2-40B4-BE49-F238E27FC236}">
                <a16:creationId xmlns:a16="http://schemas.microsoft.com/office/drawing/2014/main" id="{3052529D-C1A4-1C9F-F789-E26EE0B2C62E}"/>
              </a:ext>
            </a:extLst>
          </p:cNvPr>
          <p:cNvSpPr txBox="1"/>
          <p:nvPr/>
        </p:nvSpPr>
        <p:spPr>
          <a:xfrm>
            <a:off x="622068" y="2136338"/>
            <a:ext cx="7623861" cy="646331"/>
          </a:xfrm>
          <a:prstGeom prst="rect">
            <a:avLst/>
          </a:prstGeom>
          <a:noFill/>
        </p:spPr>
        <p:txBody>
          <a:bodyPr wrap="square" rtlCol="0">
            <a:spAutoFit/>
          </a:bodyPr>
          <a:lstStyle/>
          <a:p>
            <a:r>
              <a:rPr lang="en-NL" dirty="0"/>
              <a:t>	Use Prism Central </a:t>
            </a:r>
          </a:p>
          <a:p>
            <a:endParaRPr lang="en-NL" dirty="0"/>
          </a:p>
        </p:txBody>
      </p:sp>
      <p:sp>
        <p:nvSpPr>
          <p:cNvPr id="31" name="TextBox 30">
            <a:extLst>
              <a:ext uri="{FF2B5EF4-FFF2-40B4-BE49-F238E27FC236}">
                <a16:creationId xmlns:a16="http://schemas.microsoft.com/office/drawing/2014/main" id="{8015912E-0572-7E33-32CE-EC7BA11E2CC8}"/>
              </a:ext>
            </a:extLst>
          </p:cNvPr>
          <p:cNvSpPr txBox="1"/>
          <p:nvPr/>
        </p:nvSpPr>
        <p:spPr>
          <a:xfrm>
            <a:off x="2102842" y="2782669"/>
            <a:ext cx="8456477" cy="646331"/>
          </a:xfrm>
          <a:prstGeom prst="rect">
            <a:avLst/>
          </a:prstGeom>
          <a:noFill/>
        </p:spPr>
        <p:txBody>
          <a:bodyPr wrap="square" rtlCol="0">
            <a:spAutoFit/>
          </a:bodyPr>
          <a:lstStyle/>
          <a:p>
            <a:r>
              <a:rPr lang="nl-NL" dirty="0" err="1"/>
              <a:t>To</a:t>
            </a:r>
            <a:r>
              <a:rPr lang="nl-NL" dirty="0"/>
              <a:t> view </a:t>
            </a:r>
            <a:r>
              <a:rPr lang="nl-NL" dirty="0" err="1"/>
              <a:t>your</a:t>
            </a:r>
            <a:r>
              <a:rPr lang="nl-NL" dirty="0"/>
              <a:t> </a:t>
            </a:r>
            <a:r>
              <a:rPr lang="nl-NL" dirty="0" err="1"/>
              <a:t>subnets</a:t>
            </a:r>
            <a:endParaRPr lang="en-NL" dirty="0"/>
          </a:p>
          <a:p>
            <a:endParaRPr lang="en-NL" dirty="0"/>
          </a:p>
        </p:txBody>
      </p:sp>
      <p:sp>
        <p:nvSpPr>
          <p:cNvPr id="32" name="Rectangle 31">
            <a:extLst>
              <a:ext uri="{FF2B5EF4-FFF2-40B4-BE49-F238E27FC236}">
                <a16:creationId xmlns:a16="http://schemas.microsoft.com/office/drawing/2014/main" id="{499CB01A-6E94-0964-F7F9-0F9AA945FFD1}"/>
              </a:ext>
            </a:extLst>
          </p:cNvPr>
          <p:cNvSpPr/>
          <p:nvPr/>
        </p:nvSpPr>
        <p:spPr>
          <a:xfrm>
            <a:off x="1035072" y="2163770"/>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3" name="Rectangle 32">
            <a:extLst>
              <a:ext uri="{FF2B5EF4-FFF2-40B4-BE49-F238E27FC236}">
                <a16:creationId xmlns:a16="http://schemas.microsoft.com/office/drawing/2014/main" id="{153F45AF-F0AB-CAFC-8D49-696B468570C3}"/>
              </a:ext>
            </a:extLst>
          </p:cNvPr>
          <p:cNvSpPr/>
          <p:nvPr/>
        </p:nvSpPr>
        <p:spPr>
          <a:xfrm>
            <a:off x="1601954" y="2796385"/>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6" name="TextBox 35">
            <a:extLst>
              <a:ext uri="{FF2B5EF4-FFF2-40B4-BE49-F238E27FC236}">
                <a16:creationId xmlns:a16="http://schemas.microsoft.com/office/drawing/2014/main" id="{3AC0C7BD-2518-38AC-CF7E-8AF452246BFC}"/>
              </a:ext>
            </a:extLst>
          </p:cNvPr>
          <p:cNvSpPr txBox="1"/>
          <p:nvPr/>
        </p:nvSpPr>
        <p:spPr>
          <a:xfrm>
            <a:off x="2102842" y="4211121"/>
            <a:ext cx="8456477" cy="646331"/>
          </a:xfrm>
          <a:prstGeom prst="rect">
            <a:avLst/>
          </a:prstGeom>
          <a:noFill/>
        </p:spPr>
        <p:txBody>
          <a:bodyPr wrap="square" rtlCol="0">
            <a:spAutoFit/>
          </a:bodyPr>
          <a:lstStyle/>
          <a:p>
            <a:r>
              <a:rPr lang="nl-NL" dirty="0" err="1"/>
              <a:t>To</a:t>
            </a:r>
            <a:r>
              <a:rPr lang="nl-NL" dirty="0"/>
              <a:t> </a:t>
            </a:r>
            <a:r>
              <a:rPr lang="nl-NL" dirty="0" err="1"/>
              <a:t>configure</a:t>
            </a:r>
            <a:r>
              <a:rPr lang="nl-NL" dirty="0"/>
              <a:t> </a:t>
            </a:r>
            <a:r>
              <a:rPr lang="nl-NL" dirty="0" err="1"/>
              <a:t>your</a:t>
            </a:r>
            <a:r>
              <a:rPr lang="nl-NL" dirty="0"/>
              <a:t> </a:t>
            </a:r>
            <a:r>
              <a:rPr lang="nl-NL" dirty="0" err="1"/>
              <a:t>network</a:t>
            </a:r>
            <a:endParaRPr lang="en-NL" dirty="0"/>
          </a:p>
          <a:p>
            <a:endParaRPr lang="en-NL" dirty="0"/>
          </a:p>
        </p:txBody>
      </p:sp>
      <p:sp>
        <p:nvSpPr>
          <p:cNvPr id="37" name="Rectangle 36">
            <a:extLst>
              <a:ext uri="{FF2B5EF4-FFF2-40B4-BE49-F238E27FC236}">
                <a16:creationId xmlns:a16="http://schemas.microsoft.com/office/drawing/2014/main" id="{CB06A5AD-015E-F148-0DD3-7389108D2BAD}"/>
              </a:ext>
            </a:extLst>
          </p:cNvPr>
          <p:cNvSpPr/>
          <p:nvPr/>
        </p:nvSpPr>
        <p:spPr>
          <a:xfrm>
            <a:off x="1601954" y="4224837"/>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 name="TextBox 2">
            <a:extLst>
              <a:ext uri="{FF2B5EF4-FFF2-40B4-BE49-F238E27FC236}">
                <a16:creationId xmlns:a16="http://schemas.microsoft.com/office/drawing/2014/main" id="{6D5BB9CB-3AF8-5313-CE4C-FF1D0CAC443B}"/>
              </a:ext>
            </a:extLst>
          </p:cNvPr>
          <p:cNvSpPr txBox="1"/>
          <p:nvPr/>
        </p:nvSpPr>
        <p:spPr>
          <a:xfrm>
            <a:off x="2102842" y="3536252"/>
            <a:ext cx="8456477" cy="646331"/>
          </a:xfrm>
          <a:prstGeom prst="rect">
            <a:avLst/>
          </a:prstGeom>
          <a:noFill/>
        </p:spPr>
        <p:txBody>
          <a:bodyPr wrap="square" rtlCol="0">
            <a:spAutoFit/>
          </a:bodyPr>
          <a:lstStyle/>
          <a:p>
            <a:r>
              <a:rPr lang="nl-NL" dirty="0" err="1"/>
              <a:t>To</a:t>
            </a:r>
            <a:r>
              <a:rPr lang="nl-NL" dirty="0"/>
              <a:t> monitor </a:t>
            </a:r>
            <a:r>
              <a:rPr lang="nl-NL" dirty="0" err="1"/>
              <a:t>your</a:t>
            </a:r>
            <a:r>
              <a:rPr lang="nl-NL" dirty="0"/>
              <a:t> </a:t>
            </a:r>
            <a:r>
              <a:rPr lang="nl-NL" dirty="0" err="1"/>
              <a:t>network</a:t>
            </a:r>
            <a:endParaRPr lang="en-NL" dirty="0"/>
          </a:p>
          <a:p>
            <a:endParaRPr lang="en-NL" dirty="0"/>
          </a:p>
        </p:txBody>
      </p:sp>
      <p:sp>
        <p:nvSpPr>
          <p:cNvPr id="4" name="Rectangle 3">
            <a:extLst>
              <a:ext uri="{FF2B5EF4-FFF2-40B4-BE49-F238E27FC236}">
                <a16:creationId xmlns:a16="http://schemas.microsoft.com/office/drawing/2014/main" id="{E6415CD2-14A7-8D5A-E396-A02008C0B69C}"/>
              </a:ext>
            </a:extLst>
          </p:cNvPr>
          <p:cNvSpPr/>
          <p:nvPr/>
        </p:nvSpPr>
        <p:spPr>
          <a:xfrm>
            <a:off x="1601954" y="3549968"/>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76870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VS0</a:t>
            </a:r>
          </a:p>
        </p:txBody>
      </p:sp>
      <p:sp>
        <p:nvSpPr>
          <p:cNvPr id="30" name="TextBox 29">
            <a:extLst>
              <a:ext uri="{FF2B5EF4-FFF2-40B4-BE49-F238E27FC236}">
                <a16:creationId xmlns:a16="http://schemas.microsoft.com/office/drawing/2014/main" id="{3052529D-C1A4-1C9F-F789-E26EE0B2C62E}"/>
              </a:ext>
            </a:extLst>
          </p:cNvPr>
          <p:cNvSpPr txBox="1"/>
          <p:nvPr/>
        </p:nvSpPr>
        <p:spPr>
          <a:xfrm>
            <a:off x="622068" y="2136338"/>
            <a:ext cx="7623861" cy="646331"/>
          </a:xfrm>
          <a:prstGeom prst="rect">
            <a:avLst/>
          </a:prstGeom>
          <a:noFill/>
        </p:spPr>
        <p:txBody>
          <a:bodyPr wrap="square" rtlCol="0">
            <a:spAutoFit/>
          </a:bodyPr>
          <a:lstStyle/>
          <a:p>
            <a:r>
              <a:rPr lang="en-NL" dirty="0"/>
              <a:t>	The default virtual switch</a:t>
            </a:r>
          </a:p>
          <a:p>
            <a:endParaRPr lang="en-NL" dirty="0"/>
          </a:p>
        </p:txBody>
      </p:sp>
      <p:sp>
        <p:nvSpPr>
          <p:cNvPr id="31" name="TextBox 30">
            <a:extLst>
              <a:ext uri="{FF2B5EF4-FFF2-40B4-BE49-F238E27FC236}">
                <a16:creationId xmlns:a16="http://schemas.microsoft.com/office/drawing/2014/main" id="{8015912E-0572-7E33-32CE-EC7BA11E2CC8}"/>
              </a:ext>
            </a:extLst>
          </p:cNvPr>
          <p:cNvSpPr txBox="1"/>
          <p:nvPr/>
        </p:nvSpPr>
        <p:spPr>
          <a:xfrm>
            <a:off x="2102842" y="2782669"/>
            <a:ext cx="8456477" cy="646331"/>
          </a:xfrm>
          <a:prstGeom prst="rect">
            <a:avLst/>
          </a:prstGeom>
          <a:noFill/>
        </p:spPr>
        <p:txBody>
          <a:bodyPr wrap="square" rtlCol="0">
            <a:spAutoFit/>
          </a:bodyPr>
          <a:lstStyle/>
          <a:p>
            <a:r>
              <a:rPr lang="nl-NL" dirty="0"/>
              <a:t>Name is vs0</a:t>
            </a:r>
            <a:endParaRPr lang="en-NL" dirty="0"/>
          </a:p>
          <a:p>
            <a:endParaRPr lang="en-NL" dirty="0"/>
          </a:p>
        </p:txBody>
      </p:sp>
      <p:sp>
        <p:nvSpPr>
          <p:cNvPr id="32" name="Rectangle 31">
            <a:extLst>
              <a:ext uri="{FF2B5EF4-FFF2-40B4-BE49-F238E27FC236}">
                <a16:creationId xmlns:a16="http://schemas.microsoft.com/office/drawing/2014/main" id="{499CB01A-6E94-0964-F7F9-0F9AA945FFD1}"/>
              </a:ext>
            </a:extLst>
          </p:cNvPr>
          <p:cNvSpPr/>
          <p:nvPr/>
        </p:nvSpPr>
        <p:spPr>
          <a:xfrm>
            <a:off x="1035072" y="2163770"/>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3" name="Rectangle 32">
            <a:extLst>
              <a:ext uri="{FF2B5EF4-FFF2-40B4-BE49-F238E27FC236}">
                <a16:creationId xmlns:a16="http://schemas.microsoft.com/office/drawing/2014/main" id="{153F45AF-F0AB-CAFC-8D49-696B468570C3}"/>
              </a:ext>
            </a:extLst>
          </p:cNvPr>
          <p:cNvSpPr/>
          <p:nvPr/>
        </p:nvSpPr>
        <p:spPr>
          <a:xfrm>
            <a:off x="1601954" y="2796385"/>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6" name="TextBox 35">
            <a:extLst>
              <a:ext uri="{FF2B5EF4-FFF2-40B4-BE49-F238E27FC236}">
                <a16:creationId xmlns:a16="http://schemas.microsoft.com/office/drawing/2014/main" id="{3AC0C7BD-2518-38AC-CF7E-8AF452246BFC}"/>
              </a:ext>
            </a:extLst>
          </p:cNvPr>
          <p:cNvSpPr txBox="1"/>
          <p:nvPr/>
        </p:nvSpPr>
        <p:spPr>
          <a:xfrm>
            <a:off x="2102842" y="4211121"/>
            <a:ext cx="8456477" cy="646331"/>
          </a:xfrm>
          <a:prstGeom prst="rect">
            <a:avLst/>
          </a:prstGeom>
          <a:noFill/>
        </p:spPr>
        <p:txBody>
          <a:bodyPr wrap="square" rtlCol="0">
            <a:spAutoFit/>
          </a:bodyPr>
          <a:lstStyle/>
          <a:p>
            <a:r>
              <a:rPr lang="nl-NL" dirty="0" err="1"/>
              <a:t>Cannot</a:t>
            </a:r>
            <a:r>
              <a:rPr lang="nl-NL" dirty="0"/>
              <a:t> </a:t>
            </a:r>
            <a:r>
              <a:rPr lang="nl-NL" dirty="0" err="1"/>
              <a:t>be</a:t>
            </a:r>
            <a:r>
              <a:rPr lang="nl-NL" dirty="0"/>
              <a:t> </a:t>
            </a:r>
            <a:r>
              <a:rPr lang="nl-NL" dirty="0" err="1"/>
              <a:t>deleted</a:t>
            </a:r>
            <a:endParaRPr lang="en-NL" dirty="0"/>
          </a:p>
          <a:p>
            <a:endParaRPr lang="en-NL" dirty="0"/>
          </a:p>
        </p:txBody>
      </p:sp>
      <p:sp>
        <p:nvSpPr>
          <p:cNvPr id="37" name="Rectangle 36">
            <a:extLst>
              <a:ext uri="{FF2B5EF4-FFF2-40B4-BE49-F238E27FC236}">
                <a16:creationId xmlns:a16="http://schemas.microsoft.com/office/drawing/2014/main" id="{CB06A5AD-015E-F148-0DD3-7389108D2BAD}"/>
              </a:ext>
            </a:extLst>
          </p:cNvPr>
          <p:cNvSpPr/>
          <p:nvPr/>
        </p:nvSpPr>
        <p:spPr>
          <a:xfrm>
            <a:off x="1601954" y="4224837"/>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 name="TextBox 2">
            <a:extLst>
              <a:ext uri="{FF2B5EF4-FFF2-40B4-BE49-F238E27FC236}">
                <a16:creationId xmlns:a16="http://schemas.microsoft.com/office/drawing/2014/main" id="{6D5BB9CB-3AF8-5313-CE4C-FF1D0CAC443B}"/>
              </a:ext>
            </a:extLst>
          </p:cNvPr>
          <p:cNvSpPr txBox="1"/>
          <p:nvPr/>
        </p:nvSpPr>
        <p:spPr>
          <a:xfrm>
            <a:off x="2102842" y="3536252"/>
            <a:ext cx="8456477" cy="646331"/>
          </a:xfrm>
          <a:prstGeom prst="rect">
            <a:avLst/>
          </a:prstGeom>
          <a:noFill/>
        </p:spPr>
        <p:txBody>
          <a:bodyPr wrap="square" rtlCol="0">
            <a:spAutoFit/>
          </a:bodyPr>
          <a:lstStyle/>
          <a:p>
            <a:r>
              <a:rPr lang="nl-NL" dirty="0" err="1"/>
              <a:t>Connects</a:t>
            </a:r>
            <a:r>
              <a:rPr lang="nl-NL" dirty="0"/>
              <a:t> </a:t>
            </a:r>
            <a:r>
              <a:rPr lang="nl-NL" dirty="0" err="1"/>
              <a:t>to</a:t>
            </a:r>
            <a:r>
              <a:rPr lang="nl-NL" dirty="0"/>
              <a:t> br0</a:t>
            </a:r>
            <a:endParaRPr lang="en-NL" dirty="0"/>
          </a:p>
          <a:p>
            <a:endParaRPr lang="en-NL" dirty="0"/>
          </a:p>
        </p:txBody>
      </p:sp>
      <p:sp>
        <p:nvSpPr>
          <p:cNvPr id="4" name="Rectangle 3">
            <a:extLst>
              <a:ext uri="{FF2B5EF4-FFF2-40B4-BE49-F238E27FC236}">
                <a16:creationId xmlns:a16="http://schemas.microsoft.com/office/drawing/2014/main" id="{E6415CD2-14A7-8D5A-E396-A02008C0B69C}"/>
              </a:ext>
            </a:extLst>
          </p:cNvPr>
          <p:cNvSpPr/>
          <p:nvPr/>
        </p:nvSpPr>
        <p:spPr>
          <a:xfrm>
            <a:off x="1601954" y="3549968"/>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extBox 1">
            <a:extLst>
              <a:ext uri="{FF2B5EF4-FFF2-40B4-BE49-F238E27FC236}">
                <a16:creationId xmlns:a16="http://schemas.microsoft.com/office/drawing/2014/main" id="{6D619E62-E4DC-DDBE-C3CD-916774B62052}"/>
              </a:ext>
            </a:extLst>
          </p:cNvPr>
          <p:cNvSpPr txBox="1"/>
          <p:nvPr/>
        </p:nvSpPr>
        <p:spPr>
          <a:xfrm>
            <a:off x="2133569" y="4940851"/>
            <a:ext cx="8456477" cy="646331"/>
          </a:xfrm>
          <a:prstGeom prst="rect">
            <a:avLst/>
          </a:prstGeom>
          <a:noFill/>
        </p:spPr>
        <p:txBody>
          <a:bodyPr wrap="square" rtlCol="0">
            <a:spAutoFit/>
          </a:bodyPr>
          <a:lstStyle/>
          <a:p>
            <a:r>
              <a:rPr lang="nl-NL" dirty="0"/>
              <a:t>Bond type is Active-</a:t>
            </a:r>
            <a:r>
              <a:rPr lang="nl-NL" dirty="0" err="1"/>
              <a:t>Backup</a:t>
            </a:r>
            <a:endParaRPr lang="en-NL" dirty="0"/>
          </a:p>
          <a:p>
            <a:endParaRPr lang="en-NL" dirty="0"/>
          </a:p>
        </p:txBody>
      </p:sp>
      <p:sp>
        <p:nvSpPr>
          <p:cNvPr id="6" name="Rectangle 5">
            <a:extLst>
              <a:ext uri="{FF2B5EF4-FFF2-40B4-BE49-F238E27FC236}">
                <a16:creationId xmlns:a16="http://schemas.microsoft.com/office/drawing/2014/main" id="{6A1D0B0C-2846-5ACF-97BE-8BE658613FDC}"/>
              </a:ext>
            </a:extLst>
          </p:cNvPr>
          <p:cNvSpPr/>
          <p:nvPr/>
        </p:nvSpPr>
        <p:spPr>
          <a:xfrm>
            <a:off x="1632681" y="4954567"/>
            <a:ext cx="228600" cy="29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413196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Diagram</a:t>
            </a:r>
          </a:p>
        </p:txBody>
      </p:sp>
      <p:pic>
        <p:nvPicPr>
          <p:cNvPr id="8" name="Picture 7" descr="A picture containing text, diagram, screenshot&#10;&#10;Description automatically generated">
            <a:extLst>
              <a:ext uri="{FF2B5EF4-FFF2-40B4-BE49-F238E27FC236}">
                <a16:creationId xmlns:a16="http://schemas.microsoft.com/office/drawing/2014/main" id="{AE5CD622-6C46-ABD2-A7A2-D32BB5682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68" y="1194150"/>
            <a:ext cx="11633070" cy="4749450"/>
          </a:xfrm>
          <a:prstGeom prst="rect">
            <a:avLst/>
          </a:prstGeom>
        </p:spPr>
      </p:pic>
    </p:spTree>
    <p:extLst>
      <p:ext uri="{BB962C8B-B14F-4D97-AF65-F5344CB8AC3E}">
        <p14:creationId xmlns:p14="http://schemas.microsoft.com/office/powerpoint/2010/main" val="1736556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Network Visualization</a:t>
            </a:r>
          </a:p>
        </p:txBody>
      </p:sp>
      <p:sp>
        <p:nvSpPr>
          <p:cNvPr id="3" name="Rectangle 2">
            <a:extLst>
              <a:ext uri="{FF2B5EF4-FFF2-40B4-BE49-F238E27FC236}">
                <a16:creationId xmlns:a16="http://schemas.microsoft.com/office/drawing/2014/main" id="{171D6F2D-04AF-F030-B26A-3C6F742E641F}"/>
              </a:ext>
            </a:extLst>
          </p:cNvPr>
          <p:cNvSpPr/>
          <p:nvPr/>
        </p:nvSpPr>
        <p:spPr>
          <a:xfrm>
            <a:off x="1056843" y="1728342"/>
            <a:ext cx="228600" cy="295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Box 3">
            <a:extLst>
              <a:ext uri="{FF2B5EF4-FFF2-40B4-BE49-F238E27FC236}">
                <a16:creationId xmlns:a16="http://schemas.microsoft.com/office/drawing/2014/main" id="{509EFEFE-E948-8E49-2A1B-94CB62615211}"/>
              </a:ext>
            </a:extLst>
          </p:cNvPr>
          <p:cNvSpPr txBox="1"/>
          <p:nvPr/>
        </p:nvSpPr>
        <p:spPr>
          <a:xfrm>
            <a:off x="1480458" y="1618817"/>
            <a:ext cx="6509657" cy="646331"/>
          </a:xfrm>
          <a:prstGeom prst="rect">
            <a:avLst/>
          </a:prstGeom>
          <a:noFill/>
        </p:spPr>
        <p:txBody>
          <a:bodyPr wrap="square" rtlCol="0">
            <a:spAutoFit/>
          </a:bodyPr>
          <a:lstStyle/>
          <a:p>
            <a:r>
              <a:rPr lang="en-NL" dirty="0"/>
              <a:t>The network visualizer represents the network of the VMs, the hosts and the firt-hop switches</a:t>
            </a:r>
          </a:p>
        </p:txBody>
      </p:sp>
      <p:pic>
        <p:nvPicPr>
          <p:cNvPr id="7" name="Picture 6" descr="A screenshot of a computer&#10;&#10;Description automatically generated">
            <a:extLst>
              <a:ext uri="{FF2B5EF4-FFF2-40B4-BE49-F238E27FC236}">
                <a16:creationId xmlns:a16="http://schemas.microsoft.com/office/drawing/2014/main" id="{86AFDA9D-1181-1139-098A-37CC66059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458" y="2295284"/>
            <a:ext cx="7798686" cy="4562716"/>
          </a:xfrm>
          <a:prstGeom prst="rect">
            <a:avLst/>
          </a:prstGeom>
        </p:spPr>
      </p:pic>
    </p:spTree>
    <p:extLst>
      <p:ext uri="{BB962C8B-B14F-4D97-AF65-F5344CB8AC3E}">
        <p14:creationId xmlns:p14="http://schemas.microsoft.com/office/powerpoint/2010/main" val="4708549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yqErbd7"/>
  <p:tag name="ARTICULATE_SLIDE_COUNT" val="34"/>
  <p:tag name="ARTICULATE_PROJECT_OPEN" val="0"/>
</p:tagLst>
</file>

<file path=ppt/theme/theme1.xml><?xml version="1.0" encoding="utf-8"?>
<a:theme xmlns:a="http://schemas.openxmlformats.org/drawingml/2006/main" name="Office Theme">
  <a:themeElements>
    <a:clrScheme name="Fast Lane Color Theme">
      <a:dk1>
        <a:sysClr val="windowText" lastClr="000000"/>
      </a:dk1>
      <a:lt1>
        <a:sysClr val="window" lastClr="FFFFFF"/>
      </a:lt1>
      <a:dk2>
        <a:srgbClr val="590508"/>
      </a:dk2>
      <a:lt2>
        <a:srgbClr val="AE1A27"/>
      </a:lt2>
      <a:accent1>
        <a:srgbClr val="9BACB2"/>
      </a:accent1>
      <a:accent2>
        <a:srgbClr val="D2E2EA"/>
      </a:accent2>
      <a:accent3>
        <a:srgbClr val="1E3B46"/>
      </a:accent3>
      <a:accent4>
        <a:srgbClr val="858383"/>
      </a:accent4>
      <a:accent5>
        <a:srgbClr val="076F8A"/>
      </a:accent5>
      <a:accent6>
        <a:srgbClr val="3D3D3D"/>
      </a:accent6>
      <a:hlink>
        <a:srgbClr val="AE1A27"/>
      </a:hlink>
      <a:folHlink>
        <a:srgbClr val="858383"/>
      </a:folHlink>
    </a:clrScheme>
    <a:fontScheme name="Fast Lane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 2020 Training" id="{4362B38B-553E-4B1B-A87E-326954824200}" vid="{03C7A873-681C-467D-AE6D-A56836B3DE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ab171ecb-ae85-4847-b4e7-00d16549b887" Revision="1" Stencil="System.MyShapes" StencilVersion="1.0"/>
</Control>
</file>

<file path=customXml/item2.xml><?xml version="1.0" encoding="utf-8"?>
<Control xmlns="http://schemas.microsoft.com/VisualStudio/2011/storyboarding/control">
  <Id Name="dc60f07d-ddb3-4160-bf20-2e0d9f7877d1" Revision="1" Stencil="System.MyShapes" StencilVersion="1.0"/>
</Control>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ontrol xmlns="http://schemas.microsoft.com/VisualStudio/2011/storyboarding/control">
  <Id Name="1498f2ea-f18d-4b3b-adf9-0dafc7fe178c" Revision="1" Stencil="System.MyShapes" StencilVersion="1.0"/>
</Control>
</file>

<file path=customXml/item5.xml><?xml version="1.0" encoding="utf-8"?>
<Control xmlns="http://schemas.microsoft.com/VisualStudio/2011/storyboarding/control">
  <Id Name="dc60f07d-ddb3-4160-bf20-2e0d9f7877d1" Revision="1" Stencil="System.MyShapes" StencilVersion="1.0"/>
</Control>
</file>

<file path=customXml/item6.xml><?xml version="1.0" encoding="utf-8"?>
<Control xmlns="http://schemas.microsoft.com/VisualStudio/2011/storyboarding/control">
  <Id Name="1498f2ea-f18d-4b3b-adf9-0dafc7fe178c" Revision="1" Stencil="System.MyShapes" StencilVersion="1.0"/>
</Control>
</file>

<file path=customXml/item7.xml><?xml version="1.0" encoding="utf-8"?>
<p:properties xmlns:p="http://schemas.microsoft.com/office/2006/metadata/properties" xmlns:xsi="http://www.w3.org/2001/XMLSchema-instance" xmlns:pc="http://schemas.microsoft.com/office/infopath/2007/PartnerControls">
  <documentManagement>
    <lcf76f155ced4ddcb4097134ff3c332f xmlns="20745e4f-6b77-4442-aede-583cc1daecc0">
      <Terms xmlns="http://schemas.microsoft.com/office/infopath/2007/PartnerControls"/>
    </lcf76f155ced4ddcb4097134ff3c332f>
    <TaxCatchAll xmlns="205f9dfb-fd5a-4eac-94c7-be58fa4aa158" xsi:nil="true"/>
  </documentManagement>
</p:properties>
</file>

<file path=customXml/item8.xml><?xml version="1.0" encoding="utf-8"?>
<Control xmlns="http://schemas.microsoft.com/VisualStudio/2011/storyboarding/control">
  <Id Name="1498f2ea-f18d-4b3b-adf9-0dafc7fe178c" Revision="1" Stencil="System.MyShapes" StencilVersion="1.0"/>
</Control>
</file>

<file path=customXml/item9.xml><?xml version="1.0" encoding="utf-8"?>
<ct:contentTypeSchema xmlns:ct="http://schemas.microsoft.com/office/2006/metadata/contentType" xmlns:ma="http://schemas.microsoft.com/office/2006/metadata/properties/metaAttributes" ct:_="" ma:_="" ma:contentTypeName="Document" ma:contentTypeID="0x0101005F8114185030AD44BBB299CE0D883B7E" ma:contentTypeVersion="10" ma:contentTypeDescription="Create a new document." ma:contentTypeScope="" ma:versionID="f8a5cb076cf68037b7855c19ada45b50">
  <xsd:schema xmlns:xsd="http://www.w3.org/2001/XMLSchema" xmlns:xs="http://www.w3.org/2001/XMLSchema" xmlns:p="http://schemas.microsoft.com/office/2006/metadata/properties" xmlns:ns2="20745e4f-6b77-4442-aede-583cc1daecc0" xmlns:ns3="205f9dfb-fd5a-4eac-94c7-be58fa4aa158" targetNamespace="http://schemas.microsoft.com/office/2006/metadata/properties" ma:root="true" ma:fieldsID="85c33629182651e3fb4d1165a4b0969c" ns2:_="" ns3:_="">
    <xsd:import namespace="20745e4f-6b77-4442-aede-583cc1daecc0"/>
    <xsd:import namespace="205f9dfb-fd5a-4eac-94c7-be58fa4aa15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5e4f-6b77-4442-aede-583cc1dae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f564dcc-d30d-477c-a61d-ad4d61a66d6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5f9dfb-fd5a-4eac-94c7-be58fa4aa15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8154f34-9498-4e03-a657-093fcf9140c1}" ma:internalName="TaxCatchAll" ma:showField="CatchAllData" ma:web="205f9dfb-fd5a-4eac-94c7-be58fa4aa1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B11371-D9CF-4F55-A324-4C2C5EC820B5}">
  <ds:schemaRefs>
    <ds:schemaRef ds:uri="http://schemas.microsoft.com/VisualStudio/2011/storyboarding/control"/>
  </ds:schemaRefs>
</ds:datastoreItem>
</file>

<file path=customXml/itemProps2.xml><?xml version="1.0" encoding="utf-8"?>
<ds:datastoreItem xmlns:ds="http://schemas.openxmlformats.org/officeDocument/2006/customXml" ds:itemID="{F3B18307-07BF-4A53-9209-3184F4BDBCE1}">
  <ds:schemaRefs>
    <ds:schemaRef ds:uri="http://schemas.microsoft.com/VisualStudio/2011/storyboarding/control"/>
  </ds:schemaRefs>
</ds:datastoreItem>
</file>

<file path=customXml/itemProps3.xml><?xml version="1.0" encoding="utf-8"?>
<ds:datastoreItem xmlns:ds="http://schemas.openxmlformats.org/officeDocument/2006/customXml" ds:itemID="{C9337E19-7339-4B56-BD5B-E540D32BE624}">
  <ds:schemaRefs>
    <ds:schemaRef ds:uri="http://schemas.microsoft.com/sharepoint/v3/contenttype/forms"/>
  </ds:schemaRefs>
</ds:datastoreItem>
</file>

<file path=customXml/itemProps4.xml><?xml version="1.0" encoding="utf-8"?>
<ds:datastoreItem xmlns:ds="http://schemas.openxmlformats.org/officeDocument/2006/customXml" ds:itemID="{0A4F9BA7-7750-42B2-B413-8C8D236BC23E}">
  <ds:schemaRefs>
    <ds:schemaRef ds:uri="http://schemas.microsoft.com/VisualStudio/2011/storyboarding/control"/>
  </ds:schemaRefs>
</ds:datastoreItem>
</file>

<file path=customXml/itemProps5.xml><?xml version="1.0" encoding="utf-8"?>
<ds:datastoreItem xmlns:ds="http://schemas.openxmlformats.org/officeDocument/2006/customXml" ds:itemID="{EB8D970C-BF2A-493C-88E1-917D51F9B07D}">
  <ds:schemaRefs>
    <ds:schemaRef ds:uri="http://schemas.microsoft.com/VisualStudio/2011/storyboarding/control"/>
  </ds:schemaRefs>
</ds:datastoreItem>
</file>

<file path=customXml/itemProps6.xml><?xml version="1.0" encoding="utf-8"?>
<ds:datastoreItem xmlns:ds="http://schemas.openxmlformats.org/officeDocument/2006/customXml" ds:itemID="{C2EEEA08-5D08-4238-8530-50F4561448AC}">
  <ds:schemaRefs>
    <ds:schemaRef ds:uri="http://schemas.microsoft.com/VisualStudio/2011/storyboarding/control"/>
  </ds:schemaRefs>
</ds:datastoreItem>
</file>

<file path=customXml/itemProps7.xml><?xml version="1.0" encoding="utf-8"?>
<ds:datastoreItem xmlns:ds="http://schemas.openxmlformats.org/officeDocument/2006/customXml" ds:itemID="{CE2037A3-1BF5-4E2E-A6BC-394F260BD144}">
  <ds:schemaRefs>
    <ds:schemaRef ds:uri="http://schemas.microsoft.com/office/2006/metadata/properties"/>
    <ds:schemaRef ds:uri="http://schemas.microsoft.com/office/infopath/2007/PartnerControls"/>
    <ds:schemaRef ds:uri="959433b9-78c1-4d1f-a75e-0a3798c50e4e"/>
    <ds:schemaRef ds:uri="43f9da51-be8f-4b20-b382-36d7289006be"/>
    <ds:schemaRef ds:uri="797f0267-8ec4-410d-a220-a4e994b6456e"/>
    <ds:schemaRef ds:uri="9acdb5ce-4a98-4adf-a5f4-9fb3aac0d8ce"/>
    <ds:schemaRef ds:uri="20745e4f-6b77-4442-aede-583cc1daecc0"/>
    <ds:schemaRef ds:uri="205f9dfb-fd5a-4eac-94c7-be58fa4aa158"/>
  </ds:schemaRefs>
</ds:datastoreItem>
</file>

<file path=customXml/itemProps8.xml><?xml version="1.0" encoding="utf-8"?>
<ds:datastoreItem xmlns:ds="http://schemas.openxmlformats.org/officeDocument/2006/customXml" ds:itemID="{CB4EE9CF-FAAA-4B43-832E-707CB18F5D4D}">
  <ds:schemaRefs>
    <ds:schemaRef ds:uri="http://schemas.microsoft.com/VisualStudio/2011/storyboarding/control"/>
  </ds:schemaRefs>
</ds:datastoreItem>
</file>

<file path=customXml/itemProps9.xml><?xml version="1.0" encoding="utf-8"?>
<ds:datastoreItem xmlns:ds="http://schemas.openxmlformats.org/officeDocument/2006/customXml" ds:itemID="{47D80447-B11D-4279-BA6A-005263A9EF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745e4f-6b77-4442-aede-583cc1daecc0"/>
    <ds:schemaRef ds:uri="205f9dfb-fd5a-4eac-94c7-be58fa4aa1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3435</TotalTime>
  <Words>1027</Words>
  <Application>Microsoft Macintosh PowerPoint</Application>
  <PresentationFormat>Widescreen</PresentationFormat>
  <Paragraphs>130</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vt:lpstr>
      <vt:lpstr>Body</vt:lpstr>
      <vt:lpstr>Calibri</vt:lpstr>
      <vt:lpstr>Century Gothic</vt:lpstr>
      <vt:lpstr>Gotham Light</vt:lpstr>
      <vt:lpstr>Montserrat</vt:lpstr>
      <vt:lpstr>var(--font-family-body)</vt:lpstr>
      <vt:lpstr>Office Theme</vt:lpstr>
      <vt:lpstr>PowerPoint Presentation</vt:lpstr>
      <vt:lpstr>Overview</vt:lpstr>
      <vt:lpstr>Understanding the network</vt:lpstr>
      <vt:lpstr>OPEN Vswitch (OVS)</vt:lpstr>
      <vt:lpstr>Bridge chain</vt:lpstr>
      <vt:lpstr>Prism Central</vt:lpstr>
      <vt:lpstr>VS0</vt:lpstr>
      <vt:lpstr>Diagram</vt:lpstr>
      <vt:lpstr>Network Visualization</vt:lpstr>
      <vt:lpstr>Health checks</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Watson</dc:creator>
  <cp:lastModifiedBy>peter@uadmin.nl</cp:lastModifiedBy>
  <cp:revision>102</cp:revision>
  <cp:lastPrinted>2023-06-17T13:52:25Z</cp:lastPrinted>
  <dcterms:created xsi:type="dcterms:W3CDTF">2018-08-08T16:01:19Z</dcterms:created>
  <dcterms:modified xsi:type="dcterms:W3CDTF">2023-06-23T16:09:26Z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350D3773-A21B-48B8-8131-890E62BB0FB0</vt:lpwstr>
  </property>
  <property fmtid="{D5CDD505-2E9C-101B-9397-08002B2CF9AE}" pid="3" name="ArticulatePath">
    <vt:lpwstr>FAST LANE PP TEMPLATE + DESIGN GUIDE KM2018</vt:lpwstr>
  </property>
  <property fmtid="{D5CDD505-2E9C-101B-9397-08002B2CF9AE}" pid="4" name="ContentTypeId">
    <vt:lpwstr>0x0101005F8114185030AD44BBB299CE0D883B7E</vt:lpwstr>
  </property>
</Properties>
</file>