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0"/>
  </p:sldMasterIdLst>
  <p:notesMasterIdLst>
    <p:notesMasterId r:id="rId19"/>
  </p:notesMasterIdLst>
  <p:handoutMasterIdLst>
    <p:handoutMasterId r:id="rId20"/>
  </p:handoutMasterIdLst>
  <p:sldIdLst>
    <p:sldId id="389" r:id="rId11"/>
    <p:sldId id="383" r:id="rId12"/>
    <p:sldId id="384" r:id="rId13"/>
    <p:sldId id="385" r:id="rId14"/>
    <p:sldId id="386" r:id="rId15"/>
    <p:sldId id="387" r:id="rId16"/>
    <p:sldId id="388" r:id="rId17"/>
    <p:sldId id="379"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Slides" id="{FBE60AAB-D247-4DF3-B498-3AF8AA16D2D8}">
          <p14:sldIdLst>
            <p14:sldId id="389"/>
            <p14:sldId id="383"/>
            <p14:sldId id="384"/>
            <p14:sldId id="385"/>
            <p14:sldId id="386"/>
            <p14:sldId id="387"/>
            <p14:sldId id="388"/>
            <p14:sldId id="379"/>
          </p14:sldIdLst>
        </p14:section>
      </p14:sectionLst>
    </p:ext>
    <p:ext uri="{EFAFB233-063F-42B5-8137-9DF3F51BA10A}">
      <p15:sldGuideLst xmlns:p15="http://schemas.microsoft.com/office/powerpoint/2012/main">
        <p15:guide id="1" orient="horz" pos="192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kren Nikolov" initials="IN" lastIdx="1" clrIdx="0">
    <p:extLst>
      <p:ext uri="{19B8F6BF-5375-455C-9EA6-DF929625EA0E}">
        <p15:presenceInfo xmlns:p15="http://schemas.microsoft.com/office/powerpoint/2012/main" userId="ab24f552d122ff65" providerId="Windows Live"/>
      </p:ext>
    </p:extLst>
  </p:cmAuthor>
  <p:cmAuthor id="2" name="Adrienne Koger" initials="AK" lastIdx="2" clrIdx="1">
    <p:extLst>
      <p:ext uri="{19B8F6BF-5375-455C-9EA6-DF929625EA0E}">
        <p15:presenceInfo xmlns:p15="http://schemas.microsoft.com/office/powerpoint/2012/main" userId="S-1-5-21-4238561009-3572522374-3492982074-9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E28A"/>
    <a:srgbClr val="B7D560"/>
    <a:srgbClr val="EBEEF0"/>
    <a:srgbClr val="076F8A"/>
    <a:srgbClr val="AE1A27"/>
    <a:srgbClr val="1E3B46"/>
    <a:srgbClr val="590508"/>
    <a:srgbClr val="9BACB2"/>
    <a:srgbClr val="3D3D3D"/>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5697" autoAdjust="0"/>
  </p:normalViewPr>
  <p:slideViewPr>
    <p:cSldViewPr snapToGrid="0">
      <p:cViewPr varScale="1">
        <p:scale>
          <a:sx n="122" d="100"/>
          <a:sy n="122" d="100"/>
        </p:scale>
        <p:origin x="504" y="192"/>
      </p:cViewPr>
      <p:guideLst>
        <p:guide orient="horz" pos="1920"/>
        <p:guide pos="3840"/>
      </p:guideLst>
    </p:cSldViewPr>
  </p:slideViewPr>
  <p:outlineViewPr>
    <p:cViewPr>
      <p:scale>
        <a:sx n="33" d="100"/>
        <a:sy n="33" d="100"/>
      </p:scale>
      <p:origin x="0" y="-5731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10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5AA9F-81FA-42C8-8DA4-7B53C84299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607DCA-16B1-4C23-BBDD-900092233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3FB752-42D2-4A54-8D49-FDE482613981}" type="datetimeFigureOut">
              <a:rPr lang="en-US" smtClean="0"/>
              <a:t>7/10/23</a:t>
            </a:fld>
            <a:endParaRPr lang="en-US"/>
          </a:p>
        </p:txBody>
      </p:sp>
      <p:sp>
        <p:nvSpPr>
          <p:cNvPr id="4" name="Footer Placeholder 3">
            <a:extLst>
              <a:ext uri="{FF2B5EF4-FFF2-40B4-BE49-F238E27FC236}">
                <a16:creationId xmlns:a16="http://schemas.microsoft.com/office/drawing/2014/main" id="{951F507B-C0CB-4EA3-BACE-DBE5136A63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90FDD7-5A34-4439-9844-82085816D1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99F48E-299E-44EC-A4A1-62C92C50BBCE}" type="slidenum">
              <a:rPr lang="en-US" smtClean="0"/>
              <a:t>‹#›</a:t>
            </a:fld>
            <a:endParaRPr lang="en-US"/>
          </a:p>
        </p:txBody>
      </p:sp>
    </p:spTree>
    <p:extLst>
      <p:ext uri="{BB962C8B-B14F-4D97-AF65-F5344CB8AC3E}">
        <p14:creationId xmlns:p14="http://schemas.microsoft.com/office/powerpoint/2010/main" val="101265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C722-B898-45D2-8227-B21BADCC8A1D}"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985E4-63A6-42C5-B555-D36F14EDE62F}" type="slidenum">
              <a:rPr lang="en-US" smtClean="0"/>
              <a:t>‹#›</a:t>
            </a:fld>
            <a:endParaRPr lang="en-US"/>
          </a:p>
        </p:txBody>
      </p:sp>
    </p:spTree>
    <p:extLst>
      <p:ext uri="{BB962C8B-B14F-4D97-AF65-F5344CB8AC3E}">
        <p14:creationId xmlns:p14="http://schemas.microsoft.com/office/powerpoint/2010/main" val="27693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13537"/>
                </a:solidFill>
                <a:effectLst/>
                <a:latin typeface="Body"/>
              </a:rPr>
              <a:t>U </a:t>
            </a:r>
            <a:r>
              <a:rPr lang="en-GB" b="0" i="0" dirty="0" err="1">
                <a:solidFill>
                  <a:srgbClr val="313537"/>
                </a:solidFill>
                <a:effectLst/>
                <a:latin typeface="Body"/>
              </a:rPr>
              <a:t>kunt</a:t>
            </a:r>
            <a:r>
              <a:rPr lang="en-GB" b="0" i="0" dirty="0">
                <a:solidFill>
                  <a:srgbClr val="313537"/>
                </a:solidFill>
                <a:effectLst/>
                <a:latin typeface="Body"/>
              </a:rPr>
              <a:t> </a:t>
            </a:r>
            <a:r>
              <a:rPr lang="en-GB" b="0" i="0" dirty="0" err="1">
                <a:solidFill>
                  <a:srgbClr val="313537"/>
                </a:solidFill>
                <a:effectLst/>
                <a:latin typeface="Body"/>
              </a:rPr>
              <a:t>zowel</a:t>
            </a:r>
            <a:r>
              <a:rPr lang="en-GB" b="0" i="0" dirty="0">
                <a:solidFill>
                  <a:srgbClr val="313537"/>
                </a:solidFill>
                <a:effectLst/>
                <a:latin typeface="Body"/>
              </a:rPr>
              <a:t> Prism Central </a:t>
            </a:r>
            <a:r>
              <a:rPr lang="en-GB" b="0" i="0" dirty="0" err="1">
                <a:solidFill>
                  <a:srgbClr val="313537"/>
                </a:solidFill>
                <a:effectLst/>
                <a:latin typeface="Body"/>
              </a:rPr>
              <a:t>als</a:t>
            </a:r>
            <a:r>
              <a:rPr lang="en-GB" b="0" i="0" dirty="0">
                <a:solidFill>
                  <a:srgbClr val="313537"/>
                </a:solidFill>
                <a:effectLst/>
                <a:latin typeface="Body"/>
              </a:rPr>
              <a:t> Prism Element </a:t>
            </a:r>
            <a:r>
              <a:rPr lang="en-GB" b="0" i="0" dirty="0" err="1">
                <a:solidFill>
                  <a:srgbClr val="313537"/>
                </a:solidFill>
                <a:effectLst/>
                <a:latin typeface="Body"/>
              </a:rPr>
              <a:t>gebruiken</a:t>
            </a:r>
            <a:r>
              <a:rPr lang="en-GB" b="0" i="0" dirty="0">
                <a:solidFill>
                  <a:srgbClr val="313537"/>
                </a:solidFill>
                <a:effectLst/>
                <a:latin typeface="Body"/>
              </a:rPr>
              <a:t> om VM's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beheren</a:t>
            </a:r>
            <a:r>
              <a:rPr lang="en-GB" b="0" i="0" dirty="0">
                <a:solidFill>
                  <a:srgbClr val="313537"/>
                </a:solidFill>
                <a:effectLst/>
                <a:latin typeface="Body"/>
              </a:rPr>
              <a:t>. </a:t>
            </a:r>
            <a:r>
              <a:rPr lang="en-GB" b="0" i="0" dirty="0" err="1">
                <a:solidFill>
                  <a:srgbClr val="313537"/>
                </a:solidFill>
                <a:effectLst/>
                <a:latin typeface="Body"/>
              </a:rPr>
              <a:t>Aangezien</a:t>
            </a:r>
            <a:r>
              <a:rPr lang="en-GB" b="0" i="0" dirty="0">
                <a:solidFill>
                  <a:srgbClr val="313537"/>
                </a:solidFill>
                <a:effectLst/>
                <a:latin typeface="Body"/>
              </a:rPr>
              <a:t> Prism Element </a:t>
            </a:r>
            <a:r>
              <a:rPr lang="en-GB" b="0" i="0" dirty="0" err="1">
                <a:solidFill>
                  <a:srgbClr val="313537"/>
                </a:solidFill>
                <a:effectLst/>
                <a:latin typeface="Body"/>
              </a:rPr>
              <a:t>echter</a:t>
            </a:r>
            <a:r>
              <a:rPr lang="en-GB" b="0" i="0" dirty="0">
                <a:solidFill>
                  <a:srgbClr val="313537"/>
                </a:solidFill>
                <a:effectLst/>
                <a:latin typeface="Body"/>
              </a:rPr>
              <a:t> </a:t>
            </a:r>
            <a:r>
              <a:rPr lang="en-GB" b="0" i="0" dirty="0" err="1">
                <a:solidFill>
                  <a:srgbClr val="313537"/>
                </a:solidFill>
                <a:effectLst/>
                <a:latin typeface="Body"/>
              </a:rPr>
              <a:t>slechts</a:t>
            </a:r>
            <a:r>
              <a:rPr lang="en-GB" b="0" i="0" dirty="0">
                <a:solidFill>
                  <a:srgbClr val="313537"/>
                </a:solidFill>
                <a:effectLst/>
                <a:latin typeface="Body"/>
              </a:rPr>
              <a:t> </a:t>
            </a:r>
            <a:r>
              <a:rPr lang="en-GB" b="0" i="0" dirty="0" err="1">
                <a:solidFill>
                  <a:srgbClr val="313537"/>
                </a:solidFill>
                <a:effectLst/>
                <a:latin typeface="Body"/>
              </a:rPr>
              <a:t>één</a:t>
            </a:r>
            <a:r>
              <a:rPr lang="en-GB" b="0" i="0" dirty="0">
                <a:solidFill>
                  <a:srgbClr val="313537"/>
                </a:solidFill>
                <a:effectLst/>
                <a:latin typeface="Body"/>
              </a:rPr>
              <a:t> cluster </a:t>
            </a:r>
            <a:r>
              <a:rPr lang="en-GB" b="0" i="0" dirty="0" err="1">
                <a:solidFill>
                  <a:srgbClr val="313537"/>
                </a:solidFill>
                <a:effectLst/>
                <a:latin typeface="Body"/>
              </a:rPr>
              <a:t>beheert</a:t>
            </a:r>
            <a:r>
              <a:rPr lang="en-GB" b="0" i="0" dirty="0">
                <a:solidFill>
                  <a:srgbClr val="313537"/>
                </a:solidFill>
                <a:effectLst/>
                <a:latin typeface="Body"/>
              </a:rPr>
              <a:t>, </a:t>
            </a:r>
            <a:r>
              <a:rPr lang="en-GB" b="0" i="0" dirty="0" err="1">
                <a:solidFill>
                  <a:srgbClr val="313537"/>
                </a:solidFill>
                <a:effectLst/>
                <a:latin typeface="Body"/>
              </a:rPr>
              <a:t>kan</a:t>
            </a:r>
            <a:r>
              <a:rPr lang="en-GB" b="0" i="0" dirty="0">
                <a:solidFill>
                  <a:srgbClr val="313537"/>
                </a:solidFill>
                <a:effectLst/>
                <a:latin typeface="Body"/>
              </a:rPr>
              <a:t> het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gebruikt</a:t>
            </a:r>
            <a:r>
              <a:rPr lang="en-GB" b="0" i="0" dirty="0">
                <a:solidFill>
                  <a:srgbClr val="313537"/>
                </a:solidFill>
                <a:effectLst/>
                <a:latin typeface="Body"/>
              </a:rPr>
              <a:t> om VM's op </a:t>
            </a:r>
            <a:r>
              <a:rPr lang="en-GB" b="0" i="0" dirty="0" err="1">
                <a:solidFill>
                  <a:srgbClr val="313537"/>
                </a:solidFill>
                <a:effectLst/>
                <a:latin typeface="Body"/>
              </a:rPr>
              <a:t>slechts</a:t>
            </a:r>
            <a:r>
              <a:rPr lang="en-GB" b="0" i="0" dirty="0">
                <a:solidFill>
                  <a:srgbClr val="313537"/>
                </a:solidFill>
                <a:effectLst/>
                <a:latin typeface="Body"/>
              </a:rPr>
              <a:t> </a:t>
            </a:r>
            <a:r>
              <a:rPr lang="en-GB" b="0" i="0" dirty="0" err="1">
                <a:solidFill>
                  <a:srgbClr val="313537"/>
                </a:solidFill>
                <a:effectLst/>
                <a:latin typeface="Body"/>
              </a:rPr>
              <a:t>één</a:t>
            </a:r>
            <a:r>
              <a:rPr lang="en-GB" b="0" i="0" dirty="0">
                <a:solidFill>
                  <a:srgbClr val="313537"/>
                </a:solidFill>
                <a:effectLst/>
                <a:latin typeface="Body"/>
              </a:rPr>
              <a:t> cluster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beheren</a:t>
            </a:r>
            <a:r>
              <a:rPr lang="en-GB" b="0" i="0" dirty="0">
                <a:solidFill>
                  <a:srgbClr val="313537"/>
                </a:solidFill>
                <a:effectLst/>
                <a:latin typeface="Body"/>
              </a:rPr>
              <a:t>. Met Prism Element </a:t>
            </a:r>
            <a:r>
              <a:rPr lang="en-GB" b="0" i="0" dirty="0" err="1">
                <a:solidFill>
                  <a:srgbClr val="313537"/>
                </a:solidFill>
                <a:effectLst/>
                <a:latin typeface="Body"/>
              </a:rPr>
              <a:t>kunt</a:t>
            </a:r>
            <a:r>
              <a:rPr lang="en-GB" b="0" i="0" dirty="0">
                <a:solidFill>
                  <a:srgbClr val="313537"/>
                </a:solidFill>
                <a:effectLst/>
                <a:latin typeface="Body"/>
              </a:rPr>
              <a:t> u VM's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bijwerken</a:t>
            </a:r>
            <a:r>
              <a:rPr lang="en-GB" b="0" i="0" dirty="0">
                <a:solidFill>
                  <a:srgbClr val="313537"/>
                </a:solidFill>
                <a:effectLst/>
                <a:latin typeface="Body"/>
              </a:rPr>
              <a:t>, </a:t>
            </a:r>
            <a:r>
              <a:rPr lang="en-GB" b="0" i="0" dirty="0" err="1">
                <a:solidFill>
                  <a:srgbClr val="313537"/>
                </a:solidFill>
                <a:effectLst/>
                <a:latin typeface="Body"/>
              </a:rPr>
              <a:t>migreren</a:t>
            </a:r>
            <a:r>
              <a:rPr lang="en-GB" b="0" i="0" dirty="0">
                <a:solidFill>
                  <a:srgbClr val="313537"/>
                </a:solidFill>
                <a:effectLst/>
                <a:latin typeface="Body"/>
              </a:rPr>
              <a:t>, </a:t>
            </a:r>
            <a:r>
              <a:rPr lang="en-GB" b="0" i="0" dirty="0" err="1">
                <a:solidFill>
                  <a:srgbClr val="313537"/>
                </a:solidFill>
                <a:effectLst/>
                <a:latin typeface="Body"/>
              </a:rPr>
              <a:t>klonen</a:t>
            </a:r>
            <a:r>
              <a:rPr lang="en-GB" b="0" i="0" dirty="0">
                <a:solidFill>
                  <a:srgbClr val="313537"/>
                </a:solidFill>
                <a:effectLst/>
                <a:latin typeface="Body"/>
              </a:rPr>
              <a:t>, in-/</a:t>
            </a:r>
            <a:r>
              <a:rPr lang="en-GB" b="0" i="0" dirty="0" err="1">
                <a:solidFill>
                  <a:srgbClr val="313537"/>
                </a:solidFill>
                <a:effectLst/>
                <a:latin typeface="Body"/>
              </a:rPr>
              <a:t>uitschakelen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verwijderen</a:t>
            </a:r>
            <a:r>
              <a:rPr lang="en-GB" b="0" i="0" dirty="0">
                <a:solidFill>
                  <a:srgbClr val="313537"/>
                </a:solidFill>
                <a:effectLst/>
                <a:latin typeface="Body"/>
              </a:rPr>
              <a:t>, </a:t>
            </a:r>
            <a:r>
              <a:rPr lang="en-GB" b="0" i="0" dirty="0" err="1">
                <a:solidFill>
                  <a:srgbClr val="313537"/>
                </a:solidFill>
                <a:effectLst/>
                <a:latin typeface="Body"/>
              </a:rPr>
              <a:t>evenals</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VM-console </a:t>
            </a:r>
            <a:r>
              <a:rPr lang="en-GB" b="0" i="0" dirty="0" err="1">
                <a:solidFill>
                  <a:srgbClr val="313537"/>
                </a:solidFill>
                <a:effectLst/>
                <a:latin typeface="Body"/>
              </a:rPr>
              <a:t>starten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Nutanix Guest Tools </a:t>
            </a:r>
            <a:r>
              <a:rPr lang="en-GB" b="0" i="0" dirty="0" err="1">
                <a:solidFill>
                  <a:srgbClr val="313537"/>
                </a:solidFill>
                <a:effectLst/>
                <a:latin typeface="Body"/>
              </a:rPr>
              <a:t>beheren</a:t>
            </a:r>
            <a:r>
              <a:rPr lang="en-GB" b="0" i="0" dirty="0">
                <a:solidFill>
                  <a:srgbClr val="313537"/>
                </a:solidFill>
                <a:effectLst/>
                <a:latin typeface="Body"/>
              </a:rPr>
              <a:t>. </a:t>
            </a:r>
            <a:r>
              <a:rPr lang="en-GB" b="0" i="0" dirty="0" err="1">
                <a:solidFill>
                  <a:srgbClr val="313537"/>
                </a:solidFill>
                <a:effectLst/>
                <a:latin typeface="Body"/>
              </a:rPr>
              <a:t>Sommige</a:t>
            </a:r>
            <a:r>
              <a:rPr lang="en-GB" b="0" i="0" dirty="0">
                <a:solidFill>
                  <a:srgbClr val="313537"/>
                </a:solidFill>
                <a:effectLst/>
                <a:latin typeface="Body"/>
              </a:rPr>
              <a:t> VM-</a:t>
            </a:r>
            <a:r>
              <a:rPr lang="en-GB" b="0" i="0" dirty="0" err="1">
                <a:solidFill>
                  <a:srgbClr val="313537"/>
                </a:solidFill>
                <a:effectLst/>
                <a:latin typeface="Body"/>
              </a:rPr>
              <a:t>statistieken</a:t>
            </a:r>
            <a:r>
              <a:rPr lang="en-GB" b="0" i="0" dirty="0">
                <a:solidFill>
                  <a:srgbClr val="313537"/>
                </a:solidFill>
                <a:effectLst/>
                <a:latin typeface="Body"/>
              </a:rPr>
              <a:t> </a:t>
            </a:r>
            <a:r>
              <a:rPr lang="en-GB" b="0" i="0" dirty="0" err="1">
                <a:solidFill>
                  <a:srgbClr val="313537"/>
                </a:solidFill>
                <a:effectLst/>
                <a:latin typeface="Body"/>
              </a:rPr>
              <a:t>kunnen</a:t>
            </a:r>
            <a:r>
              <a:rPr lang="en-GB" b="0" i="0" dirty="0">
                <a:solidFill>
                  <a:srgbClr val="313537"/>
                </a:solidFill>
                <a:effectLst/>
                <a:latin typeface="Body"/>
              </a:rPr>
              <a:t> </a:t>
            </a:r>
            <a:r>
              <a:rPr lang="en-GB" b="0" i="0" dirty="0" err="1">
                <a:solidFill>
                  <a:srgbClr val="313537"/>
                </a:solidFill>
                <a:effectLst/>
                <a:latin typeface="Body"/>
              </a:rPr>
              <a:t>ook</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bekeken</a:t>
            </a:r>
            <a:r>
              <a:rPr lang="en-GB" b="0" i="0">
                <a:solidFill>
                  <a:srgbClr val="313537"/>
                </a:solidFill>
                <a:effectLst/>
                <a:latin typeface="Body"/>
              </a:rPr>
              <a:t> op het VM-dashboard van Prism Element.</a:t>
            </a:r>
            <a:endParaRPr lang="en-GB" b="0" i="0" dirty="0">
              <a:solidFill>
                <a:srgbClr val="313537"/>
              </a:solidFill>
              <a:effectLst/>
              <a:latin typeface="Body"/>
            </a:endParaRPr>
          </a:p>
          <a:p>
            <a:pPr algn="l" fontAlgn="base"/>
            <a:r>
              <a:rPr lang="en-GB" b="0" i="0" dirty="0">
                <a:solidFill>
                  <a:srgbClr val="313537"/>
                </a:solidFill>
                <a:effectLst/>
                <a:latin typeface="Body"/>
              </a:rPr>
              <a:t>In addition to all of the functionality of Prism Element, Prism Central also allows you to manage affinity and NGT policies, view filtered VM-specific lists of alerts and events, create VM templates, enable/disable efficiency measurement and anomaly detection, run playbooks, manage categories, add VMs to </a:t>
            </a:r>
            <a:r>
              <a:rPr lang="en-GB" b="0" i="0" dirty="0" err="1">
                <a:solidFill>
                  <a:srgbClr val="313537"/>
                </a:solidFill>
                <a:effectLst/>
                <a:latin typeface="Body"/>
              </a:rPr>
              <a:t>catalogs</a:t>
            </a:r>
            <a:r>
              <a:rPr lang="en-GB" b="0" i="0" dirty="0">
                <a:solidFill>
                  <a:srgbClr val="313537"/>
                </a:solidFill>
                <a:effectLst/>
                <a:latin typeface="Body"/>
              </a:rPr>
              <a:t>, manage VM ownership, and more. Prism Central also includes a larger collection of VM metrics, available out-of-the-box.</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As a result, even if you have a relatively small deployment with a single cluster, it is recommended to use Prism Central when creating and managing VMs. This gives you access to Prism Central's broader feature set and makes more options available for simpler, more effective VM administration.</a:t>
            </a:r>
          </a:p>
        </p:txBody>
      </p:sp>
      <p:sp>
        <p:nvSpPr>
          <p:cNvPr id="4" name="Slide Number Placeholder 3"/>
          <p:cNvSpPr>
            <a:spLocks noGrp="1"/>
          </p:cNvSpPr>
          <p:nvPr>
            <p:ph type="sldNum" sz="quarter" idx="5"/>
          </p:nvPr>
        </p:nvSpPr>
        <p:spPr/>
        <p:txBody>
          <a:bodyPr/>
          <a:lstStyle/>
          <a:p>
            <a:fld id="{212985E4-63A6-42C5-B555-D36F14EDE62F}" type="slidenum">
              <a:rPr lang="en-US" smtClean="0"/>
              <a:t>1</a:t>
            </a:fld>
            <a:endParaRPr lang="en-US"/>
          </a:p>
        </p:txBody>
      </p:sp>
    </p:spTree>
    <p:extLst>
      <p:ext uri="{BB962C8B-B14F-4D97-AF65-F5344CB8AC3E}">
        <p14:creationId xmlns:p14="http://schemas.microsoft.com/office/powerpoint/2010/main" val="221889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13537"/>
                </a:solidFill>
                <a:effectLst/>
                <a:latin typeface="Body"/>
              </a:rPr>
              <a:t>U </a:t>
            </a:r>
            <a:r>
              <a:rPr lang="en-GB" b="0" i="0" dirty="0" err="1">
                <a:solidFill>
                  <a:srgbClr val="313537"/>
                </a:solidFill>
                <a:effectLst/>
                <a:latin typeface="Body"/>
              </a:rPr>
              <a:t>kunt</a:t>
            </a:r>
            <a:r>
              <a:rPr lang="en-GB" b="0" i="0" dirty="0">
                <a:solidFill>
                  <a:srgbClr val="313537"/>
                </a:solidFill>
                <a:effectLst/>
                <a:latin typeface="Body"/>
              </a:rPr>
              <a:t> </a:t>
            </a:r>
            <a:r>
              <a:rPr lang="en-GB" b="0" i="0" dirty="0" err="1">
                <a:solidFill>
                  <a:srgbClr val="313537"/>
                </a:solidFill>
                <a:effectLst/>
                <a:latin typeface="Body"/>
              </a:rPr>
              <a:t>zowel</a:t>
            </a:r>
            <a:r>
              <a:rPr lang="en-GB" b="0" i="0" dirty="0">
                <a:solidFill>
                  <a:srgbClr val="313537"/>
                </a:solidFill>
                <a:effectLst/>
                <a:latin typeface="Body"/>
              </a:rPr>
              <a:t> Prism Central </a:t>
            </a:r>
            <a:r>
              <a:rPr lang="en-GB" b="0" i="0" dirty="0" err="1">
                <a:solidFill>
                  <a:srgbClr val="313537"/>
                </a:solidFill>
                <a:effectLst/>
                <a:latin typeface="Body"/>
              </a:rPr>
              <a:t>als</a:t>
            </a:r>
            <a:r>
              <a:rPr lang="en-GB" b="0" i="0" dirty="0">
                <a:solidFill>
                  <a:srgbClr val="313537"/>
                </a:solidFill>
                <a:effectLst/>
                <a:latin typeface="Body"/>
              </a:rPr>
              <a:t> Prism Element </a:t>
            </a:r>
            <a:r>
              <a:rPr lang="en-GB" b="0" i="0" dirty="0" err="1">
                <a:solidFill>
                  <a:srgbClr val="313537"/>
                </a:solidFill>
                <a:effectLst/>
                <a:latin typeface="Body"/>
              </a:rPr>
              <a:t>gebruiken</a:t>
            </a:r>
            <a:r>
              <a:rPr lang="en-GB" b="0" i="0" dirty="0">
                <a:solidFill>
                  <a:srgbClr val="313537"/>
                </a:solidFill>
                <a:effectLst/>
                <a:latin typeface="Body"/>
              </a:rPr>
              <a:t> om VM's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beheren</a:t>
            </a:r>
            <a:r>
              <a:rPr lang="en-GB" b="0" i="0" dirty="0">
                <a:solidFill>
                  <a:srgbClr val="313537"/>
                </a:solidFill>
                <a:effectLst/>
                <a:latin typeface="Body"/>
              </a:rPr>
              <a:t>. </a:t>
            </a:r>
            <a:r>
              <a:rPr lang="en-GB" b="0" i="0" dirty="0" err="1">
                <a:solidFill>
                  <a:srgbClr val="313537"/>
                </a:solidFill>
                <a:effectLst/>
                <a:latin typeface="Body"/>
              </a:rPr>
              <a:t>Aangezien</a:t>
            </a:r>
            <a:r>
              <a:rPr lang="en-GB" b="0" i="0" dirty="0">
                <a:solidFill>
                  <a:srgbClr val="313537"/>
                </a:solidFill>
                <a:effectLst/>
                <a:latin typeface="Body"/>
              </a:rPr>
              <a:t> Prism Element </a:t>
            </a:r>
            <a:r>
              <a:rPr lang="en-GB" b="0" i="0" dirty="0" err="1">
                <a:solidFill>
                  <a:srgbClr val="313537"/>
                </a:solidFill>
                <a:effectLst/>
                <a:latin typeface="Body"/>
              </a:rPr>
              <a:t>echter</a:t>
            </a:r>
            <a:r>
              <a:rPr lang="en-GB" b="0" i="0" dirty="0">
                <a:solidFill>
                  <a:srgbClr val="313537"/>
                </a:solidFill>
                <a:effectLst/>
                <a:latin typeface="Body"/>
              </a:rPr>
              <a:t> </a:t>
            </a:r>
            <a:r>
              <a:rPr lang="en-GB" b="0" i="0" dirty="0" err="1">
                <a:solidFill>
                  <a:srgbClr val="313537"/>
                </a:solidFill>
                <a:effectLst/>
                <a:latin typeface="Body"/>
              </a:rPr>
              <a:t>slechts</a:t>
            </a:r>
            <a:r>
              <a:rPr lang="en-GB" b="0" i="0" dirty="0">
                <a:solidFill>
                  <a:srgbClr val="313537"/>
                </a:solidFill>
                <a:effectLst/>
                <a:latin typeface="Body"/>
              </a:rPr>
              <a:t> </a:t>
            </a:r>
            <a:r>
              <a:rPr lang="en-GB" b="0" i="0" dirty="0" err="1">
                <a:solidFill>
                  <a:srgbClr val="313537"/>
                </a:solidFill>
                <a:effectLst/>
                <a:latin typeface="Body"/>
              </a:rPr>
              <a:t>één</a:t>
            </a:r>
            <a:r>
              <a:rPr lang="en-GB" b="0" i="0" dirty="0">
                <a:solidFill>
                  <a:srgbClr val="313537"/>
                </a:solidFill>
                <a:effectLst/>
                <a:latin typeface="Body"/>
              </a:rPr>
              <a:t> cluster </a:t>
            </a:r>
            <a:r>
              <a:rPr lang="en-GB" b="0" i="0" dirty="0" err="1">
                <a:solidFill>
                  <a:srgbClr val="313537"/>
                </a:solidFill>
                <a:effectLst/>
                <a:latin typeface="Body"/>
              </a:rPr>
              <a:t>beheert</a:t>
            </a:r>
            <a:r>
              <a:rPr lang="en-GB" b="0" i="0" dirty="0">
                <a:solidFill>
                  <a:srgbClr val="313537"/>
                </a:solidFill>
                <a:effectLst/>
                <a:latin typeface="Body"/>
              </a:rPr>
              <a:t>, </a:t>
            </a:r>
            <a:r>
              <a:rPr lang="en-GB" b="0" i="0" dirty="0" err="1">
                <a:solidFill>
                  <a:srgbClr val="313537"/>
                </a:solidFill>
                <a:effectLst/>
                <a:latin typeface="Body"/>
              </a:rPr>
              <a:t>kan</a:t>
            </a:r>
            <a:r>
              <a:rPr lang="en-GB" b="0" i="0" dirty="0">
                <a:solidFill>
                  <a:srgbClr val="313537"/>
                </a:solidFill>
                <a:effectLst/>
                <a:latin typeface="Body"/>
              </a:rPr>
              <a:t> het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gebruikt</a:t>
            </a:r>
            <a:r>
              <a:rPr lang="en-GB" b="0" i="0" dirty="0">
                <a:solidFill>
                  <a:srgbClr val="313537"/>
                </a:solidFill>
                <a:effectLst/>
                <a:latin typeface="Body"/>
              </a:rPr>
              <a:t> om VM's op </a:t>
            </a:r>
            <a:r>
              <a:rPr lang="en-GB" b="0" i="0" dirty="0" err="1">
                <a:solidFill>
                  <a:srgbClr val="313537"/>
                </a:solidFill>
                <a:effectLst/>
                <a:latin typeface="Body"/>
              </a:rPr>
              <a:t>slechts</a:t>
            </a:r>
            <a:r>
              <a:rPr lang="en-GB" b="0" i="0" dirty="0">
                <a:solidFill>
                  <a:srgbClr val="313537"/>
                </a:solidFill>
                <a:effectLst/>
                <a:latin typeface="Body"/>
              </a:rPr>
              <a:t> </a:t>
            </a:r>
            <a:r>
              <a:rPr lang="en-GB" b="0" i="0" dirty="0" err="1">
                <a:solidFill>
                  <a:srgbClr val="313537"/>
                </a:solidFill>
                <a:effectLst/>
                <a:latin typeface="Body"/>
              </a:rPr>
              <a:t>één</a:t>
            </a:r>
            <a:r>
              <a:rPr lang="en-GB" b="0" i="0" dirty="0">
                <a:solidFill>
                  <a:srgbClr val="313537"/>
                </a:solidFill>
                <a:effectLst/>
                <a:latin typeface="Body"/>
              </a:rPr>
              <a:t> cluster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beheren</a:t>
            </a:r>
            <a:r>
              <a:rPr lang="en-GB" b="0" i="0" dirty="0">
                <a:solidFill>
                  <a:srgbClr val="313537"/>
                </a:solidFill>
                <a:effectLst/>
                <a:latin typeface="Body"/>
              </a:rPr>
              <a:t>. Met Prism Element </a:t>
            </a:r>
            <a:r>
              <a:rPr lang="en-GB" b="0" i="0" dirty="0" err="1">
                <a:solidFill>
                  <a:srgbClr val="313537"/>
                </a:solidFill>
                <a:effectLst/>
                <a:latin typeface="Body"/>
              </a:rPr>
              <a:t>kunt</a:t>
            </a:r>
            <a:r>
              <a:rPr lang="en-GB" b="0" i="0" dirty="0">
                <a:solidFill>
                  <a:srgbClr val="313537"/>
                </a:solidFill>
                <a:effectLst/>
                <a:latin typeface="Body"/>
              </a:rPr>
              <a:t> u VM's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bijwerken</a:t>
            </a:r>
            <a:r>
              <a:rPr lang="en-GB" b="0" i="0" dirty="0">
                <a:solidFill>
                  <a:srgbClr val="313537"/>
                </a:solidFill>
                <a:effectLst/>
                <a:latin typeface="Body"/>
              </a:rPr>
              <a:t>, </a:t>
            </a:r>
            <a:r>
              <a:rPr lang="en-GB" b="0" i="0" dirty="0" err="1">
                <a:solidFill>
                  <a:srgbClr val="313537"/>
                </a:solidFill>
                <a:effectLst/>
                <a:latin typeface="Body"/>
              </a:rPr>
              <a:t>migreren</a:t>
            </a:r>
            <a:r>
              <a:rPr lang="en-GB" b="0" i="0" dirty="0">
                <a:solidFill>
                  <a:srgbClr val="313537"/>
                </a:solidFill>
                <a:effectLst/>
                <a:latin typeface="Body"/>
              </a:rPr>
              <a:t>, </a:t>
            </a:r>
            <a:r>
              <a:rPr lang="en-GB" b="0" i="0" dirty="0" err="1">
                <a:solidFill>
                  <a:srgbClr val="313537"/>
                </a:solidFill>
                <a:effectLst/>
                <a:latin typeface="Body"/>
              </a:rPr>
              <a:t>klonen</a:t>
            </a:r>
            <a:r>
              <a:rPr lang="en-GB" b="0" i="0" dirty="0">
                <a:solidFill>
                  <a:srgbClr val="313537"/>
                </a:solidFill>
                <a:effectLst/>
                <a:latin typeface="Body"/>
              </a:rPr>
              <a:t>, in-/</a:t>
            </a:r>
            <a:r>
              <a:rPr lang="en-GB" b="0" i="0" dirty="0" err="1">
                <a:solidFill>
                  <a:srgbClr val="313537"/>
                </a:solidFill>
                <a:effectLst/>
                <a:latin typeface="Body"/>
              </a:rPr>
              <a:t>uitschakelen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verwijderen</a:t>
            </a:r>
            <a:r>
              <a:rPr lang="en-GB" b="0" i="0" dirty="0">
                <a:solidFill>
                  <a:srgbClr val="313537"/>
                </a:solidFill>
                <a:effectLst/>
                <a:latin typeface="Body"/>
              </a:rPr>
              <a:t>, </a:t>
            </a:r>
            <a:r>
              <a:rPr lang="en-GB" b="0" i="0" dirty="0" err="1">
                <a:solidFill>
                  <a:srgbClr val="313537"/>
                </a:solidFill>
                <a:effectLst/>
                <a:latin typeface="Body"/>
              </a:rPr>
              <a:t>evenals</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VM-console </a:t>
            </a:r>
            <a:r>
              <a:rPr lang="en-GB" b="0" i="0" dirty="0" err="1">
                <a:solidFill>
                  <a:srgbClr val="313537"/>
                </a:solidFill>
                <a:effectLst/>
                <a:latin typeface="Body"/>
              </a:rPr>
              <a:t>starten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Nutanix Guest Tools </a:t>
            </a:r>
            <a:r>
              <a:rPr lang="en-GB" b="0" i="0" dirty="0" err="1">
                <a:solidFill>
                  <a:srgbClr val="313537"/>
                </a:solidFill>
                <a:effectLst/>
                <a:latin typeface="Body"/>
              </a:rPr>
              <a:t>beheren</a:t>
            </a:r>
            <a:r>
              <a:rPr lang="en-GB" b="0" i="0" dirty="0">
                <a:solidFill>
                  <a:srgbClr val="313537"/>
                </a:solidFill>
                <a:effectLst/>
                <a:latin typeface="Body"/>
              </a:rPr>
              <a:t>. </a:t>
            </a:r>
            <a:r>
              <a:rPr lang="en-GB" b="0" i="0" dirty="0" err="1">
                <a:solidFill>
                  <a:srgbClr val="313537"/>
                </a:solidFill>
                <a:effectLst/>
                <a:latin typeface="Body"/>
              </a:rPr>
              <a:t>Sommige</a:t>
            </a:r>
            <a:r>
              <a:rPr lang="en-GB" b="0" i="0" dirty="0">
                <a:solidFill>
                  <a:srgbClr val="313537"/>
                </a:solidFill>
                <a:effectLst/>
                <a:latin typeface="Body"/>
              </a:rPr>
              <a:t> VM-</a:t>
            </a:r>
            <a:r>
              <a:rPr lang="en-GB" b="0" i="0" dirty="0" err="1">
                <a:solidFill>
                  <a:srgbClr val="313537"/>
                </a:solidFill>
                <a:effectLst/>
                <a:latin typeface="Body"/>
              </a:rPr>
              <a:t>statistieken</a:t>
            </a:r>
            <a:r>
              <a:rPr lang="en-GB" b="0" i="0" dirty="0">
                <a:solidFill>
                  <a:srgbClr val="313537"/>
                </a:solidFill>
                <a:effectLst/>
                <a:latin typeface="Body"/>
              </a:rPr>
              <a:t> </a:t>
            </a:r>
            <a:r>
              <a:rPr lang="en-GB" b="0" i="0" dirty="0" err="1">
                <a:solidFill>
                  <a:srgbClr val="313537"/>
                </a:solidFill>
                <a:effectLst/>
                <a:latin typeface="Body"/>
              </a:rPr>
              <a:t>kunnen</a:t>
            </a:r>
            <a:r>
              <a:rPr lang="en-GB" b="0" i="0" dirty="0">
                <a:solidFill>
                  <a:srgbClr val="313537"/>
                </a:solidFill>
                <a:effectLst/>
                <a:latin typeface="Body"/>
              </a:rPr>
              <a:t> </a:t>
            </a:r>
            <a:r>
              <a:rPr lang="en-GB" b="0" i="0" dirty="0" err="1">
                <a:solidFill>
                  <a:srgbClr val="313537"/>
                </a:solidFill>
                <a:effectLst/>
                <a:latin typeface="Body"/>
              </a:rPr>
              <a:t>ook</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bekeken</a:t>
            </a:r>
            <a:r>
              <a:rPr lang="en-GB" b="0" i="0" dirty="0">
                <a:solidFill>
                  <a:srgbClr val="313537"/>
                </a:solidFill>
                <a:effectLst/>
                <a:latin typeface="Body"/>
              </a:rPr>
              <a:t> op het VM-dashboard van Prism Element.</a:t>
            </a:r>
          </a:p>
          <a:p>
            <a:pPr algn="l" fontAlgn="base"/>
            <a:endParaRPr lang="en-GB" b="0" i="0" dirty="0">
              <a:solidFill>
                <a:srgbClr val="313537"/>
              </a:solidFill>
              <a:effectLst/>
              <a:latin typeface="Body"/>
            </a:endParaRPr>
          </a:p>
          <a:p>
            <a:pPr algn="l" fontAlgn="base"/>
            <a:r>
              <a:rPr lang="en-GB" b="0" i="0" dirty="0" err="1">
                <a:solidFill>
                  <a:srgbClr val="313537"/>
                </a:solidFill>
                <a:effectLst/>
                <a:latin typeface="Body"/>
              </a:rPr>
              <a:t>Naast</a:t>
            </a:r>
            <a:r>
              <a:rPr lang="en-GB" b="0" i="0" dirty="0">
                <a:solidFill>
                  <a:srgbClr val="313537"/>
                </a:solidFill>
                <a:effectLst/>
                <a:latin typeface="Body"/>
              </a:rPr>
              <a:t> alle </a:t>
            </a:r>
            <a:r>
              <a:rPr lang="en-GB" b="0" i="0" dirty="0" err="1">
                <a:solidFill>
                  <a:srgbClr val="313537"/>
                </a:solidFill>
                <a:effectLst/>
                <a:latin typeface="Body"/>
              </a:rPr>
              <a:t>functionaliteit</a:t>
            </a:r>
            <a:r>
              <a:rPr lang="en-GB" b="0" i="0" dirty="0">
                <a:solidFill>
                  <a:srgbClr val="313537"/>
                </a:solidFill>
                <a:effectLst/>
                <a:latin typeface="Body"/>
              </a:rPr>
              <a:t> van Prism Element, </a:t>
            </a:r>
            <a:r>
              <a:rPr lang="en-GB" b="0" i="0" dirty="0" err="1">
                <a:solidFill>
                  <a:srgbClr val="313537"/>
                </a:solidFill>
                <a:effectLst/>
                <a:latin typeface="Body"/>
              </a:rPr>
              <a:t>kunt</a:t>
            </a:r>
            <a:r>
              <a:rPr lang="en-GB" b="0" i="0" dirty="0">
                <a:solidFill>
                  <a:srgbClr val="313537"/>
                </a:solidFill>
                <a:effectLst/>
                <a:latin typeface="Body"/>
              </a:rPr>
              <a:t> u met Prism Central </a:t>
            </a:r>
            <a:r>
              <a:rPr lang="en-GB" b="0" i="0" dirty="0" err="1">
                <a:solidFill>
                  <a:srgbClr val="313537"/>
                </a:solidFill>
                <a:effectLst/>
                <a:latin typeface="Body"/>
              </a:rPr>
              <a:t>ook</a:t>
            </a:r>
            <a:r>
              <a:rPr lang="en-GB" b="0" i="0" dirty="0">
                <a:solidFill>
                  <a:srgbClr val="313537"/>
                </a:solidFill>
                <a:effectLst/>
                <a:latin typeface="Body"/>
              </a:rPr>
              <a:t> </a:t>
            </a:r>
            <a:r>
              <a:rPr lang="en-GB" b="0" i="0" dirty="0" err="1">
                <a:solidFill>
                  <a:srgbClr val="313537"/>
                </a:solidFill>
                <a:effectLst/>
                <a:latin typeface="Body"/>
              </a:rPr>
              <a:t>affiniteits</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NGT-</a:t>
            </a:r>
            <a:r>
              <a:rPr lang="en-GB" b="0" i="0" dirty="0" err="1">
                <a:solidFill>
                  <a:srgbClr val="313537"/>
                </a:solidFill>
                <a:effectLst/>
                <a:latin typeface="Body"/>
              </a:rPr>
              <a:t>beleid</a:t>
            </a:r>
            <a:r>
              <a:rPr lang="en-GB" b="0" i="0" dirty="0">
                <a:solidFill>
                  <a:srgbClr val="313537"/>
                </a:solidFill>
                <a:effectLst/>
                <a:latin typeface="Body"/>
              </a:rPr>
              <a:t> </a:t>
            </a:r>
            <a:r>
              <a:rPr lang="en-GB" b="0" i="0" dirty="0" err="1">
                <a:solidFill>
                  <a:srgbClr val="313537"/>
                </a:solidFill>
                <a:effectLst/>
                <a:latin typeface="Body"/>
              </a:rPr>
              <a:t>beheren</a:t>
            </a:r>
            <a:r>
              <a:rPr lang="en-GB" b="0" i="0" dirty="0">
                <a:solidFill>
                  <a:srgbClr val="313537"/>
                </a:solidFill>
                <a:effectLst/>
                <a:latin typeface="Body"/>
              </a:rPr>
              <a:t>, </a:t>
            </a:r>
            <a:r>
              <a:rPr lang="en-GB" b="0" i="0" dirty="0" err="1">
                <a:solidFill>
                  <a:srgbClr val="313537"/>
                </a:solidFill>
                <a:effectLst/>
                <a:latin typeface="Body"/>
              </a:rPr>
              <a:t>gefilterde</a:t>
            </a:r>
            <a:r>
              <a:rPr lang="en-GB" b="0" i="0" dirty="0">
                <a:solidFill>
                  <a:srgbClr val="313537"/>
                </a:solidFill>
                <a:effectLst/>
                <a:latin typeface="Body"/>
              </a:rPr>
              <a:t> VM-</a:t>
            </a:r>
            <a:r>
              <a:rPr lang="en-GB" b="0" i="0" dirty="0" err="1">
                <a:solidFill>
                  <a:srgbClr val="313537"/>
                </a:solidFill>
                <a:effectLst/>
                <a:latin typeface="Body"/>
              </a:rPr>
              <a:t>specifieke</a:t>
            </a:r>
            <a:r>
              <a:rPr lang="en-GB" b="0" i="0" dirty="0">
                <a:solidFill>
                  <a:srgbClr val="313537"/>
                </a:solidFill>
                <a:effectLst/>
                <a:latin typeface="Body"/>
              </a:rPr>
              <a:t> </a:t>
            </a:r>
            <a:r>
              <a:rPr lang="en-GB" b="0" i="0" dirty="0" err="1">
                <a:solidFill>
                  <a:srgbClr val="313537"/>
                </a:solidFill>
                <a:effectLst/>
                <a:latin typeface="Body"/>
              </a:rPr>
              <a:t>lijsten</a:t>
            </a:r>
            <a:r>
              <a:rPr lang="en-GB" b="0" i="0" dirty="0">
                <a:solidFill>
                  <a:srgbClr val="313537"/>
                </a:solidFill>
                <a:effectLst/>
                <a:latin typeface="Body"/>
              </a:rPr>
              <a:t> met </a:t>
            </a:r>
            <a:r>
              <a:rPr lang="en-GB" b="0" i="0" dirty="0" err="1">
                <a:solidFill>
                  <a:srgbClr val="313537"/>
                </a:solidFill>
                <a:effectLst/>
                <a:latin typeface="Body"/>
              </a:rPr>
              <a:t>waarschuwingen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gebeurtenissen</a:t>
            </a:r>
            <a:r>
              <a:rPr lang="en-GB" b="0" i="0" dirty="0">
                <a:solidFill>
                  <a:srgbClr val="313537"/>
                </a:solidFill>
                <a:effectLst/>
                <a:latin typeface="Body"/>
              </a:rPr>
              <a:t> </a:t>
            </a:r>
            <a:r>
              <a:rPr lang="en-GB" b="0" i="0" dirty="0" err="1">
                <a:solidFill>
                  <a:srgbClr val="313537"/>
                </a:solidFill>
                <a:effectLst/>
                <a:latin typeface="Body"/>
              </a:rPr>
              <a:t>bekijken</a:t>
            </a:r>
            <a:r>
              <a:rPr lang="en-GB" b="0" i="0" dirty="0">
                <a:solidFill>
                  <a:srgbClr val="313537"/>
                </a:solidFill>
                <a:effectLst/>
                <a:latin typeface="Body"/>
              </a:rPr>
              <a:t>, VM-</a:t>
            </a:r>
            <a:r>
              <a:rPr lang="en-GB" b="0" i="0" dirty="0" err="1">
                <a:solidFill>
                  <a:srgbClr val="313537"/>
                </a:solidFill>
                <a:effectLst/>
                <a:latin typeface="Body"/>
              </a:rPr>
              <a:t>sjablonen</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efficiëntiemeting</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anomaliedetectie</a:t>
            </a:r>
            <a:r>
              <a:rPr lang="en-GB" b="0" i="0" dirty="0">
                <a:solidFill>
                  <a:srgbClr val="313537"/>
                </a:solidFill>
                <a:effectLst/>
                <a:latin typeface="Body"/>
              </a:rPr>
              <a:t> in- of </a:t>
            </a:r>
            <a:r>
              <a:rPr lang="en-GB" b="0" i="0" dirty="0" err="1">
                <a:solidFill>
                  <a:srgbClr val="313537"/>
                </a:solidFill>
                <a:effectLst/>
                <a:latin typeface="Body"/>
              </a:rPr>
              <a:t>uitschakelen</a:t>
            </a:r>
            <a:r>
              <a:rPr lang="en-GB" b="0" i="0" dirty="0">
                <a:solidFill>
                  <a:srgbClr val="313537"/>
                </a:solidFill>
                <a:effectLst/>
                <a:latin typeface="Body"/>
              </a:rPr>
              <a:t>, </a:t>
            </a:r>
            <a:r>
              <a:rPr lang="en-GB" b="0" i="0" dirty="0" err="1">
                <a:solidFill>
                  <a:srgbClr val="313537"/>
                </a:solidFill>
                <a:effectLst/>
                <a:latin typeface="Body"/>
              </a:rPr>
              <a:t>draaiboeken</a:t>
            </a:r>
            <a:r>
              <a:rPr lang="en-GB" b="0" i="0" dirty="0">
                <a:solidFill>
                  <a:srgbClr val="313537"/>
                </a:solidFill>
                <a:effectLst/>
                <a:latin typeface="Body"/>
              </a:rPr>
              <a:t> </a:t>
            </a:r>
            <a:r>
              <a:rPr lang="en-GB" b="0" i="0" dirty="0" err="1">
                <a:solidFill>
                  <a:srgbClr val="313537"/>
                </a:solidFill>
                <a:effectLst/>
                <a:latin typeface="Body"/>
              </a:rPr>
              <a:t>uitvoeren</a:t>
            </a:r>
            <a:r>
              <a:rPr lang="en-GB" b="0" i="0" dirty="0">
                <a:solidFill>
                  <a:srgbClr val="313537"/>
                </a:solidFill>
                <a:effectLst/>
                <a:latin typeface="Body"/>
              </a:rPr>
              <a:t>, </a:t>
            </a:r>
            <a:r>
              <a:rPr lang="en-GB" b="0" i="0" dirty="0" err="1">
                <a:solidFill>
                  <a:srgbClr val="313537"/>
                </a:solidFill>
                <a:effectLst/>
                <a:latin typeface="Body"/>
              </a:rPr>
              <a:t>beheer</a:t>
            </a:r>
            <a:r>
              <a:rPr lang="en-GB" b="0" i="0" dirty="0">
                <a:solidFill>
                  <a:srgbClr val="313537"/>
                </a:solidFill>
                <a:effectLst/>
                <a:latin typeface="Body"/>
              </a:rPr>
              <a:t> </a:t>
            </a:r>
            <a:r>
              <a:rPr lang="en-GB" b="0" i="0" dirty="0" err="1">
                <a:solidFill>
                  <a:srgbClr val="313537"/>
                </a:solidFill>
                <a:effectLst/>
                <a:latin typeface="Body"/>
              </a:rPr>
              <a:t>categorieën</a:t>
            </a:r>
            <a:r>
              <a:rPr lang="en-GB" b="0" i="0" dirty="0">
                <a:solidFill>
                  <a:srgbClr val="313537"/>
                </a:solidFill>
                <a:effectLst/>
                <a:latin typeface="Body"/>
              </a:rPr>
              <a:t>, </a:t>
            </a:r>
            <a:r>
              <a:rPr lang="en-GB" b="0" i="0" dirty="0" err="1">
                <a:solidFill>
                  <a:srgbClr val="313537"/>
                </a:solidFill>
                <a:effectLst/>
                <a:latin typeface="Body"/>
              </a:rPr>
              <a:t>voeg</a:t>
            </a:r>
            <a:r>
              <a:rPr lang="en-GB" b="0" i="0" dirty="0">
                <a:solidFill>
                  <a:srgbClr val="313537"/>
                </a:solidFill>
                <a:effectLst/>
                <a:latin typeface="Body"/>
              </a:rPr>
              <a:t> VM's toe </a:t>
            </a:r>
            <a:r>
              <a:rPr lang="en-GB" b="0" i="0" dirty="0" err="1">
                <a:solidFill>
                  <a:srgbClr val="313537"/>
                </a:solidFill>
                <a:effectLst/>
                <a:latin typeface="Body"/>
              </a:rPr>
              <a:t>aan</a:t>
            </a:r>
            <a:r>
              <a:rPr lang="en-GB" b="0" i="0" dirty="0">
                <a:solidFill>
                  <a:srgbClr val="313537"/>
                </a:solidFill>
                <a:effectLst/>
                <a:latin typeface="Body"/>
              </a:rPr>
              <a:t> </a:t>
            </a:r>
            <a:r>
              <a:rPr lang="en-GB" b="0" i="0" dirty="0" err="1">
                <a:solidFill>
                  <a:srgbClr val="313537"/>
                </a:solidFill>
                <a:effectLst/>
                <a:latin typeface="Body"/>
              </a:rPr>
              <a:t>catalogi</a:t>
            </a:r>
            <a:r>
              <a:rPr lang="en-GB" b="0" i="0" dirty="0">
                <a:solidFill>
                  <a:srgbClr val="313537"/>
                </a:solidFill>
                <a:effectLst/>
                <a:latin typeface="Body"/>
              </a:rPr>
              <a:t>, </a:t>
            </a:r>
            <a:r>
              <a:rPr lang="en-GB" b="0" i="0" dirty="0" err="1">
                <a:solidFill>
                  <a:srgbClr val="313537"/>
                </a:solidFill>
                <a:effectLst/>
                <a:latin typeface="Body"/>
              </a:rPr>
              <a:t>beheer</a:t>
            </a:r>
            <a:r>
              <a:rPr lang="en-GB" b="0" i="0" dirty="0">
                <a:solidFill>
                  <a:srgbClr val="313537"/>
                </a:solidFill>
                <a:effectLst/>
                <a:latin typeface="Body"/>
              </a:rPr>
              <a:t> VM-</a:t>
            </a:r>
            <a:r>
              <a:rPr lang="en-GB" b="0" i="0" dirty="0" err="1">
                <a:solidFill>
                  <a:srgbClr val="313537"/>
                </a:solidFill>
                <a:effectLst/>
                <a:latin typeface="Body"/>
              </a:rPr>
              <a:t>eigendom</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meer</a:t>
            </a:r>
            <a:r>
              <a:rPr lang="en-GB" b="0" i="0" dirty="0">
                <a:solidFill>
                  <a:srgbClr val="313537"/>
                </a:solidFill>
                <a:effectLst/>
                <a:latin typeface="Body"/>
              </a:rPr>
              <a:t>. Prism Central </a:t>
            </a:r>
            <a:r>
              <a:rPr lang="en-GB" b="0" i="0" dirty="0" err="1">
                <a:solidFill>
                  <a:srgbClr val="313537"/>
                </a:solidFill>
                <a:effectLst/>
                <a:latin typeface="Body"/>
              </a:rPr>
              <a:t>bevat</a:t>
            </a:r>
            <a:r>
              <a:rPr lang="en-GB" b="0" i="0" dirty="0">
                <a:solidFill>
                  <a:srgbClr val="313537"/>
                </a:solidFill>
                <a:effectLst/>
                <a:latin typeface="Body"/>
              </a:rPr>
              <a:t> </a:t>
            </a:r>
            <a:r>
              <a:rPr lang="en-GB" b="0" i="0" dirty="0" err="1">
                <a:solidFill>
                  <a:srgbClr val="313537"/>
                </a:solidFill>
                <a:effectLst/>
                <a:latin typeface="Body"/>
              </a:rPr>
              <a:t>ook</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grotere</a:t>
            </a:r>
            <a:r>
              <a:rPr lang="en-GB" b="0" i="0" dirty="0">
                <a:solidFill>
                  <a:srgbClr val="313537"/>
                </a:solidFill>
                <a:effectLst/>
                <a:latin typeface="Body"/>
              </a:rPr>
              <a:t> </a:t>
            </a:r>
            <a:r>
              <a:rPr lang="en-GB" b="0" i="0" dirty="0" err="1">
                <a:solidFill>
                  <a:srgbClr val="313537"/>
                </a:solidFill>
                <a:effectLst/>
                <a:latin typeface="Body"/>
              </a:rPr>
              <a:t>verzameling</a:t>
            </a:r>
            <a:r>
              <a:rPr lang="en-GB" b="0" i="0" dirty="0">
                <a:solidFill>
                  <a:srgbClr val="313537"/>
                </a:solidFill>
                <a:effectLst/>
                <a:latin typeface="Body"/>
              </a:rPr>
              <a:t> VM-</a:t>
            </a:r>
            <a:r>
              <a:rPr lang="en-GB" b="0" i="0" dirty="0" err="1">
                <a:solidFill>
                  <a:srgbClr val="313537"/>
                </a:solidFill>
                <a:effectLst/>
                <a:latin typeface="Body"/>
              </a:rPr>
              <a:t>statistieken</a:t>
            </a:r>
            <a:r>
              <a:rPr lang="en-GB" b="0" i="0" dirty="0">
                <a:solidFill>
                  <a:srgbClr val="313537"/>
                </a:solidFill>
                <a:effectLst/>
                <a:latin typeface="Body"/>
              </a:rPr>
              <a:t>, out-of-the-box </a:t>
            </a:r>
            <a:r>
              <a:rPr lang="en-GB" b="0" i="0" dirty="0" err="1">
                <a:solidFill>
                  <a:srgbClr val="313537"/>
                </a:solidFill>
                <a:effectLst/>
                <a:latin typeface="Body"/>
              </a:rPr>
              <a:t>beschikbaar</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Als </a:t>
            </a:r>
            <a:r>
              <a:rPr lang="en-GB" b="0" i="0" dirty="0" err="1">
                <a:solidFill>
                  <a:srgbClr val="313537"/>
                </a:solidFill>
                <a:effectLst/>
                <a:latin typeface="Body"/>
              </a:rPr>
              <a:t>gevolg</a:t>
            </a:r>
            <a:r>
              <a:rPr lang="en-GB" b="0" i="0" dirty="0">
                <a:solidFill>
                  <a:srgbClr val="313537"/>
                </a:solidFill>
                <a:effectLst/>
                <a:latin typeface="Body"/>
              </a:rPr>
              <a:t> </a:t>
            </a:r>
            <a:r>
              <a:rPr lang="en-GB" b="0" i="0" dirty="0" err="1">
                <a:solidFill>
                  <a:srgbClr val="313537"/>
                </a:solidFill>
                <a:effectLst/>
                <a:latin typeface="Body"/>
              </a:rPr>
              <a:t>hiervan</a:t>
            </a:r>
            <a:r>
              <a:rPr lang="en-GB" b="0" i="0" dirty="0">
                <a:solidFill>
                  <a:srgbClr val="313537"/>
                </a:solidFill>
                <a:effectLst/>
                <a:latin typeface="Body"/>
              </a:rPr>
              <a:t> is het </a:t>
            </a:r>
            <a:r>
              <a:rPr lang="en-GB" b="0" i="0" dirty="0" err="1">
                <a:solidFill>
                  <a:srgbClr val="313537"/>
                </a:solidFill>
                <a:effectLst/>
                <a:latin typeface="Body"/>
              </a:rPr>
              <a:t>raadzaam</a:t>
            </a:r>
            <a:r>
              <a:rPr lang="en-GB" b="0" i="0" dirty="0">
                <a:solidFill>
                  <a:srgbClr val="313537"/>
                </a:solidFill>
                <a:effectLst/>
                <a:latin typeface="Body"/>
              </a:rPr>
              <a:t> om Prism Central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gebruiken</a:t>
            </a:r>
            <a:r>
              <a:rPr lang="en-GB" b="0" i="0" dirty="0">
                <a:solidFill>
                  <a:srgbClr val="313537"/>
                </a:solidFill>
                <a:effectLst/>
                <a:latin typeface="Body"/>
              </a:rPr>
              <a:t> </a:t>
            </a:r>
            <a:r>
              <a:rPr lang="en-GB" b="0" i="0" dirty="0" err="1">
                <a:solidFill>
                  <a:srgbClr val="313537"/>
                </a:solidFill>
                <a:effectLst/>
                <a:latin typeface="Body"/>
              </a:rPr>
              <a:t>bij</a:t>
            </a:r>
            <a:r>
              <a:rPr lang="en-GB" b="0" i="0" dirty="0">
                <a:solidFill>
                  <a:srgbClr val="313537"/>
                </a:solidFill>
                <a:effectLst/>
                <a:latin typeface="Body"/>
              </a:rPr>
              <a:t> het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beheren</a:t>
            </a:r>
            <a:r>
              <a:rPr lang="en-GB" b="0" i="0" dirty="0">
                <a:solidFill>
                  <a:srgbClr val="313537"/>
                </a:solidFill>
                <a:effectLst/>
                <a:latin typeface="Body"/>
              </a:rPr>
              <a:t> van VM's, </a:t>
            </a:r>
            <a:r>
              <a:rPr lang="en-GB" b="0" i="0" dirty="0" err="1">
                <a:solidFill>
                  <a:srgbClr val="313537"/>
                </a:solidFill>
                <a:effectLst/>
                <a:latin typeface="Body"/>
              </a:rPr>
              <a:t>zelfs</a:t>
            </a:r>
            <a:r>
              <a:rPr lang="en-GB" b="0" i="0" dirty="0">
                <a:solidFill>
                  <a:srgbClr val="313537"/>
                </a:solidFill>
                <a:effectLst/>
                <a:latin typeface="Body"/>
              </a:rPr>
              <a:t> </a:t>
            </a:r>
            <a:r>
              <a:rPr lang="en-GB" b="0" i="0" dirty="0" err="1">
                <a:solidFill>
                  <a:srgbClr val="313537"/>
                </a:solidFill>
                <a:effectLst/>
                <a:latin typeface="Body"/>
              </a:rPr>
              <a:t>als</a:t>
            </a:r>
            <a:r>
              <a:rPr lang="en-GB" b="0" i="0" dirty="0">
                <a:solidFill>
                  <a:srgbClr val="313537"/>
                </a:solidFill>
                <a:effectLst/>
                <a:latin typeface="Body"/>
              </a:rPr>
              <a:t> u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relatief</a:t>
            </a:r>
            <a:r>
              <a:rPr lang="en-GB" b="0" i="0" dirty="0">
                <a:solidFill>
                  <a:srgbClr val="313537"/>
                </a:solidFill>
                <a:effectLst/>
                <a:latin typeface="Body"/>
              </a:rPr>
              <a:t> </a:t>
            </a:r>
            <a:r>
              <a:rPr lang="en-GB" b="0" i="0" dirty="0" err="1">
                <a:solidFill>
                  <a:srgbClr val="313537"/>
                </a:solidFill>
                <a:effectLst/>
                <a:latin typeface="Body"/>
              </a:rPr>
              <a:t>kleine</a:t>
            </a:r>
            <a:r>
              <a:rPr lang="en-GB" b="0" i="0" dirty="0">
                <a:solidFill>
                  <a:srgbClr val="313537"/>
                </a:solidFill>
                <a:effectLst/>
                <a:latin typeface="Body"/>
              </a:rPr>
              <a:t> </a:t>
            </a:r>
            <a:r>
              <a:rPr lang="en-GB" b="0" i="0" dirty="0" err="1">
                <a:solidFill>
                  <a:srgbClr val="313537"/>
                </a:solidFill>
                <a:effectLst/>
                <a:latin typeface="Body"/>
              </a:rPr>
              <a:t>implementatie</a:t>
            </a:r>
            <a:r>
              <a:rPr lang="en-GB" b="0" i="0" dirty="0">
                <a:solidFill>
                  <a:srgbClr val="313537"/>
                </a:solidFill>
                <a:effectLst/>
                <a:latin typeface="Body"/>
              </a:rPr>
              <a:t> met </a:t>
            </a:r>
            <a:r>
              <a:rPr lang="en-GB" b="0" i="0" dirty="0" err="1">
                <a:solidFill>
                  <a:srgbClr val="313537"/>
                </a:solidFill>
                <a:effectLst/>
                <a:latin typeface="Body"/>
              </a:rPr>
              <a:t>één</a:t>
            </a:r>
            <a:r>
              <a:rPr lang="en-GB" b="0" i="0" dirty="0">
                <a:solidFill>
                  <a:srgbClr val="313537"/>
                </a:solidFill>
                <a:effectLst/>
                <a:latin typeface="Body"/>
              </a:rPr>
              <a:t> cluster </a:t>
            </a:r>
            <a:r>
              <a:rPr lang="en-GB" b="0" i="0" dirty="0" err="1">
                <a:solidFill>
                  <a:srgbClr val="313537"/>
                </a:solidFill>
                <a:effectLst/>
                <a:latin typeface="Body"/>
              </a:rPr>
              <a:t>heeft</a:t>
            </a:r>
            <a:r>
              <a:rPr lang="en-GB" b="0" i="0" dirty="0">
                <a:solidFill>
                  <a:srgbClr val="313537"/>
                </a:solidFill>
                <a:effectLst/>
                <a:latin typeface="Body"/>
              </a:rPr>
              <a:t>. </a:t>
            </a:r>
            <a:r>
              <a:rPr lang="en-GB" b="0" i="0" dirty="0" err="1">
                <a:solidFill>
                  <a:srgbClr val="313537"/>
                </a:solidFill>
                <a:effectLst/>
                <a:latin typeface="Body"/>
              </a:rPr>
              <a:t>Dit</a:t>
            </a:r>
            <a:r>
              <a:rPr lang="en-GB" b="0" i="0" dirty="0">
                <a:solidFill>
                  <a:srgbClr val="313537"/>
                </a:solidFill>
                <a:effectLst/>
                <a:latin typeface="Body"/>
              </a:rPr>
              <a:t> </a:t>
            </a:r>
            <a:r>
              <a:rPr lang="en-GB" b="0" i="0" dirty="0" err="1">
                <a:solidFill>
                  <a:srgbClr val="313537"/>
                </a:solidFill>
                <a:effectLst/>
                <a:latin typeface="Body"/>
              </a:rPr>
              <a:t>geeft</a:t>
            </a:r>
            <a:r>
              <a:rPr lang="en-GB" b="0" i="0" dirty="0">
                <a:solidFill>
                  <a:srgbClr val="313537"/>
                </a:solidFill>
                <a:effectLst/>
                <a:latin typeface="Body"/>
              </a:rPr>
              <a:t> u </a:t>
            </a:r>
            <a:r>
              <a:rPr lang="en-GB" b="0" i="0" dirty="0" err="1">
                <a:solidFill>
                  <a:srgbClr val="313537"/>
                </a:solidFill>
                <a:effectLst/>
                <a:latin typeface="Body"/>
              </a:rPr>
              <a:t>toegang</a:t>
            </a:r>
            <a:r>
              <a:rPr lang="en-GB" b="0" i="0" dirty="0">
                <a:solidFill>
                  <a:srgbClr val="313537"/>
                </a:solidFill>
                <a:effectLst/>
                <a:latin typeface="Body"/>
              </a:rPr>
              <a:t> tot de </a:t>
            </a:r>
            <a:r>
              <a:rPr lang="en-GB" b="0" i="0" dirty="0" err="1">
                <a:solidFill>
                  <a:srgbClr val="313537"/>
                </a:solidFill>
                <a:effectLst/>
                <a:latin typeface="Body"/>
              </a:rPr>
              <a:t>bredere</a:t>
            </a:r>
            <a:r>
              <a:rPr lang="en-GB" b="0" i="0" dirty="0">
                <a:solidFill>
                  <a:srgbClr val="313537"/>
                </a:solidFill>
                <a:effectLst/>
                <a:latin typeface="Body"/>
              </a:rPr>
              <a:t> </a:t>
            </a:r>
            <a:r>
              <a:rPr lang="en-GB" b="0" i="0" dirty="0" err="1">
                <a:solidFill>
                  <a:srgbClr val="313537"/>
                </a:solidFill>
                <a:effectLst/>
                <a:latin typeface="Body"/>
              </a:rPr>
              <a:t>functieset</a:t>
            </a:r>
            <a:r>
              <a:rPr lang="en-GB" b="0" i="0" dirty="0">
                <a:solidFill>
                  <a:srgbClr val="313537"/>
                </a:solidFill>
                <a:effectLst/>
                <a:latin typeface="Body"/>
              </a:rPr>
              <a:t> van Prism Central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maakt</a:t>
            </a:r>
            <a:r>
              <a:rPr lang="en-GB" b="0" i="0" dirty="0">
                <a:solidFill>
                  <a:srgbClr val="313537"/>
                </a:solidFill>
                <a:effectLst/>
                <a:latin typeface="Body"/>
              </a:rPr>
              <a:t> </a:t>
            </a:r>
            <a:r>
              <a:rPr lang="en-GB" b="0" i="0" dirty="0" err="1">
                <a:solidFill>
                  <a:srgbClr val="313537"/>
                </a:solidFill>
                <a:effectLst/>
                <a:latin typeface="Body"/>
              </a:rPr>
              <a:t>meer</a:t>
            </a:r>
            <a:r>
              <a:rPr lang="en-GB" b="0" i="0" dirty="0">
                <a:solidFill>
                  <a:srgbClr val="313537"/>
                </a:solidFill>
                <a:effectLst/>
                <a:latin typeface="Body"/>
              </a:rPr>
              <a:t> </a:t>
            </a:r>
            <a:r>
              <a:rPr lang="en-GB" b="0" i="0" dirty="0" err="1">
                <a:solidFill>
                  <a:srgbClr val="313537"/>
                </a:solidFill>
                <a:effectLst/>
                <a:latin typeface="Body"/>
              </a:rPr>
              <a:t>opties</a:t>
            </a:r>
            <a:r>
              <a:rPr lang="en-GB" b="0" i="0" dirty="0">
                <a:solidFill>
                  <a:srgbClr val="313537"/>
                </a:solidFill>
                <a:effectLst/>
                <a:latin typeface="Body"/>
              </a:rPr>
              <a:t> </a:t>
            </a:r>
            <a:r>
              <a:rPr lang="en-GB" b="0" i="0" dirty="0" err="1">
                <a:solidFill>
                  <a:srgbClr val="313537"/>
                </a:solidFill>
                <a:effectLst/>
                <a:latin typeface="Body"/>
              </a:rPr>
              <a:t>beschikbaar</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a:t>
            </a:r>
            <a:r>
              <a:rPr lang="en-GB" b="0" i="0" dirty="0" err="1">
                <a:solidFill>
                  <a:srgbClr val="313537"/>
                </a:solidFill>
                <a:effectLst/>
                <a:latin typeface="Body"/>
              </a:rPr>
              <a:t>eenvoudiger</a:t>
            </a:r>
            <a:r>
              <a:rPr lang="en-GB" b="0" i="0" dirty="0">
                <a:solidFill>
                  <a:srgbClr val="313537"/>
                </a:solidFill>
                <a:effectLst/>
                <a:latin typeface="Body"/>
              </a:rPr>
              <a:t>, </a:t>
            </a:r>
            <a:r>
              <a:rPr lang="en-GB" b="0" i="0" dirty="0" err="1">
                <a:solidFill>
                  <a:srgbClr val="313537"/>
                </a:solidFill>
                <a:effectLst/>
                <a:latin typeface="Body"/>
              </a:rPr>
              <a:t>effectiever</a:t>
            </a:r>
            <a:r>
              <a:rPr lang="en-GB" b="0" i="0" dirty="0">
                <a:solidFill>
                  <a:srgbClr val="313537"/>
                </a:solidFill>
                <a:effectLst/>
                <a:latin typeface="Body"/>
              </a:rPr>
              <a:t> VM-</a:t>
            </a:r>
            <a:r>
              <a:rPr lang="en-GB" b="0" i="0" dirty="0" err="1">
                <a:solidFill>
                  <a:srgbClr val="313537"/>
                </a:solidFill>
                <a:effectLst/>
                <a:latin typeface="Body"/>
              </a:rPr>
              <a:t>beheer</a:t>
            </a:r>
            <a:r>
              <a:rPr lang="en-GB" b="0" i="0" dirty="0">
                <a:solidFill>
                  <a:srgbClr val="313537"/>
                </a:solidFill>
                <a:effectLst/>
                <a:latin typeface="Body"/>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2</a:t>
            </a:fld>
            <a:endParaRPr lang="en-US" dirty="0"/>
          </a:p>
        </p:txBody>
      </p:sp>
    </p:spTree>
    <p:extLst>
      <p:ext uri="{BB962C8B-B14F-4D97-AF65-F5344CB8AC3E}">
        <p14:creationId xmlns:p14="http://schemas.microsoft.com/office/powerpoint/2010/main" val="361687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err="1">
                <a:solidFill>
                  <a:srgbClr val="313537"/>
                </a:solidFill>
                <a:effectLst/>
                <a:latin typeface="Body"/>
              </a:rPr>
              <a:t>Dit</a:t>
            </a:r>
            <a:r>
              <a:rPr lang="en-GB" b="0" i="0" dirty="0">
                <a:solidFill>
                  <a:srgbClr val="313537"/>
                </a:solidFill>
                <a:effectLst/>
                <a:latin typeface="Body"/>
              </a:rPr>
              <a:t> dashboard </a:t>
            </a:r>
            <a:r>
              <a:rPr lang="en-GB" b="0" i="0" dirty="0" err="1">
                <a:solidFill>
                  <a:srgbClr val="313537"/>
                </a:solidFill>
                <a:effectLst/>
                <a:latin typeface="Body"/>
              </a:rPr>
              <a:t>bekijken</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err="1">
                <a:solidFill>
                  <a:srgbClr val="313537"/>
                </a:solidFill>
                <a:effectLst/>
                <a:latin typeface="Body"/>
              </a:rPr>
              <a:t>Klik</a:t>
            </a:r>
            <a:r>
              <a:rPr lang="en-GB" b="0" i="0" dirty="0">
                <a:solidFill>
                  <a:srgbClr val="313537"/>
                </a:solidFill>
                <a:effectLst/>
                <a:latin typeface="Body"/>
              </a:rPr>
              <a:t> op het menu </a:t>
            </a:r>
            <a:r>
              <a:rPr lang="en-GB" b="0" i="0" dirty="0" err="1">
                <a:solidFill>
                  <a:srgbClr val="313537"/>
                </a:solidFill>
                <a:effectLst/>
                <a:latin typeface="Body"/>
              </a:rPr>
              <a:t>Entiteiten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vouw</a:t>
            </a:r>
            <a:r>
              <a:rPr lang="en-GB" b="0" i="0" dirty="0">
                <a:solidFill>
                  <a:srgbClr val="313537"/>
                </a:solidFill>
                <a:effectLst/>
                <a:latin typeface="Body"/>
              </a:rPr>
              <a:t> de </a:t>
            </a:r>
            <a:r>
              <a:rPr lang="en-GB" b="0" i="0" dirty="0" err="1">
                <a:solidFill>
                  <a:srgbClr val="313537"/>
                </a:solidFill>
                <a:effectLst/>
                <a:latin typeface="Body"/>
              </a:rPr>
              <a:t>categorie</a:t>
            </a:r>
            <a:r>
              <a:rPr lang="en-GB" b="0" i="0" dirty="0">
                <a:solidFill>
                  <a:srgbClr val="313537"/>
                </a:solidFill>
                <a:effectLst/>
                <a:latin typeface="Body"/>
              </a:rPr>
              <a:t> Compute &amp; Storage </a:t>
            </a:r>
            <a:r>
              <a:rPr lang="en-GB" b="0" i="0" dirty="0" err="1">
                <a:solidFill>
                  <a:srgbClr val="313537"/>
                </a:solidFill>
                <a:effectLst/>
                <a:latin typeface="Body"/>
              </a:rPr>
              <a:t>uit</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err="1">
                <a:solidFill>
                  <a:srgbClr val="313537"/>
                </a:solidFill>
                <a:effectLst/>
                <a:latin typeface="Body"/>
              </a:rPr>
              <a:t>Klik</a:t>
            </a:r>
            <a:r>
              <a:rPr lang="en-GB" b="0" i="0" dirty="0">
                <a:solidFill>
                  <a:srgbClr val="313537"/>
                </a:solidFill>
                <a:effectLst/>
                <a:latin typeface="Body"/>
              </a:rPr>
              <a:t> op de </a:t>
            </a:r>
            <a:r>
              <a:rPr lang="en-GB" b="0" i="0" dirty="0" err="1">
                <a:solidFill>
                  <a:srgbClr val="313537"/>
                </a:solidFill>
                <a:effectLst/>
                <a:latin typeface="Body"/>
              </a:rPr>
              <a:t>optie</a:t>
            </a:r>
            <a:r>
              <a:rPr lang="en-GB" b="0" i="0" dirty="0">
                <a:solidFill>
                  <a:srgbClr val="313537"/>
                </a:solidFill>
                <a:effectLst/>
                <a:latin typeface="Body"/>
              </a:rPr>
              <a:t> VM's. Merk op </a:t>
            </a:r>
            <a:r>
              <a:rPr lang="en-GB" b="0" i="0" dirty="0" err="1">
                <a:solidFill>
                  <a:srgbClr val="313537"/>
                </a:solidFill>
                <a:effectLst/>
                <a:latin typeface="Body"/>
              </a:rPr>
              <a:t>dat</a:t>
            </a:r>
            <a:r>
              <a:rPr lang="en-GB" b="0" i="0" dirty="0">
                <a:solidFill>
                  <a:srgbClr val="313537"/>
                </a:solidFill>
                <a:effectLst/>
                <a:latin typeface="Body"/>
              </a:rPr>
              <a:t> u op het </a:t>
            </a:r>
            <a:r>
              <a:rPr lang="en-GB" b="0" i="0" dirty="0" err="1">
                <a:solidFill>
                  <a:srgbClr val="313537"/>
                </a:solidFill>
                <a:effectLst/>
                <a:latin typeface="Body"/>
              </a:rPr>
              <a:t>sterpictogram</a:t>
            </a:r>
            <a:r>
              <a:rPr lang="en-GB" b="0" i="0" dirty="0">
                <a:solidFill>
                  <a:srgbClr val="313537"/>
                </a:solidFill>
                <a:effectLst/>
                <a:latin typeface="Body"/>
              </a:rPr>
              <a:t> </a:t>
            </a:r>
            <a:r>
              <a:rPr lang="en-GB" b="0" i="0" dirty="0" err="1">
                <a:solidFill>
                  <a:srgbClr val="313537"/>
                </a:solidFill>
                <a:effectLst/>
                <a:latin typeface="Body"/>
              </a:rPr>
              <a:t>rechts</a:t>
            </a:r>
            <a:r>
              <a:rPr lang="en-GB" b="0" i="0" dirty="0">
                <a:solidFill>
                  <a:srgbClr val="313537"/>
                </a:solidFill>
                <a:effectLst/>
                <a:latin typeface="Body"/>
              </a:rPr>
              <a:t> van de </a:t>
            </a:r>
            <a:r>
              <a:rPr lang="en-GB" b="0" i="0" dirty="0" err="1">
                <a:solidFill>
                  <a:srgbClr val="313537"/>
                </a:solidFill>
                <a:effectLst/>
                <a:latin typeface="Body"/>
              </a:rPr>
              <a:t>optienaam</a:t>
            </a:r>
            <a:r>
              <a:rPr lang="en-GB" b="0" i="0" dirty="0">
                <a:solidFill>
                  <a:srgbClr val="313537"/>
                </a:solidFill>
                <a:effectLst/>
                <a:latin typeface="Body"/>
              </a:rPr>
              <a:t> </a:t>
            </a:r>
            <a:r>
              <a:rPr lang="en-GB" b="0" i="0" dirty="0" err="1">
                <a:solidFill>
                  <a:srgbClr val="313537"/>
                </a:solidFill>
                <a:effectLst/>
                <a:latin typeface="Body"/>
              </a:rPr>
              <a:t>kunt</a:t>
            </a:r>
            <a:r>
              <a:rPr lang="en-GB" b="0" i="0" dirty="0">
                <a:solidFill>
                  <a:srgbClr val="313537"/>
                </a:solidFill>
                <a:effectLst/>
                <a:latin typeface="Body"/>
              </a:rPr>
              <a:t> </a:t>
            </a:r>
            <a:r>
              <a:rPr lang="en-GB" b="0" i="0" dirty="0" err="1">
                <a:solidFill>
                  <a:srgbClr val="313537"/>
                </a:solidFill>
                <a:effectLst/>
                <a:latin typeface="Body"/>
              </a:rPr>
              <a:t>klikken</a:t>
            </a:r>
            <a:r>
              <a:rPr lang="en-GB" b="0" i="0" dirty="0">
                <a:solidFill>
                  <a:srgbClr val="313537"/>
                </a:solidFill>
                <a:effectLst/>
                <a:latin typeface="Body"/>
              </a:rPr>
              <a:t> om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bladwijzer</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het dashboard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a:t>
            </a:r>
            <a:r>
              <a:rPr lang="en-GB" b="0" i="0" dirty="0" err="1">
                <a:solidFill>
                  <a:srgbClr val="313537"/>
                </a:solidFill>
                <a:effectLst/>
                <a:latin typeface="Body"/>
              </a:rPr>
              <a:t>gemakkelijke</a:t>
            </a:r>
            <a:r>
              <a:rPr lang="en-GB" b="0" i="0" dirty="0">
                <a:solidFill>
                  <a:srgbClr val="313537"/>
                </a:solidFill>
                <a:effectLst/>
                <a:latin typeface="Body"/>
              </a:rPr>
              <a:t> </a:t>
            </a:r>
            <a:r>
              <a:rPr lang="en-GB" b="0" i="0" dirty="0" err="1">
                <a:solidFill>
                  <a:srgbClr val="313537"/>
                </a:solidFill>
                <a:effectLst/>
                <a:latin typeface="Body"/>
              </a:rPr>
              <a:t>toegang</a:t>
            </a:r>
            <a:r>
              <a:rPr lang="en-GB" b="0" i="0" dirty="0">
                <a:solidFill>
                  <a:srgbClr val="313537"/>
                </a:solidFill>
                <a:effectLst/>
                <a:latin typeface="Body"/>
              </a:rPr>
              <a:t>.</a:t>
            </a:r>
            <a:endParaRPr lang="en-GB" b="0" i="0" dirty="0">
              <a:solidFill>
                <a:srgbClr val="313537"/>
              </a:solidFill>
              <a:effectLst/>
              <a:latin typeface="var(--font-family-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3</a:t>
            </a:fld>
            <a:endParaRPr lang="en-US" dirty="0"/>
          </a:p>
        </p:txBody>
      </p:sp>
    </p:spTree>
    <p:extLst>
      <p:ext uri="{BB962C8B-B14F-4D97-AF65-F5344CB8AC3E}">
        <p14:creationId xmlns:p14="http://schemas.microsoft.com/office/powerpoint/2010/main" val="142946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latinLnBrk="0"/>
            <a:r>
              <a:rPr lang="en-GB" b="0" i="0" baseline="0" dirty="0" err="1">
                <a:solidFill>
                  <a:srgbClr val="313537"/>
                </a:solidFill>
                <a:effectLst/>
                <a:latin typeface="Calibri" panose="020F0502020204030204" pitchFamily="34" charset="0"/>
              </a:rPr>
              <a:t>Vanuit</a:t>
            </a:r>
            <a:r>
              <a:rPr lang="en-GB" b="0" i="0" baseline="0" dirty="0">
                <a:solidFill>
                  <a:srgbClr val="313537"/>
                </a:solidFill>
                <a:effectLst/>
                <a:latin typeface="Calibri" panose="020F0502020204030204" pitchFamily="34" charset="0"/>
              </a:rPr>
              <a:t> het VM-dashboard </a:t>
            </a:r>
            <a:r>
              <a:rPr lang="en-GB" b="0" i="0" baseline="0" dirty="0" err="1">
                <a:solidFill>
                  <a:srgbClr val="313537"/>
                </a:solidFill>
                <a:effectLst/>
                <a:latin typeface="Calibri" panose="020F0502020204030204" pitchFamily="34" charset="0"/>
              </a:rPr>
              <a:t>kunt</a:t>
            </a:r>
            <a:r>
              <a:rPr lang="en-GB" b="0" i="0" baseline="0" dirty="0">
                <a:solidFill>
                  <a:srgbClr val="313537"/>
                </a:solidFill>
                <a:effectLst/>
                <a:latin typeface="Calibri" panose="020F0502020204030204" pitchFamily="34" charset="0"/>
              </a:rPr>
              <a:t> u de details van </a:t>
            </a:r>
            <a:r>
              <a:rPr lang="en-GB" b="0" i="0" baseline="0" dirty="0" err="1">
                <a:solidFill>
                  <a:srgbClr val="313537"/>
                </a:solidFill>
                <a:effectLst/>
                <a:latin typeface="Calibri" panose="020F0502020204030204" pitchFamily="34" charset="0"/>
              </a:rPr>
              <a:t>een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individuele</a:t>
            </a:r>
            <a:r>
              <a:rPr lang="en-GB" b="0" i="0" baseline="0" dirty="0">
                <a:solidFill>
                  <a:srgbClr val="313537"/>
                </a:solidFill>
                <a:effectLst/>
                <a:latin typeface="Calibri" panose="020F0502020204030204" pitchFamily="34" charset="0"/>
              </a:rPr>
              <a:t> VM </a:t>
            </a:r>
            <a:r>
              <a:rPr lang="en-GB" b="0" i="0" baseline="0" dirty="0" err="1">
                <a:solidFill>
                  <a:srgbClr val="313537"/>
                </a:solidFill>
                <a:effectLst/>
                <a:latin typeface="Calibri" panose="020F0502020204030204" pitchFamily="34" charset="0"/>
              </a:rPr>
              <a:t>weergeven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zoals</a:t>
            </a:r>
            <a:r>
              <a:rPr lang="en-GB" b="0" i="0" baseline="0" dirty="0">
                <a:solidFill>
                  <a:srgbClr val="313537"/>
                </a:solidFill>
                <a:effectLst/>
                <a:latin typeface="Calibri" panose="020F0502020204030204" pitchFamily="34" charset="0"/>
              </a:rPr>
              <a:t>: het </a:t>
            </a:r>
            <a:r>
              <a:rPr lang="en-GB" b="0" i="0" baseline="0" dirty="0" err="1">
                <a:solidFill>
                  <a:srgbClr val="313537"/>
                </a:solidFill>
                <a:effectLst/>
                <a:latin typeface="Calibri" panose="020F0502020204030204" pitchFamily="34" charset="0"/>
              </a:rPr>
              <a:t>consolescherm</a:t>
            </a:r>
            <a:r>
              <a:rPr lang="en-GB" b="0" i="0" baseline="0" dirty="0">
                <a:solidFill>
                  <a:srgbClr val="313537"/>
                </a:solidFill>
                <a:effectLst/>
                <a:latin typeface="Calibri" panose="020F0502020204030204" pitchFamily="34" charset="0"/>
              </a:rPr>
              <a:t>, snapshots  </a:t>
            </a:r>
            <a:r>
              <a:rPr lang="en-GB" b="0" i="0" baseline="0" dirty="0" err="1">
                <a:solidFill>
                  <a:srgbClr val="313537"/>
                </a:solidFill>
                <a:effectLst/>
                <a:latin typeface="Calibri" panose="020F0502020204030204" pitchFamily="34" charset="0"/>
              </a:rPr>
              <a:t>en</a:t>
            </a:r>
            <a:r>
              <a:rPr lang="en-GB" b="0" i="0" baseline="0" dirty="0">
                <a:solidFill>
                  <a:srgbClr val="313537"/>
                </a:solidFill>
                <a:effectLst/>
                <a:latin typeface="Calibri" panose="020F0502020204030204" pitchFamily="34" charset="0"/>
              </a:rPr>
              <a:t> events, </a:t>
            </a:r>
            <a:r>
              <a:rPr lang="en-GB" b="0" i="0" baseline="0" dirty="0" err="1">
                <a:solidFill>
                  <a:srgbClr val="313537"/>
                </a:solidFill>
                <a:effectLst/>
                <a:latin typeface="Calibri" panose="020F0502020204030204" pitchFamily="34" charset="0"/>
              </a:rPr>
              <a:t>statistieken</a:t>
            </a:r>
            <a:r>
              <a:rPr lang="en-GB" b="0" i="0" baseline="0" dirty="0">
                <a:solidFill>
                  <a:srgbClr val="313537"/>
                </a:solidFill>
                <a:effectLst/>
                <a:latin typeface="Calibri" panose="020F0502020204030204" pitchFamily="34" charset="0"/>
              </a:rPr>
              <a:t>, NIC's </a:t>
            </a:r>
            <a:r>
              <a:rPr lang="en-GB" b="0" i="0" baseline="0" dirty="0" err="1">
                <a:solidFill>
                  <a:srgbClr val="313537"/>
                </a:solidFill>
                <a:effectLst/>
                <a:latin typeface="Calibri" panose="020F0502020204030204" pitchFamily="34" charset="0"/>
              </a:rPr>
              <a:t>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meer</a:t>
            </a:r>
            <a:r>
              <a:rPr lang="en-GB" b="0" i="0" baseline="0" dirty="0">
                <a:solidFill>
                  <a:srgbClr val="313537"/>
                </a:solidFill>
                <a:effectLst/>
                <a:latin typeface="Calibri" panose="020F0502020204030204" pitchFamily="34" charset="0"/>
              </a:rPr>
              <a:t>.</a:t>
            </a:r>
          </a:p>
          <a:p>
            <a:pPr algn="l" fontAlgn="base" latinLnBrk="0"/>
            <a:endParaRPr lang="en-GB" b="0" i="0" baseline="0" dirty="0">
              <a:solidFill>
                <a:srgbClr val="313537"/>
              </a:solidFill>
              <a:effectLst/>
              <a:latin typeface="Calibri" panose="020F0502020204030204" pitchFamily="34" charset="0"/>
            </a:endParaRPr>
          </a:p>
          <a:p>
            <a:pPr algn="l" fontAlgn="base" latinLnBrk="0"/>
            <a:r>
              <a:rPr lang="en-GB" b="0" i="0" baseline="0" dirty="0" err="1">
                <a:solidFill>
                  <a:srgbClr val="313537"/>
                </a:solidFill>
                <a:effectLst/>
                <a:latin typeface="Calibri" panose="020F0502020204030204" pitchFamily="34" charset="0"/>
              </a:rPr>
              <a:t>En</a:t>
            </a:r>
            <a:r>
              <a:rPr lang="en-GB" b="0" i="0" baseline="0" dirty="0">
                <a:solidFill>
                  <a:srgbClr val="313537"/>
                </a:solidFill>
                <a:effectLst/>
                <a:latin typeface="Calibri" panose="020F0502020204030204" pitchFamily="34" charset="0"/>
              </a:rPr>
              <a:t> door </a:t>
            </a:r>
            <a:r>
              <a:rPr lang="en-GB" b="0" i="0" baseline="0" dirty="0" err="1">
                <a:solidFill>
                  <a:srgbClr val="313537"/>
                </a:solidFill>
                <a:effectLst/>
                <a:latin typeface="Calibri" panose="020F0502020204030204" pitchFamily="34" charset="0"/>
              </a:rPr>
              <a:t>een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enkele</a:t>
            </a:r>
            <a:r>
              <a:rPr lang="en-GB" b="0" i="0" baseline="0" dirty="0">
                <a:solidFill>
                  <a:srgbClr val="313537"/>
                </a:solidFill>
                <a:effectLst/>
                <a:latin typeface="Calibri" panose="020F0502020204030204" pitchFamily="34" charset="0"/>
              </a:rPr>
              <a:t> VM </a:t>
            </a:r>
            <a:r>
              <a:rPr lang="en-GB" b="0" i="0" baseline="0" dirty="0" err="1">
                <a:solidFill>
                  <a:srgbClr val="313537"/>
                </a:solidFill>
                <a:effectLst/>
                <a:latin typeface="Calibri" panose="020F0502020204030204" pitchFamily="34" charset="0"/>
              </a:rPr>
              <a:t>aan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te</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vinken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kunt</a:t>
            </a:r>
            <a:r>
              <a:rPr lang="en-GB" b="0" i="0" baseline="0" dirty="0">
                <a:solidFill>
                  <a:srgbClr val="313537"/>
                </a:solidFill>
                <a:effectLst/>
                <a:latin typeface="Calibri" panose="020F0502020204030204" pitchFamily="34" charset="0"/>
              </a:rPr>
              <a:t> u het menu </a:t>
            </a:r>
            <a:r>
              <a:rPr lang="en-GB" b="0" i="0" baseline="0" dirty="0" err="1">
                <a:solidFill>
                  <a:srgbClr val="313537"/>
                </a:solidFill>
                <a:effectLst/>
                <a:latin typeface="Calibri" panose="020F0502020204030204" pitchFamily="34" charset="0"/>
              </a:rPr>
              <a:t>Acties</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openen</a:t>
            </a:r>
            <a:r>
              <a:rPr lang="en-GB" b="0" i="0" baseline="0" dirty="0">
                <a:solidFill>
                  <a:srgbClr val="313537"/>
                </a:solidFill>
                <a:effectLst/>
                <a:latin typeface="Calibri" panose="020F0502020204030204" pitchFamily="34" charset="0"/>
              </a:rPr>
              <a:t> om </a:t>
            </a:r>
            <a:r>
              <a:rPr lang="en-GB" b="0" i="0" baseline="0" dirty="0" err="1">
                <a:solidFill>
                  <a:srgbClr val="313537"/>
                </a:solidFill>
                <a:effectLst/>
                <a:latin typeface="Calibri" panose="020F0502020204030204" pitchFamily="34" charset="0"/>
              </a:rPr>
              <a:t>bij</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te</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werken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te</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verwijderen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te</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klonen</a:t>
            </a:r>
            <a:r>
              <a:rPr lang="en-GB" b="0" i="0" baseline="0" dirty="0">
                <a:solidFill>
                  <a:srgbClr val="313537"/>
                </a:solidFill>
                <a:effectLst/>
                <a:latin typeface="Calibri" panose="020F0502020204030204" pitchFamily="34" charset="0"/>
              </a:rPr>
              <a:t> </a:t>
            </a:r>
            <a:r>
              <a:rPr lang="en-GB" b="0" i="0" baseline="0" dirty="0" err="1">
                <a:solidFill>
                  <a:srgbClr val="313537"/>
                </a:solidFill>
                <a:effectLst/>
                <a:latin typeface="Calibri" panose="020F0502020204030204" pitchFamily="34" charset="0"/>
              </a:rPr>
              <a:t>enzovoort</a:t>
            </a:r>
            <a:r>
              <a:rPr lang="en-GB" b="0" i="0" baseline="0" dirty="0">
                <a:solidFill>
                  <a:srgbClr val="313537"/>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4</a:t>
            </a:fld>
            <a:endParaRPr lang="en-US" dirty="0"/>
          </a:p>
        </p:txBody>
      </p:sp>
    </p:spTree>
    <p:extLst>
      <p:ext uri="{BB962C8B-B14F-4D97-AF65-F5344CB8AC3E}">
        <p14:creationId xmlns:p14="http://schemas.microsoft.com/office/powerpoint/2010/main" val="44297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latinLnBrk="0"/>
            <a:r>
              <a:rPr lang="en-GB" b="0" i="0" dirty="0">
                <a:solidFill>
                  <a:srgbClr val="313537"/>
                </a:solidFill>
                <a:effectLst/>
                <a:latin typeface="Body"/>
              </a:rPr>
              <a:t>Het </a:t>
            </a:r>
            <a:r>
              <a:rPr lang="en-GB" b="0" i="0" dirty="0" err="1">
                <a:solidFill>
                  <a:srgbClr val="313537"/>
                </a:solidFill>
                <a:effectLst/>
                <a:latin typeface="Body"/>
              </a:rPr>
              <a:t>maken</a:t>
            </a:r>
            <a:r>
              <a:rPr lang="en-GB" b="0" i="0" dirty="0">
                <a:solidFill>
                  <a:srgbClr val="313537"/>
                </a:solidFill>
                <a:effectLst/>
                <a:latin typeface="Body"/>
              </a:rPr>
              <a:t> van </a:t>
            </a:r>
            <a:r>
              <a:rPr lang="en-GB" b="0" i="0" dirty="0" err="1">
                <a:solidFill>
                  <a:srgbClr val="313537"/>
                </a:solidFill>
                <a:effectLst/>
                <a:latin typeface="Body"/>
              </a:rPr>
              <a:t>een</a:t>
            </a:r>
            <a:r>
              <a:rPr lang="en-GB" b="0" i="0" dirty="0">
                <a:solidFill>
                  <a:srgbClr val="313537"/>
                </a:solidFill>
                <a:effectLst/>
                <a:latin typeface="Body"/>
              </a:rPr>
              <a:t> VM in Prism Central of Prism Element is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eenvoudig</a:t>
            </a:r>
            <a:r>
              <a:rPr lang="en-GB" b="0" i="0" dirty="0">
                <a:solidFill>
                  <a:srgbClr val="313537"/>
                </a:solidFill>
                <a:effectLst/>
                <a:latin typeface="Body"/>
              </a:rPr>
              <a:t> </a:t>
            </a:r>
            <a:r>
              <a:rPr lang="en-GB" b="0" i="0" dirty="0" err="1">
                <a:solidFill>
                  <a:srgbClr val="313537"/>
                </a:solidFill>
                <a:effectLst/>
                <a:latin typeface="Body"/>
              </a:rPr>
              <a:t>proces</a:t>
            </a:r>
            <a:r>
              <a:rPr lang="en-GB" b="0" i="0" dirty="0">
                <a:solidFill>
                  <a:srgbClr val="313537"/>
                </a:solidFill>
                <a:effectLst/>
                <a:latin typeface="Body"/>
              </a:rPr>
              <a:t>. </a:t>
            </a:r>
            <a:r>
              <a:rPr lang="en-GB" b="0" i="0" dirty="0" err="1">
                <a:solidFill>
                  <a:srgbClr val="313537"/>
                </a:solidFill>
                <a:effectLst/>
                <a:latin typeface="Body"/>
              </a:rPr>
              <a:t>Componenten</a:t>
            </a:r>
            <a:r>
              <a:rPr lang="en-GB" b="0" i="0" dirty="0">
                <a:solidFill>
                  <a:srgbClr val="313537"/>
                </a:solidFill>
                <a:effectLst/>
                <a:latin typeface="Body"/>
              </a:rPr>
              <a:t> </a:t>
            </a:r>
            <a:r>
              <a:rPr lang="en-GB" b="0" i="0" dirty="0" err="1">
                <a:solidFill>
                  <a:srgbClr val="313537"/>
                </a:solidFill>
                <a:effectLst/>
                <a:latin typeface="Body"/>
              </a:rPr>
              <a:t>zoals</a:t>
            </a:r>
            <a:r>
              <a:rPr lang="en-GB" b="0" i="0" dirty="0">
                <a:solidFill>
                  <a:srgbClr val="313537"/>
                </a:solidFill>
                <a:effectLst/>
                <a:latin typeface="Body"/>
              </a:rPr>
              <a:t> </a:t>
            </a:r>
            <a:r>
              <a:rPr lang="en-GB" b="0" i="0" dirty="0" err="1">
                <a:solidFill>
                  <a:srgbClr val="313537"/>
                </a:solidFill>
                <a:effectLst/>
                <a:latin typeface="Body"/>
              </a:rPr>
              <a:t>netwerken</a:t>
            </a:r>
            <a:r>
              <a:rPr lang="en-GB" b="0" i="0" dirty="0">
                <a:solidFill>
                  <a:srgbClr val="313537"/>
                </a:solidFill>
                <a:effectLst/>
                <a:latin typeface="Body"/>
              </a:rPr>
              <a:t>, </a:t>
            </a:r>
            <a:r>
              <a:rPr lang="en-GB" b="0" i="0" dirty="0" err="1">
                <a:solidFill>
                  <a:srgbClr val="313537"/>
                </a:solidFill>
                <a:effectLst/>
                <a:latin typeface="Body"/>
              </a:rPr>
              <a:t>schijven</a:t>
            </a:r>
            <a:r>
              <a:rPr lang="en-GB" b="0" i="0" dirty="0">
                <a:solidFill>
                  <a:srgbClr val="313537"/>
                </a:solidFill>
                <a:effectLst/>
                <a:latin typeface="Body"/>
              </a:rPr>
              <a:t>, </a:t>
            </a:r>
            <a:r>
              <a:rPr lang="en-GB" b="0" i="0" dirty="0" err="1">
                <a:solidFill>
                  <a:srgbClr val="313537"/>
                </a:solidFill>
                <a:effectLst/>
                <a:latin typeface="Body"/>
              </a:rPr>
              <a:t>categorieën</a:t>
            </a:r>
            <a:r>
              <a:rPr lang="en-GB" b="0" i="0" dirty="0">
                <a:solidFill>
                  <a:srgbClr val="313537"/>
                </a:solidFill>
                <a:effectLst/>
                <a:latin typeface="Body"/>
              </a:rPr>
              <a:t>, </a:t>
            </a:r>
            <a:r>
              <a:rPr lang="en-GB" b="0" i="0" dirty="0" err="1">
                <a:solidFill>
                  <a:srgbClr val="313537"/>
                </a:solidFill>
                <a:effectLst/>
                <a:latin typeface="Body"/>
              </a:rPr>
              <a:t>enzovoort</a:t>
            </a:r>
            <a:r>
              <a:rPr lang="en-GB" b="0" i="0" dirty="0">
                <a:solidFill>
                  <a:srgbClr val="313537"/>
                </a:solidFill>
                <a:effectLst/>
                <a:latin typeface="Body"/>
              </a:rPr>
              <a:t>, die </a:t>
            </a:r>
            <a:r>
              <a:rPr lang="en-GB" b="0" i="0" dirty="0" err="1">
                <a:solidFill>
                  <a:srgbClr val="313537"/>
                </a:solidFill>
                <a:effectLst/>
                <a:latin typeface="Body"/>
              </a:rPr>
              <a:t>nodig</a:t>
            </a:r>
            <a:r>
              <a:rPr lang="en-GB" b="0" i="0" dirty="0">
                <a:solidFill>
                  <a:srgbClr val="313537"/>
                </a:solidFill>
                <a:effectLst/>
                <a:latin typeface="Body"/>
              </a:rPr>
              <a:t> </a:t>
            </a:r>
            <a:r>
              <a:rPr lang="en-GB" b="0" i="0" dirty="0" err="1">
                <a:solidFill>
                  <a:srgbClr val="313537"/>
                </a:solidFill>
                <a:effectLst/>
                <a:latin typeface="Body"/>
              </a:rPr>
              <a:t>zijn</a:t>
            </a:r>
            <a:r>
              <a:rPr lang="en-GB" b="0" i="0" dirty="0">
                <a:solidFill>
                  <a:srgbClr val="313537"/>
                </a:solidFill>
                <a:effectLst/>
                <a:latin typeface="Body"/>
              </a:rPr>
              <a:t> om de VM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bouwen</a:t>
            </a:r>
            <a:r>
              <a:rPr lang="en-GB" b="0" i="0" dirty="0">
                <a:solidFill>
                  <a:srgbClr val="313537"/>
                </a:solidFill>
                <a:effectLst/>
                <a:latin typeface="Body"/>
              </a:rPr>
              <a:t>, </a:t>
            </a:r>
            <a:r>
              <a:rPr lang="en-GB" b="0" i="0" dirty="0" err="1">
                <a:solidFill>
                  <a:srgbClr val="313537"/>
                </a:solidFill>
                <a:effectLst/>
                <a:latin typeface="Body"/>
              </a:rPr>
              <a:t>moeten</a:t>
            </a:r>
            <a:r>
              <a:rPr lang="en-GB" b="0" i="0" dirty="0">
                <a:solidFill>
                  <a:srgbClr val="313537"/>
                </a:solidFill>
                <a:effectLst/>
                <a:latin typeface="Body"/>
              </a:rPr>
              <a:t> </a:t>
            </a:r>
            <a:r>
              <a:rPr lang="en-GB" b="0" i="0" dirty="0" err="1">
                <a:solidFill>
                  <a:srgbClr val="313537"/>
                </a:solidFill>
                <a:effectLst/>
                <a:latin typeface="Body"/>
              </a:rPr>
              <a:t>echter</a:t>
            </a:r>
            <a:r>
              <a:rPr lang="en-GB" b="0" i="0" dirty="0">
                <a:solidFill>
                  <a:srgbClr val="313537"/>
                </a:solidFill>
                <a:effectLst/>
                <a:latin typeface="Body"/>
              </a:rPr>
              <a:t> </a:t>
            </a:r>
            <a:r>
              <a:rPr lang="en-GB" b="0" i="0" dirty="0" err="1">
                <a:solidFill>
                  <a:srgbClr val="313537"/>
                </a:solidFill>
                <a:effectLst/>
                <a:latin typeface="Body"/>
              </a:rPr>
              <a:t>eerst</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ingesteld</a:t>
            </a:r>
            <a:r>
              <a:rPr lang="en-GB" b="0" i="0" dirty="0">
                <a:solidFill>
                  <a:srgbClr val="313537"/>
                </a:solidFill>
                <a:effectLst/>
                <a:latin typeface="Body"/>
              </a:rPr>
              <a:t> of </a:t>
            </a:r>
            <a:r>
              <a:rPr lang="en-GB" b="0" i="0" dirty="0" err="1">
                <a:solidFill>
                  <a:srgbClr val="313537"/>
                </a:solidFill>
                <a:effectLst/>
                <a:latin typeface="Body"/>
              </a:rPr>
              <a:t>geconfigureerd</a:t>
            </a:r>
            <a:r>
              <a:rPr lang="en-GB" b="0" i="0" dirty="0">
                <a:solidFill>
                  <a:srgbClr val="313537"/>
                </a:solidFill>
                <a:effectLst/>
                <a:latin typeface="Body"/>
              </a:rPr>
              <a:t>.</a:t>
            </a:r>
          </a:p>
          <a:p>
            <a:pPr algn="l" fontAlgn="base" latinLnBrk="0"/>
            <a:endParaRPr lang="en-GB" b="0" i="0" dirty="0">
              <a:solidFill>
                <a:srgbClr val="313537"/>
              </a:solidFill>
              <a:effectLst/>
              <a:latin typeface="Body"/>
            </a:endParaRPr>
          </a:p>
          <a:p>
            <a:pPr algn="l" fontAlgn="base" latinLnBrk="0"/>
            <a:r>
              <a:rPr lang="en-GB" b="0" i="0" dirty="0" err="1">
                <a:solidFill>
                  <a:srgbClr val="313537"/>
                </a:solidFill>
                <a:effectLst/>
                <a:latin typeface="Body"/>
              </a:rPr>
              <a:t>Doorgaans</a:t>
            </a:r>
            <a:r>
              <a:rPr lang="en-GB" b="0" i="0" dirty="0">
                <a:solidFill>
                  <a:srgbClr val="313537"/>
                </a:solidFill>
                <a:effectLst/>
                <a:latin typeface="Body"/>
              </a:rPr>
              <a:t> </a:t>
            </a:r>
            <a:r>
              <a:rPr lang="en-GB" b="0" i="0" dirty="0" err="1">
                <a:solidFill>
                  <a:srgbClr val="313537"/>
                </a:solidFill>
                <a:effectLst/>
                <a:latin typeface="Body"/>
              </a:rPr>
              <a:t>wijst</a:t>
            </a:r>
            <a:r>
              <a:rPr lang="en-GB" b="0" i="0" dirty="0">
                <a:solidFill>
                  <a:srgbClr val="313537"/>
                </a:solidFill>
                <a:effectLst/>
                <a:latin typeface="Body"/>
              </a:rPr>
              <a:t> u </a:t>
            </a:r>
            <a:r>
              <a:rPr lang="en-GB" b="0" i="0" dirty="0" err="1">
                <a:solidFill>
                  <a:srgbClr val="313537"/>
                </a:solidFill>
                <a:effectLst/>
                <a:latin typeface="Body"/>
              </a:rPr>
              <a:t>entiteiten</a:t>
            </a:r>
            <a:r>
              <a:rPr lang="en-GB" b="0" i="0" dirty="0">
                <a:solidFill>
                  <a:srgbClr val="313537"/>
                </a:solidFill>
                <a:effectLst/>
                <a:latin typeface="Body"/>
              </a:rPr>
              <a:t> toe </a:t>
            </a:r>
            <a:r>
              <a:rPr lang="en-GB" b="0" i="0" dirty="0" err="1">
                <a:solidFill>
                  <a:srgbClr val="313537"/>
                </a:solidFill>
                <a:effectLst/>
                <a:latin typeface="Body"/>
              </a:rPr>
              <a:t>aan</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categorie</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past u </a:t>
            </a:r>
            <a:r>
              <a:rPr lang="en-GB" b="0" i="0" dirty="0" err="1">
                <a:solidFill>
                  <a:srgbClr val="313537"/>
                </a:solidFill>
                <a:effectLst/>
                <a:latin typeface="Body"/>
              </a:rPr>
              <a:t>vervolgens</a:t>
            </a:r>
            <a:r>
              <a:rPr lang="en-GB" b="0" i="0" dirty="0">
                <a:solidFill>
                  <a:srgbClr val="313537"/>
                </a:solidFill>
                <a:effectLst/>
                <a:latin typeface="Body"/>
              </a:rPr>
              <a:t> </a:t>
            </a:r>
            <a:r>
              <a:rPr lang="en-GB" b="0" i="0" dirty="0" err="1">
                <a:solidFill>
                  <a:srgbClr val="313537"/>
                </a:solidFill>
                <a:effectLst/>
                <a:latin typeface="Body"/>
              </a:rPr>
              <a:t>beleid</a:t>
            </a:r>
            <a:r>
              <a:rPr lang="en-GB" b="0" i="0" dirty="0">
                <a:solidFill>
                  <a:srgbClr val="313537"/>
                </a:solidFill>
                <a:effectLst/>
                <a:latin typeface="Body"/>
              </a:rPr>
              <a:t> toe op die </a:t>
            </a:r>
            <a:r>
              <a:rPr lang="en-GB" b="0" i="0" dirty="0" err="1">
                <a:solidFill>
                  <a:srgbClr val="313537"/>
                </a:solidFill>
                <a:effectLst/>
                <a:latin typeface="Body"/>
              </a:rPr>
              <a:t>categorie</a:t>
            </a:r>
            <a:r>
              <a:rPr lang="en-GB" b="0" i="0" dirty="0">
                <a:solidFill>
                  <a:srgbClr val="313537"/>
                </a:solidFill>
                <a:effectLst/>
                <a:latin typeface="Body"/>
              </a:rPr>
              <a:t>, die op </a:t>
            </a:r>
            <a:r>
              <a:rPr lang="en-GB" b="0" i="0" dirty="0" err="1">
                <a:solidFill>
                  <a:srgbClr val="313537"/>
                </a:solidFill>
                <a:effectLst/>
                <a:latin typeface="Body"/>
              </a:rPr>
              <a:t>zijn</a:t>
            </a:r>
            <a:r>
              <a:rPr lang="en-GB" b="0" i="0" dirty="0">
                <a:solidFill>
                  <a:srgbClr val="313537"/>
                </a:solidFill>
                <a:effectLst/>
                <a:latin typeface="Body"/>
              </a:rPr>
              <a:t> </a:t>
            </a:r>
            <a:r>
              <a:rPr lang="en-GB" b="0" i="0" dirty="0" err="1">
                <a:solidFill>
                  <a:srgbClr val="313537"/>
                </a:solidFill>
                <a:effectLst/>
                <a:latin typeface="Body"/>
              </a:rPr>
              <a:t>beurt</a:t>
            </a:r>
            <a:r>
              <a:rPr lang="en-GB" b="0" i="0" dirty="0">
                <a:solidFill>
                  <a:srgbClr val="313537"/>
                </a:solidFill>
                <a:effectLst/>
                <a:latin typeface="Body"/>
              </a:rPr>
              <a:t> het </a:t>
            </a:r>
            <a:r>
              <a:rPr lang="en-GB" b="0" i="0" dirty="0" err="1">
                <a:solidFill>
                  <a:srgbClr val="313537"/>
                </a:solidFill>
                <a:effectLst/>
                <a:latin typeface="Body"/>
              </a:rPr>
              <a:t>beleid</a:t>
            </a:r>
            <a:r>
              <a:rPr lang="en-GB" b="0" i="0" dirty="0">
                <a:solidFill>
                  <a:srgbClr val="313537"/>
                </a:solidFill>
                <a:effectLst/>
                <a:latin typeface="Body"/>
              </a:rPr>
              <a:t> </a:t>
            </a:r>
            <a:r>
              <a:rPr lang="en-GB" b="0" i="0" dirty="0" err="1">
                <a:solidFill>
                  <a:srgbClr val="313537"/>
                </a:solidFill>
                <a:effectLst/>
                <a:latin typeface="Body"/>
              </a:rPr>
              <a:t>toepast</a:t>
            </a:r>
            <a:r>
              <a:rPr lang="en-GB" b="0" i="0" dirty="0">
                <a:solidFill>
                  <a:srgbClr val="313537"/>
                </a:solidFill>
                <a:effectLst/>
                <a:latin typeface="Body"/>
              </a:rPr>
              <a:t> op alle </a:t>
            </a:r>
            <a:r>
              <a:rPr lang="en-GB" b="0" i="0" dirty="0" err="1">
                <a:solidFill>
                  <a:srgbClr val="313537"/>
                </a:solidFill>
                <a:effectLst/>
                <a:latin typeface="Body"/>
              </a:rPr>
              <a:t>gekoppelde</a:t>
            </a:r>
            <a:r>
              <a:rPr lang="en-GB" b="0" i="0" dirty="0">
                <a:solidFill>
                  <a:srgbClr val="313537"/>
                </a:solidFill>
                <a:effectLst/>
                <a:latin typeface="Body"/>
              </a:rPr>
              <a:t> </a:t>
            </a:r>
            <a:r>
              <a:rPr lang="en-GB" b="0" i="0" dirty="0" err="1">
                <a:solidFill>
                  <a:srgbClr val="313537"/>
                </a:solidFill>
                <a:effectLst/>
                <a:latin typeface="Body"/>
              </a:rPr>
              <a:t>entiteiten</a:t>
            </a:r>
            <a:r>
              <a:rPr lang="en-GB" b="0" i="0" dirty="0">
                <a:solidFill>
                  <a:srgbClr val="313537"/>
                </a:solidFill>
                <a:effectLst/>
                <a:latin typeface="Body"/>
              </a:rPr>
              <a:t>.</a:t>
            </a:r>
          </a:p>
          <a:p>
            <a:pPr algn="l" fontAlgn="base" latinLnBrk="0"/>
            <a:r>
              <a:rPr lang="en-GB" b="0" i="0" dirty="0" err="1">
                <a:solidFill>
                  <a:srgbClr val="313537"/>
                </a:solidFill>
                <a:effectLst/>
                <a:latin typeface="Body"/>
              </a:rPr>
              <a:t>Netwerk</a:t>
            </a:r>
            <a:r>
              <a:rPr lang="en-GB" b="0" i="0" dirty="0">
                <a:solidFill>
                  <a:srgbClr val="313537"/>
                </a:solidFill>
                <a:effectLst/>
                <a:latin typeface="Body"/>
              </a:rPr>
              <a:t>:</a:t>
            </a:r>
          </a:p>
          <a:p>
            <a:pPr algn="l" fontAlgn="base" latinLnBrk="0"/>
            <a:r>
              <a:rPr lang="en-GB" b="0" i="0" dirty="0">
                <a:solidFill>
                  <a:srgbClr val="313537"/>
                </a:solidFill>
                <a:effectLst/>
                <a:latin typeface="Body"/>
              </a:rPr>
              <a:t>Elke VM-</a:t>
            </a:r>
            <a:r>
              <a:rPr lang="en-GB" b="0" i="0" dirty="0" err="1">
                <a:solidFill>
                  <a:srgbClr val="313537"/>
                </a:solidFill>
                <a:effectLst/>
                <a:latin typeface="Body"/>
              </a:rPr>
              <a:t>netwerkinterface</a:t>
            </a:r>
            <a:r>
              <a:rPr lang="en-GB" b="0" i="0" dirty="0">
                <a:solidFill>
                  <a:srgbClr val="313537"/>
                </a:solidFill>
                <a:effectLst/>
                <a:latin typeface="Body"/>
              </a:rPr>
              <a:t> is </a:t>
            </a:r>
            <a:r>
              <a:rPr lang="en-GB" b="0" i="0" dirty="0" err="1">
                <a:solidFill>
                  <a:srgbClr val="313537"/>
                </a:solidFill>
                <a:effectLst/>
                <a:latin typeface="Body"/>
              </a:rPr>
              <a:t>gebonden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virtueel</a:t>
            </a:r>
            <a:r>
              <a:rPr lang="en-GB" b="0" i="0" dirty="0">
                <a:solidFill>
                  <a:srgbClr val="313537"/>
                </a:solidFill>
                <a:effectLst/>
                <a:latin typeface="Body"/>
              </a:rPr>
              <a:t> </a:t>
            </a:r>
            <a:r>
              <a:rPr lang="en-GB" b="0" i="0" dirty="0" err="1">
                <a:solidFill>
                  <a:srgbClr val="313537"/>
                </a:solidFill>
                <a:effectLst/>
                <a:latin typeface="Body"/>
              </a:rPr>
              <a:t>netwerk</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elk </a:t>
            </a:r>
            <a:r>
              <a:rPr lang="en-GB" b="0" i="0" dirty="0" err="1">
                <a:solidFill>
                  <a:srgbClr val="313537"/>
                </a:solidFill>
                <a:effectLst/>
                <a:latin typeface="Body"/>
              </a:rPr>
              <a:t>virtueel</a:t>
            </a:r>
            <a:r>
              <a:rPr lang="en-GB" b="0" i="0" dirty="0">
                <a:solidFill>
                  <a:srgbClr val="313537"/>
                </a:solidFill>
                <a:effectLst/>
                <a:latin typeface="Body"/>
              </a:rPr>
              <a:t> </a:t>
            </a:r>
            <a:r>
              <a:rPr lang="en-GB" b="0" i="0" dirty="0" err="1">
                <a:solidFill>
                  <a:srgbClr val="313537"/>
                </a:solidFill>
                <a:effectLst/>
                <a:latin typeface="Body"/>
              </a:rPr>
              <a:t>netwerk</a:t>
            </a:r>
            <a:r>
              <a:rPr lang="en-GB" b="0" i="0" dirty="0">
                <a:solidFill>
                  <a:srgbClr val="313537"/>
                </a:solidFill>
                <a:effectLst/>
                <a:latin typeface="Body"/>
              </a:rPr>
              <a:t> is </a:t>
            </a:r>
            <a:r>
              <a:rPr lang="en-GB" b="0" i="0" dirty="0" err="1">
                <a:solidFill>
                  <a:srgbClr val="313537"/>
                </a:solidFill>
                <a:effectLst/>
                <a:latin typeface="Body"/>
              </a:rPr>
              <a:t>gebonden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a:t>
            </a:r>
            <a:r>
              <a:rPr lang="en-GB" b="0" i="0" dirty="0" err="1">
                <a:solidFill>
                  <a:srgbClr val="313537"/>
                </a:solidFill>
                <a:effectLst/>
                <a:latin typeface="Body"/>
              </a:rPr>
              <a:t>één</a:t>
            </a:r>
            <a:r>
              <a:rPr lang="en-GB" b="0" i="0" dirty="0">
                <a:solidFill>
                  <a:srgbClr val="313537"/>
                </a:solidFill>
                <a:effectLst/>
                <a:latin typeface="Body"/>
              </a:rPr>
              <a:t> VLAN.</a:t>
            </a:r>
          </a:p>
          <a:p>
            <a:pPr algn="l" fontAlgn="base" latinLnBrk="0"/>
            <a:endParaRPr lang="en-GB" b="0" i="0" dirty="0">
              <a:solidFill>
                <a:srgbClr val="313537"/>
              </a:solidFill>
              <a:effectLst/>
              <a:latin typeface="Body"/>
            </a:endParaRPr>
          </a:p>
          <a:p>
            <a:pPr algn="l" fontAlgn="base" latinLnBrk="0"/>
            <a:r>
              <a:rPr lang="en-GB" b="0" i="0" dirty="0" err="1">
                <a:solidFill>
                  <a:srgbClr val="313537"/>
                </a:solidFill>
                <a:effectLst/>
                <a:latin typeface="Body"/>
              </a:rPr>
              <a:t>Afbeelding</a:t>
            </a:r>
            <a:r>
              <a:rPr lang="en-GB" b="0" i="0" dirty="0">
                <a:solidFill>
                  <a:srgbClr val="313537"/>
                </a:solidFill>
                <a:effectLst/>
                <a:latin typeface="Body"/>
              </a:rPr>
              <a:t>:</a:t>
            </a:r>
          </a:p>
          <a:p>
            <a:pPr algn="l" fontAlgn="base" latinLnBrk="0"/>
            <a:r>
              <a:rPr lang="en-GB" b="0" i="0" dirty="0">
                <a:solidFill>
                  <a:srgbClr val="313537"/>
                </a:solidFill>
                <a:effectLst/>
                <a:latin typeface="Body"/>
              </a:rPr>
              <a:t>De </a:t>
            </a:r>
            <a:r>
              <a:rPr lang="en-GB" b="0" i="0" dirty="0" err="1">
                <a:solidFill>
                  <a:srgbClr val="313537"/>
                </a:solidFill>
                <a:effectLst/>
                <a:latin typeface="Body"/>
              </a:rPr>
              <a:t>afbeelding</a:t>
            </a:r>
            <a:r>
              <a:rPr lang="en-GB" b="0" i="0" dirty="0">
                <a:solidFill>
                  <a:srgbClr val="313537"/>
                </a:solidFill>
                <a:effectLst/>
                <a:latin typeface="Body"/>
              </a:rPr>
              <a:t> die u wilt </a:t>
            </a:r>
            <a:r>
              <a:rPr lang="en-GB" b="0" i="0" dirty="0" err="1">
                <a:solidFill>
                  <a:srgbClr val="313537"/>
                </a:solidFill>
                <a:effectLst/>
                <a:latin typeface="Body"/>
              </a:rPr>
              <a:t>gebruiken</a:t>
            </a:r>
            <a:r>
              <a:rPr lang="en-GB" b="0" i="0" dirty="0">
                <a:solidFill>
                  <a:srgbClr val="313537"/>
                </a:solidFill>
                <a:effectLst/>
                <a:latin typeface="Body"/>
              </a:rPr>
              <a:t>.</a:t>
            </a:r>
          </a:p>
          <a:p>
            <a:pPr algn="l" fontAlgn="base" latinLnBrk="0"/>
            <a:endParaRPr lang="en-GB" b="0" i="0" dirty="0">
              <a:solidFill>
                <a:srgbClr val="313537"/>
              </a:solidFill>
              <a:effectLst/>
              <a:latin typeface="Body"/>
            </a:endParaRPr>
          </a:p>
          <a:p>
            <a:pPr algn="l" fontAlgn="base" latinLnBrk="0"/>
            <a:r>
              <a:rPr lang="en-GB" b="0" i="0" dirty="0" err="1">
                <a:solidFill>
                  <a:srgbClr val="313537"/>
                </a:solidFill>
                <a:effectLst/>
                <a:latin typeface="Body"/>
              </a:rPr>
              <a:t>VirtIO</a:t>
            </a:r>
            <a:r>
              <a:rPr lang="en-GB" b="0" i="0" dirty="0">
                <a:solidFill>
                  <a:srgbClr val="313537"/>
                </a:solidFill>
                <a:effectLst/>
                <a:latin typeface="Body"/>
              </a:rPr>
              <a:t>:</a:t>
            </a:r>
          </a:p>
          <a:p>
            <a:pPr algn="l" fontAlgn="base" latinLnBrk="0"/>
            <a:r>
              <a:rPr lang="en-GB" b="0" i="0" dirty="0">
                <a:solidFill>
                  <a:srgbClr val="313537"/>
                </a:solidFill>
                <a:effectLst/>
                <a:latin typeface="Body"/>
              </a:rPr>
              <a:t>Om de </a:t>
            </a:r>
            <a:r>
              <a:rPr lang="en-GB" b="0" i="0" dirty="0" err="1">
                <a:solidFill>
                  <a:srgbClr val="313537"/>
                </a:solidFill>
                <a:effectLst/>
                <a:latin typeface="Body"/>
              </a:rPr>
              <a:t>prestaties</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stabiliteit</a:t>
            </a:r>
            <a:r>
              <a:rPr lang="en-GB" b="0" i="0" dirty="0">
                <a:solidFill>
                  <a:srgbClr val="313537"/>
                </a:solidFill>
                <a:effectLst/>
                <a:latin typeface="Body"/>
              </a:rPr>
              <a:t> van </a:t>
            </a:r>
            <a:r>
              <a:rPr lang="en-GB" b="0" i="0" dirty="0" err="1">
                <a:solidFill>
                  <a:srgbClr val="313537"/>
                </a:solidFill>
                <a:effectLst/>
                <a:latin typeface="Body"/>
              </a:rPr>
              <a:t>vensters</a:t>
            </a:r>
            <a:r>
              <a:rPr lang="en-GB" b="0" i="0" dirty="0">
                <a:solidFill>
                  <a:srgbClr val="313537"/>
                </a:solidFill>
                <a:effectLst/>
                <a:latin typeface="Body"/>
              </a:rPr>
              <a:t>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verbeteren</a:t>
            </a:r>
            <a:r>
              <a:rPr lang="en-GB" b="0" i="0" dirty="0">
                <a:solidFill>
                  <a:srgbClr val="313537"/>
                </a:solidFill>
                <a:effectLst/>
                <a:latin typeface="Body"/>
              </a:rPr>
              <a:t> op basis van </a:t>
            </a:r>
            <a:r>
              <a:rPr lang="en-GB" b="0" i="0" dirty="0" err="1">
                <a:solidFill>
                  <a:srgbClr val="313537"/>
                </a:solidFill>
                <a:effectLst/>
                <a:latin typeface="Body"/>
              </a:rPr>
              <a:t>meerdere</a:t>
            </a:r>
            <a:r>
              <a:rPr lang="en-GB" b="0" i="0" dirty="0">
                <a:solidFill>
                  <a:srgbClr val="313537"/>
                </a:solidFill>
                <a:effectLst/>
                <a:latin typeface="Body"/>
              </a:rPr>
              <a:t> </a:t>
            </a:r>
            <a:r>
              <a:rPr lang="en-GB" b="0" i="0" dirty="0" err="1">
                <a:solidFill>
                  <a:srgbClr val="313537"/>
                </a:solidFill>
                <a:effectLst/>
                <a:latin typeface="Body"/>
              </a:rPr>
              <a:t>stuurprogramma's</a:t>
            </a:r>
            <a:r>
              <a:rPr lang="en-GB" b="0" i="0" dirty="0">
                <a:solidFill>
                  <a:srgbClr val="313537"/>
                </a:solidFill>
                <a:effectLst/>
                <a:latin typeface="Body"/>
              </a:rPr>
              <a:t>.</a:t>
            </a:r>
          </a:p>
          <a:p>
            <a:pPr algn="l" fontAlgn="base" latinLnBrk="0"/>
            <a:endParaRPr lang="en-GB" b="0" i="0" dirty="0">
              <a:solidFill>
                <a:srgbClr val="313537"/>
              </a:solidFill>
              <a:effectLst/>
              <a:latin typeface="Body"/>
            </a:endParaRPr>
          </a:p>
          <a:p>
            <a:pPr algn="l" fontAlgn="base" latinLnBrk="0"/>
            <a:r>
              <a:rPr lang="en-GB" b="0" i="0" dirty="0">
                <a:solidFill>
                  <a:srgbClr val="313537"/>
                </a:solidFill>
                <a:effectLst/>
                <a:latin typeface="Body"/>
              </a:rPr>
              <a:t>UEFI BIOS of Legacy BIOS:</a:t>
            </a:r>
          </a:p>
          <a:p>
            <a:pPr algn="l" fontAlgn="base" latinLnBrk="0"/>
            <a:r>
              <a:rPr lang="en-GB" b="0" i="0" dirty="0">
                <a:solidFill>
                  <a:srgbClr val="313537"/>
                </a:solidFill>
                <a:effectLst/>
                <a:latin typeface="Body"/>
              </a:rPr>
              <a:t>De bootloader die je wilt </a:t>
            </a:r>
            <a:r>
              <a:rPr lang="en-GB" b="0" i="0" dirty="0" err="1">
                <a:solidFill>
                  <a:srgbClr val="313537"/>
                </a:solidFill>
                <a:effectLst/>
                <a:latin typeface="Body"/>
              </a:rPr>
              <a:t>gebruiken</a:t>
            </a:r>
            <a:r>
              <a:rPr lang="en-GB" b="0" i="0" dirty="0">
                <a:solidFill>
                  <a:srgbClr val="313537"/>
                </a:solidFill>
                <a:effectLst/>
                <a:latin typeface="Body"/>
              </a:rPr>
              <a:t>.</a:t>
            </a:r>
          </a:p>
          <a:p>
            <a:pPr algn="l" fontAlgn="base" latinLnBrk="0"/>
            <a:endParaRPr lang="en-GB" b="0" i="0" dirty="0">
              <a:solidFill>
                <a:srgbClr val="313537"/>
              </a:solidFill>
              <a:effectLst/>
              <a:latin typeface="Body"/>
            </a:endParaRPr>
          </a:p>
          <a:p>
            <a:pPr algn="l" fontAlgn="base" latinLnBrk="0"/>
            <a:r>
              <a:rPr lang="en-GB" b="0" i="0" dirty="0" err="1">
                <a:solidFill>
                  <a:srgbClr val="313537"/>
                </a:solidFill>
                <a:effectLst/>
                <a:latin typeface="Body"/>
              </a:rPr>
              <a:t>Sysprep</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Cloud-Init:</a:t>
            </a:r>
          </a:p>
          <a:p>
            <a:pPr algn="l" fontAlgn="base" latinLnBrk="0"/>
            <a:r>
              <a:rPr lang="en-GB" b="0" i="0" dirty="0">
                <a:solidFill>
                  <a:srgbClr val="313537"/>
                </a:solidFill>
                <a:effectLst/>
                <a:latin typeface="Body"/>
              </a:rPr>
              <a:t>Om </a:t>
            </a:r>
            <a:r>
              <a:rPr lang="en-GB" b="0" i="0" dirty="0" err="1">
                <a:solidFill>
                  <a:srgbClr val="313537"/>
                </a:solidFill>
                <a:effectLst/>
                <a:latin typeface="Body"/>
              </a:rPr>
              <a:t>standaardconfiguraties</a:t>
            </a:r>
            <a:r>
              <a:rPr lang="en-GB" b="0" i="0" dirty="0">
                <a:solidFill>
                  <a:srgbClr val="313537"/>
                </a:solidFill>
                <a:effectLst/>
                <a:latin typeface="Body"/>
              </a:rPr>
              <a:t> </a:t>
            </a:r>
            <a:r>
              <a:rPr lang="en-GB" b="0" i="0" dirty="0" err="1">
                <a:solidFill>
                  <a:srgbClr val="313537"/>
                </a:solidFill>
                <a:effectLst/>
                <a:latin typeface="Body"/>
              </a:rPr>
              <a:t>zoals</a:t>
            </a:r>
            <a:r>
              <a:rPr lang="en-GB" b="0" i="0" dirty="0">
                <a:solidFill>
                  <a:srgbClr val="313537"/>
                </a:solidFill>
                <a:effectLst/>
                <a:latin typeface="Body"/>
              </a:rPr>
              <a:t> </a:t>
            </a:r>
            <a:r>
              <a:rPr lang="en-GB" b="0" i="0" dirty="0" err="1">
                <a:solidFill>
                  <a:srgbClr val="313537"/>
                </a:solidFill>
                <a:effectLst/>
                <a:latin typeface="Body"/>
              </a:rPr>
              <a:t>hostnaam</a:t>
            </a:r>
            <a:r>
              <a:rPr lang="en-GB" b="0" i="0" dirty="0">
                <a:solidFill>
                  <a:srgbClr val="313537"/>
                </a:solidFill>
                <a:effectLst/>
                <a:latin typeface="Body"/>
              </a:rPr>
              <a:t>, </a:t>
            </a:r>
            <a:r>
              <a:rPr lang="en-GB" b="0" i="0" dirty="0" err="1">
                <a:solidFill>
                  <a:srgbClr val="313537"/>
                </a:solidFill>
                <a:effectLst/>
                <a:latin typeface="Body"/>
              </a:rPr>
              <a:t>tijdzone</a:t>
            </a:r>
            <a:r>
              <a:rPr lang="en-GB" b="0" i="0" dirty="0">
                <a:solidFill>
                  <a:srgbClr val="313537"/>
                </a:solidFill>
                <a:effectLst/>
                <a:latin typeface="Body"/>
              </a:rPr>
              <a:t> et cetera in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stellen</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VM's.</a:t>
            </a:r>
          </a:p>
          <a:p>
            <a:pPr algn="l" fontAlgn="base" latinLnBrk="0"/>
            <a:endParaRPr lang="en-GB" b="0" i="0" dirty="0">
              <a:solidFill>
                <a:srgbClr val="313537"/>
              </a:solidFill>
              <a:effectLst/>
              <a:latin typeface="Body"/>
            </a:endParaRPr>
          </a:p>
          <a:p>
            <a:pPr algn="l" fontAlgn="base" latinLnBrk="0"/>
            <a:r>
              <a:rPr lang="en-GB" b="0" i="0" dirty="0" err="1">
                <a:solidFill>
                  <a:srgbClr val="313537"/>
                </a:solidFill>
                <a:effectLst/>
                <a:latin typeface="Body"/>
              </a:rPr>
              <a:t>Categorieën</a:t>
            </a:r>
            <a:r>
              <a:rPr lang="en-GB" b="0" i="0" dirty="0">
                <a:solidFill>
                  <a:srgbClr val="313537"/>
                </a:solidFill>
                <a:effectLst/>
                <a:latin typeface="Body"/>
              </a:rPr>
              <a:t>:</a:t>
            </a:r>
          </a:p>
          <a:p>
            <a:pPr algn="l" fontAlgn="base" latinLnBrk="0"/>
            <a:r>
              <a:rPr lang="en-GB" b="0" i="0" dirty="0" err="1">
                <a:solidFill>
                  <a:srgbClr val="313537"/>
                </a:solidFill>
                <a:effectLst/>
                <a:latin typeface="Body"/>
              </a:rPr>
              <a:t>Overweeg</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back-</a:t>
            </a:r>
            <a:r>
              <a:rPr lang="en-GB" b="0" i="0" dirty="0" err="1">
                <a:solidFill>
                  <a:srgbClr val="313537"/>
                </a:solidFill>
                <a:effectLst/>
                <a:latin typeface="Body"/>
              </a:rPr>
              <a:t>upbeleid</a:t>
            </a:r>
            <a:r>
              <a:rPr lang="en-GB" b="0" i="0" dirty="0">
                <a:solidFill>
                  <a:srgbClr val="313537"/>
                </a:solidFill>
                <a:effectLst/>
                <a:latin typeface="Body"/>
              </a:rPr>
              <a:t> </a:t>
            </a:r>
            <a:r>
              <a:rPr lang="en-GB" b="0" i="0" dirty="0" err="1">
                <a:solidFill>
                  <a:srgbClr val="313537"/>
                </a:solidFill>
                <a:effectLst/>
                <a:latin typeface="Body"/>
              </a:rPr>
              <a:t>als</a:t>
            </a:r>
            <a:r>
              <a:rPr lang="en-GB" b="0" i="0" dirty="0">
                <a:solidFill>
                  <a:srgbClr val="313537"/>
                </a:solidFill>
                <a:effectLst/>
                <a:latin typeface="Body"/>
              </a:rPr>
              <a:t> </a:t>
            </a:r>
            <a:r>
              <a:rPr lang="en-GB" b="0" i="0" dirty="0" err="1">
                <a:solidFill>
                  <a:srgbClr val="313537"/>
                </a:solidFill>
                <a:effectLst/>
                <a:latin typeface="Body"/>
              </a:rPr>
              <a:t>voorbeeld</a:t>
            </a:r>
            <a:r>
              <a:rPr lang="en-GB" b="0" i="0" dirty="0">
                <a:solidFill>
                  <a:srgbClr val="313537"/>
                </a:solidFill>
                <a:effectLst/>
                <a:latin typeface="Body"/>
              </a:rPr>
              <a:t>. </a:t>
            </a:r>
            <a:r>
              <a:rPr lang="en-GB" b="0" i="0" dirty="0" err="1">
                <a:solidFill>
                  <a:srgbClr val="313537"/>
                </a:solidFill>
                <a:effectLst/>
                <a:latin typeface="Body"/>
              </a:rPr>
              <a:t>Mogelijk</a:t>
            </a:r>
            <a:r>
              <a:rPr lang="en-GB" b="0" i="0" dirty="0">
                <a:solidFill>
                  <a:srgbClr val="313537"/>
                </a:solidFill>
                <a:effectLst/>
                <a:latin typeface="Body"/>
              </a:rPr>
              <a:t> </a:t>
            </a:r>
            <a:r>
              <a:rPr lang="en-GB" b="0" i="0" dirty="0" err="1">
                <a:solidFill>
                  <a:srgbClr val="313537"/>
                </a:solidFill>
                <a:effectLst/>
                <a:latin typeface="Body"/>
              </a:rPr>
              <a:t>hebt</a:t>
            </a:r>
            <a:r>
              <a:rPr lang="en-GB" b="0" i="0" dirty="0">
                <a:solidFill>
                  <a:srgbClr val="313537"/>
                </a:solidFill>
                <a:effectLst/>
                <a:latin typeface="Body"/>
              </a:rPr>
              <a:t> u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bedrijfsbeleid</a:t>
            </a:r>
            <a:r>
              <a:rPr lang="en-GB" b="0" i="0" dirty="0">
                <a:solidFill>
                  <a:srgbClr val="313537"/>
                </a:solidFill>
                <a:effectLst/>
                <a:latin typeface="Body"/>
              </a:rPr>
              <a:t> </a:t>
            </a:r>
            <a:r>
              <a:rPr lang="en-GB" b="0" i="0" dirty="0" err="1">
                <a:solidFill>
                  <a:srgbClr val="313537"/>
                </a:solidFill>
                <a:effectLst/>
                <a:latin typeface="Body"/>
              </a:rPr>
              <a:t>dat</a:t>
            </a:r>
            <a:r>
              <a:rPr lang="en-GB" b="0" i="0" dirty="0">
                <a:solidFill>
                  <a:srgbClr val="313537"/>
                </a:solidFill>
                <a:effectLst/>
                <a:latin typeface="Body"/>
              </a:rPr>
              <a:t> </a:t>
            </a:r>
            <a:r>
              <a:rPr lang="en-GB" b="0" i="0" dirty="0" err="1">
                <a:solidFill>
                  <a:srgbClr val="313537"/>
                </a:solidFill>
                <a:effectLst/>
                <a:latin typeface="Body"/>
              </a:rPr>
              <a:t>vereist</a:t>
            </a:r>
            <a:r>
              <a:rPr lang="en-GB" b="0" i="0" dirty="0">
                <a:solidFill>
                  <a:srgbClr val="313537"/>
                </a:solidFill>
                <a:effectLst/>
                <a:latin typeface="Body"/>
              </a:rPr>
              <a:t> </a:t>
            </a:r>
            <a:r>
              <a:rPr lang="en-GB" b="0" i="0" dirty="0" err="1">
                <a:solidFill>
                  <a:srgbClr val="313537"/>
                </a:solidFill>
                <a:effectLst/>
                <a:latin typeface="Body"/>
              </a:rPr>
              <a:t>dat</a:t>
            </a:r>
            <a:r>
              <a:rPr lang="en-GB" b="0" i="0" dirty="0">
                <a:solidFill>
                  <a:srgbClr val="313537"/>
                </a:solidFill>
                <a:effectLst/>
                <a:latin typeface="Body"/>
              </a:rPr>
              <a:t> er </a:t>
            </a:r>
            <a:r>
              <a:rPr lang="en-GB" b="0" i="0" dirty="0" err="1">
                <a:solidFill>
                  <a:srgbClr val="313537"/>
                </a:solidFill>
                <a:effectLst/>
                <a:latin typeface="Body"/>
              </a:rPr>
              <a:t>een</a:t>
            </a:r>
            <a:r>
              <a:rPr lang="en-GB" b="0" i="0" dirty="0">
                <a:solidFill>
                  <a:srgbClr val="313537"/>
                </a:solidFill>
                <a:effectLst/>
                <a:latin typeface="Body"/>
              </a:rPr>
              <a:t> back-up van alle VM's </a:t>
            </a:r>
            <a:r>
              <a:rPr lang="en-GB" b="0" i="0" dirty="0" err="1">
                <a:solidFill>
                  <a:srgbClr val="313537"/>
                </a:solidFill>
                <a:effectLst/>
                <a:latin typeface="Body"/>
              </a:rPr>
              <a:t>wordt</a:t>
            </a:r>
            <a:r>
              <a:rPr lang="en-GB" b="0" i="0" dirty="0">
                <a:solidFill>
                  <a:srgbClr val="313537"/>
                </a:solidFill>
                <a:effectLst/>
                <a:latin typeface="Body"/>
              </a:rPr>
              <a:t> </a:t>
            </a:r>
            <a:r>
              <a:rPr lang="en-GB" b="0" i="0" dirty="0" err="1">
                <a:solidFill>
                  <a:srgbClr val="313537"/>
                </a:solidFill>
                <a:effectLst/>
                <a:latin typeface="Body"/>
              </a:rPr>
              <a:t>gemaakt</a:t>
            </a:r>
            <a:r>
              <a:rPr lang="en-GB" b="0" i="0" dirty="0">
                <a:solidFill>
                  <a:srgbClr val="313537"/>
                </a:solidFill>
                <a:effectLst/>
                <a:latin typeface="Body"/>
              </a:rPr>
              <a:t>, maar met </a:t>
            </a:r>
            <a:r>
              <a:rPr lang="en-GB" b="0" i="0" dirty="0" err="1">
                <a:solidFill>
                  <a:srgbClr val="313537"/>
                </a:solidFill>
                <a:effectLst/>
                <a:latin typeface="Body"/>
              </a:rPr>
              <a:t>verschillende</a:t>
            </a:r>
            <a:r>
              <a:rPr lang="en-GB" b="0" i="0" dirty="0">
                <a:solidFill>
                  <a:srgbClr val="313537"/>
                </a:solidFill>
                <a:effectLst/>
                <a:latin typeface="Body"/>
              </a:rPr>
              <a:t> </a:t>
            </a:r>
            <a:r>
              <a:rPr lang="en-GB" b="0" i="0" dirty="0" err="1">
                <a:solidFill>
                  <a:srgbClr val="313537"/>
                </a:solidFill>
                <a:effectLst/>
                <a:latin typeface="Body"/>
              </a:rPr>
              <a:t>frequenties</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a:t>
            </a:r>
            <a:r>
              <a:rPr lang="en-GB" b="0" i="0" dirty="0" err="1">
                <a:solidFill>
                  <a:srgbClr val="313537"/>
                </a:solidFill>
                <a:effectLst/>
                <a:latin typeface="Body"/>
              </a:rPr>
              <a:t>verschillende</a:t>
            </a:r>
            <a:r>
              <a:rPr lang="en-GB" b="0" i="0" dirty="0">
                <a:solidFill>
                  <a:srgbClr val="313537"/>
                </a:solidFill>
                <a:effectLst/>
                <a:latin typeface="Body"/>
              </a:rPr>
              <a:t> </a:t>
            </a:r>
            <a:r>
              <a:rPr lang="en-GB" b="0" i="0" dirty="0" err="1">
                <a:solidFill>
                  <a:srgbClr val="313537"/>
                </a:solidFill>
                <a:effectLst/>
                <a:latin typeface="Body"/>
              </a:rPr>
              <a:t>afdelingen</a:t>
            </a:r>
            <a:r>
              <a:rPr lang="en-GB" b="0" i="0" dirty="0">
                <a:solidFill>
                  <a:srgbClr val="313537"/>
                </a:solidFill>
                <a:effectLst/>
                <a:latin typeface="Body"/>
              </a:rPr>
              <a:t>. Van marketing-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verkoop</a:t>
            </a:r>
            <a:r>
              <a:rPr lang="en-GB" b="0" i="0" dirty="0">
                <a:solidFill>
                  <a:srgbClr val="313537"/>
                </a:solidFill>
                <a:effectLst/>
                <a:latin typeface="Body"/>
              </a:rPr>
              <a:t>-VM's mag </a:t>
            </a:r>
            <a:r>
              <a:rPr lang="en-GB" b="0" i="0" dirty="0" err="1">
                <a:solidFill>
                  <a:srgbClr val="313537"/>
                </a:solidFill>
                <a:effectLst/>
                <a:latin typeface="Body"/>
              </a:rPr>
              <a:t>bijvoorbeeld</a:t>
            </a:r>
            <a:r>
              <a:rPr lang="en-GB" b="0" i="0" dirty="0">
                <a:solidFill>
                  <a:srgbClr val="313537"/>
                </a:solidFill>
                <a:effectLst/>
                <a:latin typeface="Body"/>
              </a:rPr>
              <a:t> </a:t>
            </a:r>
            <a:r>
              <a:rPr lang="en-GB" b="0" i="0" dirty="0" err="1">
                <a:solidFill>
                  <a:srgbClr val="313537"/>
                </a:solidFill>
                <a:effectLst/>
                <a:latin typeface="Body"/>
              </a:rPr>
              <a:t>slechts</a:t>
            </a:r>
            <a:r>
              <a:rPr lang="en-GB" b="0" i="0" dirty="0">
                <a:solidFill>
                  <a:srgbClr val="313537"/>
                </a:solidFill>
                <a:effectLst/>
                <a:latin typeface="Body"/>
              </a:rPr>
              <a:t> </a:t>
            </a:r>
            <a:r>
              <a:rPr lang="en-GB" b="0" i="0" dirty="0" err="1">
                <a:solidFill>
                  <a:srgbClr val="313537"/>
                </a:solidFill>
                <a:effectLst/>
                <a:latin typeface="Body"/>
              </a:rPr>
              <a:t>één</a:t>
            </a:r>
            <a:r>
              <a:rPr lang="en-GB" b="0" i="0" dirty="0">
                <a:solidFill>
                  <a:srgbClr val="313537"/>
                </a:solidFill>
                <a:effectLst/>
                <a:latin typeface="Body"/>
              </a:rPr>
              <a:t> </a:t>
            </a:r>
            <a:r>
              <a:rPr lang="en-GB" b="0" i="0" dirty="0" err="1">
                <a:solidFill>
                  <a:srgbClr val="313537"/>
                </a:solidFill>
                <a:effectLst/>
                <a:latin typeface="Body"/>
              </a:rPr>
              <a:t>keer</a:t>
            </a:r>
            <a:r>
              <a:rPr lang="en-GB" b="0" i="0" dirty="0">
                <a:solidFill>
                  <a:srgbClr val="313537"/>
                </a:solidFill>
                <a:effectLst/>
                <a:latin typeface="Body"/>
              </a:rPr>
              <a:t> per </a:t>
            </a:r>
            <a:r>
              <a:rPr lang="en-GB" b="0" i="0" dirty="0" err="1">
                <a:solidFill>
                  <a:srgbClr val="313537"/>
                </a:solidFill>
                <a:effectLst/>
                <a:latin typeface="Body"/>
              </a:rPr>
              <a:t>dag</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back-up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gemaakt</a:t>
            </a:r>
            <a:r>
              <a:rPr lang="en-GB" b="0" i="0" dirty="0">
                <a:solidFill>
                  <a:srgbClr val="313537"/>
                </a:solidFill>
                <a:effectLst/>
                <a:latin typeface="Body"/>
              </a:rPr>
              <a:t>, maar van </a:t>
            </a:r>
            <a:r>
              <a:rPr lang="en-GB" b="0" i="0" dirty="0" err="1">
                <a:solidFill>
                  <a:srgbClr val="313537"/>
                </a:solidFill>
                <a:effectLst/>
                <a:latin typeface="Body"/>
              </a:rPr>
              <a:t>financiële</a:t>
            </a:r>
            <a:r>
              <a:rPr lang="en-GB" b="0" i="0" dirty="0">
                <a:solidFill>
                  <a:srgbClr val="313537"/>
                </a:solidFill>
                <a:effectLst/>
                <a:latin typeface="Body"/>
              </a:rPr>
              <a:t> VM's </a:t>
            </a:r>
            <a:r>
              <a:rPr lang="en-GB" b="0" i="0" dirty="0" err="1">
                <a:solidFill>
                  <a:srgbClr val="313537"/>
                </a:solidFill>
                <a:effectLst/>
                <a:latin typeface="Body"/>
              </a:rPr>
              <a:t>moet</a:t>
            </a:r>
            <a:r>
              <a:rPr lang="en-GB" b="0" i="0" dirty="0">
                <a:solidFill>
                  <a:srgbClr val="313537"/>
                </a:solidFill>
                <a:effectLst/>
                <a:latin typeface="Body"/>
              </a:rPr>
              <a:t> elk </a:t>
            </a:r>
            <a:r>
              <a:rPr lang="en-GB" b="0" i="0" dirty="0" err="1">
                <a:solidFill>
                  <a:srgbClr val="313537"/>
                </a:solidFill>
                <a:effectLst/>
                <a:latin typeface="Body"/>
              </a:rPr>
              <a:t>uur</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back-up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gemaakt</a:t>
            </a:r>
            <a:r>
              <a:rPr lang="en-GB" b="0" i="0" dirty="0">
                <a:solidFill>
                  <a:srgbClr val="313537"/>
                </a:solidFill>
                <a:effectLst/>
                <a:latin typeface="Body"/>
              </a:rPr>
              <a:t>. In </a:t>
            </a:r>
            <a:r>
              <a:rPr lang="en-GB" b="0" i="0" dirty="0" err="1">
                <a:solidFill>
                  <a:srgbClr val="313537"/>
                </a:solidFill>
                <a:effectLst/>
                <a:latin typeface="Body"/>
              </a:rPr>
              <a:t>dit</a:t>
            </a:r>
            <a:r>
              <a:rPr lang="en-GB" b="0" i="0" dirty="0">
                <a:solidFill>
                  <a:srgbClr val="313537"/>
                </a:solidFill>
                <a:effectLst/>
                <a:latin typeface="Body"/>
              </a:rPr>
              <a:t> scenario </a:t>
            </a:r>
            <a:r>
              <a:rPr lang="en-GB" b="0" i="0" dirty="0" err="1">
                <a:solidFill>
                  <a:srgbClr val="313537"/>
                </a:solidFill>
                <a:effectLst/>
                <a:latin typeface="Body"/>
              </a:rPr>
              <a:t>kunt</a:t>
            </a:r>
            <a:r>
              <a:rPr lang="en-GB" b="0" i="0" dirty="0">
                <a:solidFill>
                  <a:srgbClr val="313537"/>
                </a:solidFill>
                <a:effectLst/>
                <a:latin typeface="Body"/>
              </a:rPr>
              <a:t> u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afdelingscategorie</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met Marketing, </a:t>
            </a:r>
            <a:r>
              <a:rPr lang="en-GB" b="0" i="0" dirty="0" err="1">
                <a:solidFill>
                  <a:srgbClr val="313537"/>
                </a:solidFill>
                <a:effectLst/>
                <a:latin typeface="Body"/>
              </a:rPr>
              <a:t>Verkoop</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Financiën</a:t>
            </a:r>
            <a:r>
              <a:rPr lang="en-GB" b="0" i="0" dirty="0">
                <a:solidFill>
                  <a:srgbClr val="313537"/>
                </a:solidFill>
                <a:effectLst/>
                <a:latin typeface="Body"/>
              </a:rPr>
              <a:t> </a:t>
            </a:r>
            <a:r>
              <a:rPr lang="en-GB" b="0" i="0" dirty="0" err="1">
                <a:solidFill>
                  <a:srgbClr val="313537"/>
                </a:solidFill>
                <a:effectLst/>
                <a:latin typeface="Body"/>
              </a:rPr>
              <a:t>als</a:t>
            </a:r>
            <a:r>
              <a:rPr lang="en-GB" b="0" i="0" dirty="0">
                <a:solidFill>
                  <a:srgbClr val="313537"/>
                </a:solidFill>
                <a:effectLst/>
                <a:latin typeface="Body"/>
              </a:rPr>
              <a:t> </a:t>
            </a:r>
            <a:r>
              <a:rPr lang="en-GB" b="0" i="0" dirty="0" err="1">
                <a:solidFill>
                  <a:srgbClr val="313537"/>
                </a:solidFill>
                <a:effectLst/>
                <a:latin typeface="Body"/>
              </a:rPr>
              <a:t>drie</a:t>
            </a:r>
            <a:r>
              <a:rPr lang="en-GB" b="0" i="0" dirty="0">
                <a:solidFill>
                  <a:srgbClr val="313537"/>
                </a:solidFill>
                <a:effectLst/>
                <a:latin typeface="Body"/>
              </a:rPr>
              <a:t> van de </a:t>
            </a:r>
            <a:r>
              <a:rPr lang="en-GB" b="0" i="0" dirty="0" err="1">
                <a:solidFill>
                  <a:srgbClr val="313537"/>
                </a:solidFill>
                <a:effectLst/>
                <a:latin typeface="Body"/>
              </a:rPr>
              <a:t>waarden</a:t>
            </a:r>
            <a:r>
              <a:rPr lang="en-GB" b="0" i="0" dirty="0">
                <a:solidFill>
                  <a:srgbClr val="313537"/>
                </a:solidFill>
                <a:effectLst/>
                <a:latin typeface="Body"/>
              </a:rPr>
              <a:t>. </a:t>
            </a:r>
            <a:r>
              <a:rPr lang="en-GB" b="0" i="0" dirty="0" err="1">
                <a:solidFill>
                  <a:srgbClr val="313537"/>
                </a:solidFill>
                <a:effectLst/>
                <a:latin typeface="Body"/>
              </a:rPr>
              <a:t>Vervolgens</a:t>
            </a:r>
            <a:r>
              <a:rPr lang="en-GB" b="0" i="0" dirty="0">
                <a:solidFill>
                  <a:srgbClr val="313537"/>
                </a:solidFill>
                <a:effectLst/>
                <a:latin typeface="Body"/>
              </a:rPr>
              <a:t> </a:t>
            </a:r>
            <a:r>
              <a:rPr lang="en-GB" b="0" i="0" dirty="0" err="1">
                <a:solidFill>
                  <a:srgbClr val="313537"/>
                </a:solidFill>
                <a:effectLst/>
                <a:latin typeface="Body"/>
              </a:rPr>
              <a:t>kunt</a:t>
            </a:r>
            <a:r>
              <a:rPr lang="en-GB" b="0" i="0" dirty="0">
                <a:solidFill>
                  <a:srgbClr val="313537"/>
                </a:solidFill>
                <a:effectLst/>
                <a:latin typeface="Body"/>
              </a:rPr>
              <a:t> u VM's </a:t>
            </a:r>
            <a:r>
              <a:rPr lang="en-GB" b="0" i="0" dirty="0" err="1">
                <a:solidFill>
                  <a:srgbClr val="313537"/>
                </a:solidFill>
                <a:effectLst/>
                <a:latin typeface="Body"/>
              </a:rPr>
              <a:t>toewijzen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die </a:t>
            </a:r>
            <a:r>
              <a:rPr lang="en-GB" b="0" i="0" dirty="0" err="1">
                <a:solidFill>
                  <a:srgbClr val="313537"/>
                </a:solidFill>
                <a:effectLst/>
                <a:latin typeface="Body"/>
              </a:rPr>
              <a:t>categorie</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aangepast</a:t>
            </a:r>
            <a:r>
              <a:rPr lang="en-GB" b="0" i="0" dirty="0">
                <a:solidFill>
                  <a:srgbClr val="313537"/>
                </a:solidFill>
                <a:effectLst/>
                <a:latin typeface="Body"/>
              </a:rPr>
              <a:t> back-</a:t>
            </a:r>
            <a:r>
              <a:rPr lang="en-GB" b="0" i="0" dirty="0" err="1">
                <a:solidFill>
                  <a:srgbClr val="313537"/>
                </a:solidFill>
                <a:effectLst/>
                <a:latin typeface="Body"/>
              </a:rPr>
              <a:t>upbeleid</a:t>
            </a:r>
            <a:r>
              <a:rPr lang="en-GB" b="0" i="0" dirty="0">
                <a:solidFill>
                  <a:srgbClr val="313537"/>
                </a:solidFill>
                <a:effectLst/>
                <a:latin typeface="Body"/>
              </a:rPr>
              <a:t> </a:t>
            </a:r>
            <a:r>
              <a:rPr lang="en-GB" b="0" i="0" dirty="0" err="1">
                <a:solidFill>
                  <a:srgbClr val="313537"/>
                </a:solidFill>
                <a:effectLst/>
                <a:latin typeface="Body"/>
              </a:rPr>
              <a:t>toepassen</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a:t>
            </a:r>
            <a:r>
              <a:rPr lang="en-GB" b="0" i="0" dirty="0" err="1">
                <a:solidFill>
                  <a:srgbClr val="313537"/>
                </a:solidFill>
                <a:effectLst/>
                <a:latin typeface="Body"/>
              </a:rPr>
              <a:t>verschillende</a:t>
            </a:r>
            <a:r>
              <a:rPr lang="en-GB" b="0" i="0" dirty="0">
                <a:solidFill>
                  <a:srgbClr val="313537"/>
                </a:solidFill>
                <a:effectLst/>
                <a:latin typeface="Body"/>
              </a:rPr>
              <a:t> </a:t>
            </a:r>
            <a:r>
              <a:rPr lang="en-GB" b="0" i="0" dirty="0" err="1">
                <a:solidFill>
                  <a:srgbClr val="313537"/>
                </a:solidFill>
                <a:effectLst/>
                <a:latin typeface="Body"/>
              </a:rPr>
              <a:t>afdelingen</a:t>
            </a:r>
            <a:r>
              <a:rPr lang="en-GB" b="0" i="0" dirty="0">
                <a:solidFill>
                  <a:srgbClr val="313537"/>
                </a:solidFill>
                <a:effectLst/>
                <a:latin typeface="Body"/>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5</a:t>
            </a:fld>
            <a:endParaRPr lang="en-US" dirty="0"/>
          </a:p>
        </p:txBody>
      </p:sp>
    </p:spTree>
    <p:extLst>
      <p:ext uri="{BB962C8B-B14F-4D97-AF65-F5344CB8AC3E}">
        <p14:creationId xmlns:p14="http://schemas.microsoft.com/office/powerpoint/2010/main" val="132264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latinLnBrk="0"/>
            <a:r>
              <a:rPr lang="en-GB" b="1" i="0" dirty="0">
                <a:solidFill>
                  <a:srgbClr val="313537"/>
                </a:solidFill>
                <a:effectLst/>
                <a:latin typeface="Body"/>
              </a:rPr>
              <a:t>Entities</a:t>
            </a:r>
            <a:r>
              <a:rPr lang="en-GB" b="0" i="0" dirty="0">
                <a:solidFill>
                  <a:srgbClr val="313537"/>
                </a:solidFill>
                <a:effectLst/>
                <a:latin typeface="Body"/>
              </a:rPr>
              <a:t> - </a:t>
            </a:r>
            <a:r>
              <a:rPr lang="en-GB" b="1" i="0" dirty="0">
                <a:solidFill>
                  <a:srgbClr val="313537"/>
                </a:solidFill>
                <a:effectLst/>
                <a:latin typeface="Body"/>
              </a:rPr>
              <a:t>Compute &amp; Storage</a:t>
            </a:r>
            <a:r>
              <a:rPr lang="en-GB" b="0" i="0" dirty="0">
                <a:solidFill>
                  <a:srgbClr val="313537"/>
                </a:solidFill>
                <a:effectLst/>
                <a:latin typeface="Body"/>
              </a:rPr>
              <a:t> - </a:t>
            </a:r>
            <a:r>
              <a:rPr lang="en-GB" b="1" i="0" dirty="0">
                <a:solidFill>
                  <a:srgbClr val="313537"/>
                </a:solidFill>
                <a:effectLst/>
                <a:latin typeface="Body"/>
              </a:rPr>
              <a:t>VMs</a:t>
            </a:r>
            <a:r>
              <a:rPr lang="en-GB" b="0" i="0" dirty="0">
                <a:solidFill>
                  <a:srgbClr val="313537"/>
                </a:solidFill>
                <a:effectLst/>
                <a:latin typeface="Body"/>
              </a:rPr>
              <a:t> - </a:t>
            </a:r>
            <a:r>
              <a:rPr lang="en-GB" b="1" i="0" dirty="0">
                <a:solidFill>
                  <a:srgbClr val="313537"/>
                </a:solidFill>
                <a:effectLst/>
                <a:latin typeface="Body"/>
              </a:rPr>
              <a:t>Create</a:t>
            </a:r>
            <a:r>
              <a:rPr lang="en-GB" b="0" i="0" dirty="0">
                <a:solidFill>
                  <a:srgbClr val="313537"/>
                </a:solidFill>
                <a:effectLst/>
                <a:latin typeface="Body"/>
              </a:rPr>
              <a:t> </a:t>
            </a:r>
            <a:r>
              <a:rPr lang="en-GB" b="1" i="0" dirty="0">
                <a:solidFill>
                  <a:srgbClr val="313537"/>
                </a:solidFill>
                <a:effectLst/>
                <a:latin typeface="Body"/>
              </a:rPr>
              <a:t>VM</a:t>
            </a:r>
            <a:r>
              <a:rPr lang="en-GB" b="0" i="0" dirty="0">
                <a:solidFill>
                  <a:srgbClr val="313537"/>
                </a:solidFill>
                <a:effectLst/>
                <a:latin typeface="Body"/>
              </a:rPr>
              <a:t> </a:t>
            </a:r>
          </a:p>
          <a:p>
            <a:pPr algn="l" fontAlgn="base" latinLnBrk="0"/>
            <a:endParaRPr lang="en-GB" b="0" i="0" dirty="0">
              <a:solidFill>
                <a:srgbClr val="313537"/>
              </a:solidFill>
              <a:effectLst/>
              <a:latin typeface="Body"/>
            </a:endParaRPr>
          </a:p>
          <a:p>
            <a:pPr algn="l" fontAlgn="base" latinLnBrk="0"/>
            <a:r>
              <a:rPr lang="en-GB" b="0" i="0" dirty="0">
                <a:solidFill>
                  <a:srgbClr val="313537"/>
                </a:solidFill>
                <a:effectLst/>
                <a:latin typeface="Body"/>
              </a:rPr>
              <a:t>Configuration:</a:t>
            </a:r>
          </a:p>
          <a:p>
            <a:pPr algn="l" fontAlgn="base" latinLnBrk="0"/>
            <a:r>
              <a:rPr lang="en-GB" b="0" i="0" dirty="0" err="1">
                <a:solidFill>
                  <a:srgbClr val="313537"/>
                </a:solidFill>
                <a:effectLst/>
                <a:latin typeface="Body"/>
              </a:rPr>
              <a:t>een</a:t>
            </a:r>
            <a:r>
              <a:rPr lang="en-GB" b="0" i="0" dirty="0">
                <a:solidFill>
                  <a:srgbClr val="313537"/>
                </a:solidFill>
                <a:effectLst/>
                <a:latin typeface="Body"/>
              </a:rPr>
              <a:t> naam, </a:t>
            </a:r>
            <a:r>
              <a:rPr lang="en-GB" b="0" i="0" dirty="0" err="1">
                <a:solidFill>
                  <a:srgbClr val="313537"/>
                </a:solidFill>
                <a:effectLst/>
                <a:latin typeface="Body"/>
              </a:rPr>
              <a:t>beschrijving</a:t>
            </a:r>
            <a:r>
              <a:rPr lang="en-GB" b="0" i="0" dirty="0">
                <a:solidFill>
                  <a:srgbClr val="313537"/>
                </a:solidFill>
                <a:effectLst/>
                <a:latin typeface="Body"/>
              </a:rPr>
              <a:t>, het cluster </a:t>
            </a:r>
            <a:r>
              <a:rPr lang="en-GB" b="0" i="0" dirty="0" err="1">
                <a:solidFill>
                  <a:srgbClr val="313537"/>
                </a:solidFill>
                <a:effectLst/>
                <a:latin typeface="Body"/>
              </a:rPr>
              <a:t>waarop</a:t>
            </a:r>
            <a:r>
              <a:rPr lang="en-GB" b="0" i="0" dirty="0">
                <a:solidFill>
                  <a:srgbClr val="313537"/>
                </a:solidFill>
                <a:effectLst/>
                <a:latin typeface="Body"/>
              </a:rPr>
              <a:t> u </a:t>
            </a:r>
            <a:r>
              <a:rPr lang="en-GB" b="0" i="0" dirty="0" err="1">
                <a:solidFill>
                  <a:srgbClr val="313537"/>
                </a:solidFill>
                <a:effectLst/>
                <a:latin typeface="Body"/>
              </a:rPr>
              <a:t>deze</a:t>
            </a:r>
            <a:r>
              <a:rPr lang="en-GB" b="0" i="0" dirty="0">
                <a:solidFill>
                  <a:srgbClr val="313537"/>
                </a:solidFill>
                <a:effectLst/>
                <a:latin typeface="Body"/>
              </a:rPr>
              <a:t> VM wilt laten </a:t>
            </a:r>
            <a:r>
              <a:rPr lang="en-GB" b="0" i="0" dirty="0" err="1">
                <a:solidFill>
                  <a:srgbClr val="313537"/>
                </a:solidFill>
                <a:effectLst/>
                <a:latin typeface="Body"/>
              </a:rPr>
              <a:t>staan</a:t>
            </a:r>
            <a:r>
              <a:rPr lang="en-GB" b="0" i="0" dirty="0">
                <a:solidFill>
                  <a:srgbClr val="313537"/>
                </a:solidFill>
                <a:effectLst/>
                <a:latin typeface="Body"/>
              </a:rPr>
              <a:t>, het </a:t>
            </a:r>
            <a:r>
              <a:rPr lang="en-GB" b="0" i="0" dirty="0" err="1">
                <a:solidFill>
                  <a:srgbClr val="313537"/>
                </a:solidFill>
                <a:effectLst/>
                <a:latin typeface="Body"/>
              </a:rPr>
              <a:t>aantal</a:t>
            </a:r>
            <a:r>
              <a:rPr lang="en-GB" b="0" i="0" dirty="0">
                <a:solidFill>
                  <a:srgbClr val="313537"/>
                </a:solidFill>
                <a:effectLst/>
                <a:latin typeface="Body"/>
              </a:rPr>
              <a:t> VM's </a:t>
            </a:r>
            <a:r>
              <a:rPr lang="en-GB" b="0" i="0" dirty="0" err="1">
                <a:solidFill>
                  <a:srgbClr val="313537"/>
                </a:solidFill>
                <a:effectLst/>
                <a:latin typeface="Body"/>
              </a:rPr>
              <a:t>dat</a:t>
            </a:r>
            <a:r>
              <a:rPr lang="en-GB" b="0" i="0" dirty="0">
                <a:solidFill>
                  <a:srgbClr val="313537"/>
                </a:solidFill>
                <a:effectLst/>
                <a:latin typeface="Body"/>
              </a:rPr>
              <a:t> u wilt </a:t>
            </a:r>
            <a:r>
              <a:rPr lang="en-GB" b="0" i="0" dirty="0" err="1">
                <a:solidFill>
                  <a:srgbClr val="313537"/>
                </a:solidFill>
                <a:effectLst/>
                <a:latin typeface="Body"/>
              </a:rPr>
              <a:t>maken</a:t>
            </a:r>
            <a:r>
              <a:rPr lang="en-GB" b="0" i="0" dirty="0">
                <a:solidFill>
                  <a:srgbClr val="313537"/>
                </a:solidFill>
                <a:effectLst/>
                <a:latin typeface="Body"/>
              </a:rPr>
              <a:t> met </a:t>
            </a:r>
            <a:r>
              <a:rPr lang="en-GB" b="0" i="0" dirty="0" err="1">
                <a:solidFill>
                  <a:srgbClr val="313537"/>
                </a:solidFill>
                <a:effectLst/>
                <a:latin typeface="Body"/>
              </a:rPr>
              <a:t>behulp</a:t>
            </a:r>
            <a:r>
              <a:rPr lang="en-GB" b="0" i="0" dirty="0">
                <a:solidFill>
                  <a:srgbClr val="313537"/>
                </a:solidFill>
                <a:effectLst/>
                <a:latin typeface="Body"/>
              </a:rPr>
              <a:t> van </a:t>
            </a:r>
            <a:r>
              <a:rPr lang="en-GB" b="0" i="0" dirty="0" err="1">
                <a:solidFill>
                  <a:srgbClr val="313537"/>
                </a:solidFill>
                <a:effectLst/>
                <a:latin typeface="Body"/>
              </a:rPr>
              <a:t>deze</a:t>
            </a:r>
            <a:r>
              <a:rPr lang="en-GB" b="0" i="0" dirty="0">
                <a:solidFill>
                  <a:srgbClr val="313537"/>
                </a:solidFill>
                <a:effectLst/>
                <a:latin typeface="Body"/>
              </a:rPr>
              <a:t> </a:t>
            </a:r>
            <a:r>
              <a:rPr lang="en-GB" b="0" i="0" dirty="0" err="1">
                <a:solidFill>
                  <a:srgbClr val="313537"/>
                </a:solidFill>
                <a:effectLst/>
                <a:latin typeface="Body"/>
              </a:rPr>
              <a:t>configuratiespecificaties</a:t>
            </a:r>
            <a:r>
              <a:rPr lang="en-GB" b="0" i="0" dirty="0">
                <a:solidFill>
                  <a:srgbClr val="313537"/>
                </a:solidFill>
                <a:effectLst/>
                <a:latin typeface="Body"/>
              </a:rPr>
              <a:t>, vCPU's, cores per vCPU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geheugen</a:t>
            </a:r>
            <a:endParaRPr lang="en-GB" b="0" i="0" dirty="0">
              <a:solidFill>
                <a:srgbClr val="313537"/>
              </a:solidFill>
              <a:effectLst/>
              <a:latin typeface="Body"/>
            </a:endParaRPr>
          </a:p>
          <a:p>
            <a:pPr algn="l" fontAlgn="base" latinLnBrk="0"/>
            <a:endParaRPr lang="en-GB" b="0" i="0" dirty="0">
              <a:solidFill>
                <a:srgbClr val="313537"/>
              </a:solidFill>
              <a:effectLst/>
              <a:latin typeface="Body"/>
            </a:endParaRPr>
          </a:p>
          <a:p>
            <a:pPr algn="l" fontAlgn="base" latinLnBrk="0"/>
            <a:r>
              <a:rPr lang="en-GB" b="0" i="0" dirty="0">
                <a:solidFill>
                  <a:srgbClr val="313537"/>
                </a:solidFill>
                <a:effectLst/>
                <a:latin typeface="Body"/>
              </a:rPr>
              <a:t>Resources:</a:t>
            </a:r>
          </a:p>
          <a:p>
            <a:pPr algn="l" fontAlgn="base" latinLnBrk="0"/>
            <a:r>
              <a:rPr lang="en-GB" b="0" i="0" dirty="0">
                <a:solidFill>
                  <a:srgbClr val="313537"/>
                </a:solidFill>
                <a:effectLst/>
                <a:latin typeface="Body"/>
              </a:rPr>
              <a:t>connect </a:t>
            </a:r>
            <a:r>
              <a:rPr lang="en-GB" b="0" i="0" dirty="0" err="1">
                <a:solidFill>
                  <a:srgbClr val="313537"/>
                </a:solidFill>
                <a:effectLst/>
                <a:latin typeface="Body"/>
              </a:rPr>
              <a:t>schijven</a:t>
            </a:r>
            <a:r>
              <a:rPr lang="en-GB" b="0" i="0" dirty="0">
                <a:solidFill>
                  <a:srgbClr val="313537"/>
                </a:solidFill>
                <a:effectLst/>
                <a:latin typeface="Body"/>
              </a:rPr>
              <a:t>, </a:t>
            </a:r>
            <a:r>
              <a:rPr lang="en-GB" b="0" i="0" dirty="0" err="1">
                <a:solidFill>
                  <a:srgbClr val="313537"/>
                </a:solidFill>
                <a:effectLst/>
                <a:latin typeface="Body"/>
              </a:rPr>
              <a:t>netwerken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specificeer</a:t>
            </a:r>
            <a:r>
              <a:rPr lang="en-GB" b="0" i="0" dirty="0">
                <a:solidFill>
                  <a:srgbClr val="313537"/>
                </a:solidFill>
                <a:effectLst/>
                <a:latin typeface="Body"/>
              </a:rPr>
              <a:t> de </a:t>
            </a:r>
            <a:r>
              <a:rPr lang="en-GB" b="0" i="0" dirty="0" err="1">
                <a:solidFill>
                  <a:srgbClr val="313537"/>
                </a:solidFill>
                <a:effectLst/>
                <a:latin typeface="Body"/>
              </a:rPr>
              <a:t>opstartconfiguratie</a:t>
            </a:r>
            <a:r>
              <a:rPr lang="en-GB" b="0" i="0" dirty="0">
                <a:solidFill>
                  <a:srgbClr val="313537"/>
                </a:solidFill>
                <a:effectLst/>
                <a:latin typeface="Body"/>
              </a:rPr>
              <a:t>.</a:t>
            </a:r>
          </a:p>
          <a:p>
            <a:pPr algn="l" fontAlgn="base" latinLnBrk="0"/>
            <a:endParaRPr lang="en-GB" b="0" i="0" dirty="0">
              <a:solidFill>
                <a:srgbClr val="313537"/>
              </a:solidFill>
              <a:effectLst/>
              <a:latin typeface="Body"/>
            </a:endParaRPr>
          </a:p>
          <a:p>
            <a:pPr algn="l" fontAlgn="base" latinLnBrk="0"/>
            <a:r>
              <a:rPr lang="en-GB" b="0" i="0" dirty="0">
                <a:solidFill>
                  <a:srgbClr val="313537"/>
                </a:solidFill>
                <a:effectLst/>
                <a:latin typeface="Body"/>
              </a:rPr>
              <a:t>Management:</a:t>
            </a:r>
          </a:p>
          <a:p>
            <a:pPr algn="l" fontAlgn="base" latinLnBrk="0"/>
            <a:r>
              <a:rPr lang="en-GB" b="0" i="0" dirty="0" err="1">
                <a:solidFill>
                  <a:srgbClr val="313537"/>
                </a:solidFill>
                <a:effectLst/>
                <a:latin typeface="Body"/>
              </a:rPr>
              <a:t>wijs</a:t>
            </a:r>
            <a:r>
              <a:rPr lang="en-GB" b="0" i="0" dirty="0">
                <a:solidFill>
                  <a:srgbClr val="313537"/>
                </a:solidFill>
                <a:effectLst/>
                <a:latin typeface="Body"/>
              </a:rPr>
              <a:t> </a:t>
            </a:r>
            <a:r>
              <a:rPr lang="en-GB" b="0" i="0" dirty="0" err="1">
                <a:solidFill>
                  <a:srgbClr val="313537"/>
                </a:solidFill>
                <a:effectLst/>
                <a:latin typeface="Body"/>
              </a:rPr>
              <a:t>categorieën</a:t>
            </a:r>
            <a:r>
              <a:rPr lang="en-GB" b="0" i="0" dirty="0">
                <a:solidFill>
                  <a:srgbClr val="313537"/>
                </a:solidFill>
                <a:effectLst/>
                <a:latin typeface="Body"/>
              </a:rPr>
              <a:t> toe, </a:t>
            </a:r>
            <a:r>
              <a:rPr lang="en-GB" b="0" i="0" dirty="0" err="1">
                <a:solidFill>
                  <a:srgbClr val="313537"/>
                </a:solidFill>
                <a:effectLst/>
                <a:latin typeface="Body"/>
              </a:rPr>
              <a:t>selecteer</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tijdzone</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de VM, </a:t>
            </a:r>
            <a:r>
              <a:rPr lang="en-GB" b="0" i="0" dirty="0" err="1">
                <a:solidFill>
                  <a:srgbClr val="313537"/>
                </a:solidFill>
                <a:effectLst/>
                <a:latin typeface="Body"/>
              </a:rPr>
              <a:t>kies</a:t>
            </a:r>
            <a:r>
              <a:rPr lang="en-GB" b="0" i="0" dirty="0">
                <a:solidFill>
                  <a:srgbClr val="313537"/>
                </a:solidFill>
                <a:effectLst/>
                <a:latin typeface="Body"/>
              </a:rPr>
              <a:t> </a:t>
            </a:r>
            <a:r>
              <a:rPr lang="en-GB" b="0" i="0" dirty="0" err="1">
                <a:solidFill>
                  <a:srgbClr val="313537"/>
                </a:solidFill>
                <a:effectLst/>
                <a:latin typeface="Body"/>
              </a:rPr>
              <a:t>ervoor</a:t>
            </a:r>
            <a:r>
              <a:rPr lang="en-GB" b="0" i="0" dirty="0">
                <a:solidFill>
                  <a:srgbClr val="313537"/>
                </a:solidFill>
                <a:effectLst/>
                <a:latin typeface="Body"/>
              </a:rPr>
              <a:t> om de VM </a:t>
            </a:r>
            <a:r>
              <a:rPr lang="en-GB" b="0" i="0" dirty="0" err="1">
                <a:solidFill>
                  <a:srgbClr val="313537"/>
                </a:solidFill>
                <a:effectLst/>
                <a:latin typeface="Body"/>
              </a:rPr>
              <a:t>als</a:t>
            </a:r>
            <a:r>
              <a:rPr lang="en-GB" b="0" i="0" dirty="0">
                <a:solidFill>
                  <a:srgbClr val="313537"/>
                </a:solidFill>
                <a:effectLst/>
                <a:latin typeface="Body"/>
              </a:rPr>
              <a:t> agent-VM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gebruiken</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lever </a:t>
            </a:r>
            <a:r>
              <a:rPr lang="en-GB" b="0" i="0" dirty="0" err="1">
                <a:solidFill>
                  <a:srgbClr val="313537"/>
                </a:solidFill>
                <a:effectLst/>
                <a:latin typeface="Body"/>
              </a:rPr>
              <a:t>sysprep</a:t>
            </a:r>
            <a:r>
              <a:rPr lang="en-GB" b="0" i="0" dirty="0">
                <a:solidFill>
                  <a:srgbClr val="313537"/>
                </a:solidFill>
                <a:effectLst/>
                <a:latin typeface="Body"/>
              </a:rPr>
              <a:t>- of cloud-</a:t>
            </a:r>
            <a:r>
              <a:rPr lang="en-GB" b="0" i="0" dirty="0" err="1">
                <a:solidFill>
                  <a:srgbClr val="313537"/>
                </a:solidFill>
                <a:effectLst/>
                <a:latin typeface="Body"/>
              </a:rPr>
              <a:t>init</a:t>
            </a:r>
            <a:r>
              <a:rPr lang="en-GB" b="0" i="0" dirty="0">
                <a:solidFill>
                  <a:srgbClr val="313537"/>
                </a:solidFill>
                <a:effectLst/>
                <a:latin typeface="Body"/>
              </a:rPr>
              <a:t>-scripts.</a:t>
            </a:r>
          </a:p>
          <a:p>
            <a:pPr algn="l" fontAlgn="base" latinLnBrk="0"/>
            <a:endParaRPr lang="en-GB" b="0" i="0" dirty="0">
              <a:solidFill>
                <a:srgbClr val="313537"/>
              </a:solidFill>
              <a:effectLst/>
              <a:latin typeface="Body"/>
            </a:endParaRPr>
          </a:p>
          <a:p>
            <a:pPr algn="l" fontAlgn="base" latinLnBrk="0"/>
            <a:r>
              <a:rPr lang="en-GB" b="0" i="0" dirty="0">
                <a:solidFill>
                  <a:srgbClr val="313537"/>
                </a:solidFill>
                <a:effectLst/>
                <a:latin typeface="Body"/>
              </a:rPr>
              <a:t>Review:</a:t>
            </a:r>
          </a:p>
          <a:p>
            <a:pPr algn="l" fontAlgn="base" latinLnBrk="0"/>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volledig</a:t>
            </a:r>
            <a:r>
              <a:rPr lang="en-GB" b="0" i="0" dirty="0">
                <a:solidFill>
                  <a:srgbClr val="313537"/>
                </a:solidFill>
                <a:effectLst/>
                <a:latin typeface="Body"/>
              </a:rPr>
              <a:t> </a:t>
            </a:r>
            <a:r>
              <a:rPr lang="en-GB" b="0" i="0" dirty="0" err="1">
                <a:solidFill>
                  <a:srgbClr val="313537"/>
                </a:solidFill>
                <a:effectLst/>
                <a:latin typeface="Body"/>
              </a:rPr>
              <a:t>overzicht</a:t>
            </a:r>
            <a:r>
              <a:rPr lang="en-GB" b="0" i="0" dirty="0">
                <a:solidFill>
                  <a:srgbClr val="313537"/>
                </a:solidFill>
                <a:effectLst/>
                <a:latin typeface="Body"/>
              </a:rPr>
              <a:t> van </a:t>
            </a:r>
            <a:r>
              <a:rPr lang="en-GB" b="0" i="0" dirty="0" err="1">
                <a:solidFill>
                  <a:srgbClr val="313537"/>
                </a:solidFill>
                <a:effectLst/>
                <a:latin typeface="Body"/>
              </a:rPr>
              <a:t>uw</a:t>
            </a:r>
            <a:r>
              <a:rPr lang="en-GB" b="0" i="0" dirty="0">
                <a:solidFill>
                  <a:srgbClr val="313537"/>
                </a:solidFill>
                <a:effectLst/>
                <a:latin typeface="Body"/>
              </a:rPr>
              <a:t> VM met alle </a:t>
            </a:r>
            <a:r>
              <a:rPr lang="en-GB" b="0" i="0" dirty="0" err="1">
                <a:solidFill>
                  <a:srgbClr val="313537"/>
                </a:solidFill>
                <a:effectLst/>
                <a:latin typeface="Body"/>
              </a:rPr>
              <a:t>instellingen</a:t>
            </a:r>
            <a:r>
              <a:rPr lang="en-GB" b="0" i="0" dirty="0">
                <a:solidFill>
                  <a:srgbClr val="313537"/>
                </a:solidFill>
                <a:effectLst/>
                <a:latin typeface="Body"/>
              </a:rPr>
              <a:t> die u op </a:t>
            </a:r>
            <a:r>
              <a:rPr lang="en-GB" b="0" i="0" dirty="0" err="1">
                <a:solidFill>
                  <a:srgbClr val="313537"/>
                </a:solidFill>
                <a:effectLst/>
                <a:latin typeface="Body"/>
              </a:rPr>
              <a:t>vorige</a:t>
            </a:r>
            <a:r>
              <a:rPr lang="en-GB" b="0" i="0" dirty="0">
                <a:solidFill>
                  <a:srgbClr val="313537"/>
                </a:solidFill>
                <a:effectLst/>
                <a:latin typeface="Body"/>
              </a:rPr>
              <a:t> </a:t>
            </a:r>
            <a:r>
              <a:rPr lang="en-GB" b="0" i="0" dirty="0" err="1">
                <a:solidFill>
                  <a:srgbClr val="313537"/>
                </a:solidFill>
                <a:effectLst/>
                <a:latin typeface="Body"/>
              </a:rPr>
              <a:t>pagina's</a:t>
            </a:r>
            <a:r>
              <a:rPr lang="en-GB" b="0" i="0" dirty="0">
                <a:solidFill>
                  <a:srgbClr val="313537"/>
                </a:solidFill>
                <a:effectLst/>
                <a:latin typeface="Body"/>
              </a:rPr>
              <a:t> </a:t>
            </a:r>
            <a:r>
              <a:rPr lang="en-GB" b="0" i="0" dirty="0" err="1">
                <a:solidFill>
                  <a:srgbClr val="313537"/>
                </a:solidFill>
                <a:effectLst/>
                <a:latin typeface="Body"/>
              </a:rPr>
              <a:t>hebt</a:t>
            </a:r>
            <a:r>
              <a:rPr lang="en-GB" b="0" i="0" dirty="0">
                <a:solidFill>
                  <a:srgbClr val="313537"/>
                </a:solidFill>
                <a:effectLst/>
                <a:latin typeface="Body"/>
              </a:rPr>
              <a:t> </a:t>
            </a:r>
            <a:r>
              <a:rPr lang="en-GB" b="0" i="0" dirty="0" err="1">
                <a:solidFill>
                  <a:srgbClr val="313537"/>
                </a:solidFill>
                <a:effectLst/>
                <a:latin typeface="Body"/>
              </a:rPr>
              <a:t>geselecteerd</a:t>
            </a:r>
            <a:r>
              <a:rPr lang="en-GB" b="0" i="0" dirty="0">
                <a:solidFill>
                  <a:srgbClr val="313537"/>
                </a:solidFill>
                <a:effectLst/>
                <a:latin typeface="Body"/>
              </a:rPr>
              <a:t>. Al </a:t>
            </a:r>
            <a:r>
              <a:rPr lang="en-GB" b="0" i="0" dirty="0" err="1">
                <a:solidFill>
                  <a:srgbClr val="313537"/>
                </a:solidFill>
                <a:effectLst/>
                <a:latin typeface="Body"/>
              </a:rPr>
              <a:t>deze</a:t>
            </a:r>
            <a:r>
              <a:rPr lang="en-GB" b="0" i="0" dirty="0">
                <a:solidFill>
                  <a:srgbClr val="313537"/>
                </a:solidFill>
                <a:effectLst/>
                <a:latin typeface="Body"/>
              </a:rPr>
              <a:t> </a:t>
            </a:r>
            <a:r>
              <a:rPr lang="en-GB" b="0" i="0" dirty="0" err="1">
                <a:solidFill>
                  <a:srgbClr val="313537"/>
                </a:solidFill>
                <a:effectLst/>
                <a:latin typeface="Body"/>
              </a:rPr>
              <a:t>instellingen</a:t>
            </a:r>
            <a:r>
              <a:rPr lang="en-GB" b="0" i="0" dirty="0">
                <a:solidFill>
                  <a:srgbClr val="313537"/>
                </a:solidFill>
                <a:effectLst/>
                <a:latin typeface="Body"/>
              </a:rPr>
              <a:t> </a:t>
            </a:r>
            <a:r>
              <a:rPr lang="en-GB" b="0" i="0" dirty="0" err="1">
                <a:solidFill>
                  <a:srgbClr val="313537"/>
                </a:solidFill>
                <a:effectLst/>
                <a:latin typeface="Body"/>
              </a:rPr>
              <a:t>zijn</a:t>
            </a:r>
            <a:r>
              <a:rPr lang="en-GB" b="0" i="0" dirty="0">
                <a:solidFill>
                  <a:srgbClr val="313537"/>
                </a:solidFill>
                <a:effectLst/>
                <a:latin typeface="Body"/>
              </a:rPr>
              <a:t> </a:t>
            </a:r>
            <a:r>
              <a:rPr lang="en-GB" b="0" i="0" dirty="0" err="1">
                <a:solidFill>
                  <a:srgbClr val="313537"/>
                </a:solidFill>
                <a:effectLst/>
                <a:latin typeface="Body"/>
              </a:rPr>
              <a:t>bewerkbaar</a:t>
            </a:r>
            <a:r>
              <a:rPr lang="en-GB" b="0" i="0" dirty="0">
                <a:solidFill>
                  <a:srgbClr val="313537"/>
                </a:solidFill>
                <a:effectLst/>
                <a:latin typeface="Body"/>
              </a:rPr>
              <a:t>.</a:t>
            </a:r>
          </a:p>
          <a:p>
            <a:pPr algn="l" fontAlgn="base" latinLnBrk="0"/>
            <a:endParaRPr lang="en-GB" b="0" i="0" dirty="0">
              <a:solidFill>
                <a:srgbClr val="313537"/>
              </a:solidFill>
              <a:effectLst/>
              <a:latin typeface="Body"/>
            </a:endParaRPr>
          </a:p>
          <a:p>
            <a:pPr algn="l" fontAlgn="base" latinLnBrk="0"/>
            <a:r>
              <a:rPr lang="en-GB" b="0" i="0" dirty="0">
                <a:solidFill>
                  <a:srgbClr val="313537"/>
                </a:solidFill>
                <a:effectLst/>
                <a:latin typeface="Body"/>
              </a:rPr>
              <a:t>Agent-VM:</a:t>
            </a:r>
          </a:p>
          <a:p>
            <a:pPr algn="l" fontAlgn="base" latinLnBrk="0"/>
            <a:r>
              <a:rPr lang="en-GB" b="0" i="0" dirty="0">
                <a:solidFill>
                  <a:srgbClr val="313537"/>
                </a:solidFill>
                <a:effectLst/>
                <a:latin typeface="Body"/>
              </a:rPr>
              <a:t>Als u </a:t>
            </a:r>
            <a:r>
              <a:rPr lang="en-GB" b="0" i="0" dirty="0" err="1">
                <a:solidFill>
                  <a:srgbClr val="313537"/>
                </a:solidFill>
                <a:effectLst/>
                <a:latin typeface="Body"/>
              </a:rPr>
              <a:t>ervoor</a:t>
            </a:r>
            <a:r>
              <a:rPr lang="en-GB" b="0" i="0" dirty="0">
                <a:solidFill>
                  <a:srgbClr val="313537"/>
                </a:solidFill>
                <a:effectLst/>
                <a:latin typeface="Body"/>
              </a:rPr>
              <a:t> </a:t>
            </a:r>
            <a:r>
              <a:rPr lang="en-GB" b="0" i="0" dirty="0" err="1">
                <a:solidFill>
                  <a:srgbClr val="313537"/>
                </a:solidFill>
                <a:effectLst/>
                <a:latin typeface="Body"/>
              </a:rPr>
              <a:t>kiest</a:t>
            </a:r>
            <a:r>
              <a:rPr lang="en-GB" b="0" i="0" dirty="0">
                <a:solidFill>
                  <a:srgbClr val="313537"/>
                </a:solidFill>
                <a:effectLst/>
                <a:latin typeface="Body"/>
              </a:rPr>
              <a:t> om </a:t>
            </a:r>
            <a:r>
              <a:rPr lang="en-GB" b="0" i="0" dirty="0" err="1">
                <a:solidFill>
                  <a:srgbClr val="313537"/>
                </a:solidFill>
                <a:effectLst/>
                <a:latin typeface="Body"/>
              </a:rPr>
              <a:t>een</a:t>
            </a:r>
            <a:r>
              <a:rPr lang="en-GB" b="0" i="0" dirty="0">
                <a:solidFill>
                  <a:srgbClr val="313537"/>
                </a:solidFill>
                <a:effectLst/>
                <a:latin typeface="Body"/>
              </a:rPr>
              <a:t> ​​agent-VM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a:t>
            </a:r>
            <a:r>
              <a:rPr lang="en-GB" b="0" i="0" dirty="0" err="1">
                <a:solidFill>
                  <a:srgbClr val="313537"/>
                </a:solidFill>
                <a:effectLst/>
                <a:latin typeface="Body"/>
              </a:rPr>
              <a:t>wordt</a:t>
            </a:r>
            <a:r>
              <a:rPr lang="en-GB" b="0" i="0" dirty="0">
                <a:solidFill>
                  <a:srgbClr val="313537"/>
                </a:solidFill>
                <a:effectLst/>
                <a:latin typeface="Body"/>
              </a:rPr>
              <a:t> de VM die u </a:t>
            </a:r>
            <a:r>
              <a:rPr lang="en-GB" b="0" i="0" dirty="0" err="1">
                <a:solidFill>
                  <a:srgbClr val="313537"/>
                </a:solidFill>
                <a:effectLst/>
                <a:latin typeface="Body"/>
              </a:rPr>
              <a:t>maakt</a:t>
            </a:r>
            <a:r>
              <a:rPr lang="en-GB" b="0" i="0" dirty="0">
                <a:solidFill>
                  <a:srgbClr val="313537"/>
                </a:solidFill>
                <a:effectLst/>
                <a:latin typeface="Body"/>
              </a:rPr>
              <a:t> </a:t>
            </a:r>
            <a:r>
              <a:rPr lang="en-GB" b="0" i="0" dirty="0" err="1">
                <a:solidFill>
                  <a:srgbClr val="313537"/>
                </a:solidFill>
                <a:effectLst/>
                <a:latin typeface="Body"/>
              </a:rPr>
              <a:t>altijd</a:t>
            </a:r>
            <a:r>
              <a:rPr lang="en-GB" b="0" i="0" dirty="0">
                <a:solidFill>
                  <a:srgbClr val="313537"/>
                </a:solidFill>
                <a:effectLst/>
                <a:latin typeface="Body"/>
              </a:rPr>
              <a:t> </a:t>
            </a:r>
            <a:r>
              <a:rPr lang="en-GB" b="0" i="0" dirty="0" err="1">
                <a:solidFill>
                  <a:srgbClr val="313537"/>
                </a:solidFill>
                <a:effectLst/>
                <a:latin typeface="Body"/>
              </a:rPr>
              <a:t>als</a:t>
            </a:r>
            <a:r>
              <a:rPr lang="en-GB" b="0" i="0" dirty="0">
                <a:solidFill>
                  <a:srgbClr val="313537"/>
                </a:solidFill>
                <a:effectLst/>
                <a:latin typeface="Body"/>
              </a:rPr>
              <a:t> </a:t>
            </a:r>
            <a:r>
              <a:rPr lang="en-GB" b="0" i="0" dirty="0" err="1">
                <a:solidFill>
                  <a:srgbClr val="313537"/>
                </a:solidFill>
                <a:effectLst/>
                <a:latin typeface="Body"/>
              </a:rPr>
              <a:t>eerste</a:t>
            </a:r>
            <a:r>
              <a:rPr lang="en-GB" b="0" i="0" dirty="0">
                <a:solidFill>
                  <a:srgbClr val="313537"/>
                </a:solidFill>
                <a:effectLst/>
                <a:latin typeface="Body"/>
              </a:rPr>
              <a:t> </a:t>
            </a:r>
            <a:r>
              <a:rPr lang="en-GB" b="0" i="0" dirty="0" err="1">
                <a:solidFill>
                  <a:srgbClr val="313537"/>
                </a:solidFill>
                <a:effectLst/>
                <a:latin typeface="Body"/>
              </a:rPr>
              <a:t>ingeschakeld</a:t>
            </a:r>
            <a:r>
              <a:rPr lang="en-GB" b="0" i="0" dirty="0">
                <a:solidFill>
                  <a:srgbClr val="313537"/>
                </a:solidFill>
                <a:effectLst/>
                <a:latin typeface="Body"/>
              </a:rPr>
              <a:t> op </a:t>
            </a:r>
            <a:r>
              <a:rPr lang="en-GB" b="0" i="0" dirty="0" err="1">
                <a:solidFill>
                  <a:srgbClr val="313537"/>
                </a:solidFill>
                <a:effectLst/>
                <a:latin typeface="Body"/>
              </a:rPr>
              <a:t>een</a:t>
            </a:r>
            <a:r>
              <a:rPr lang="en-GB" b="0" i="0" dirty="0">
                <a:solidFill>
                  <a:srgbClr val="313537"/>
                </a:solidFill>
                <a:effectLst/>
                <a:latin typeface="Body"/>
              </a:rPr>
              <a:t> host (</a:t>
            </a:r>
            <a:r>
              <a:rPr lang="en-GB" b="0" i="0" dirty="0" err="1">
                <a:solidFill>
                  <a:srgbClr val="313537"/>
                </a:solidFill>
                <a:effectLst/>
                <a:latin typeface="Body"/>
              </a:rPr>
              <a:t>vóór</a:t>
            </a:r>
            <a:r>
              <a:rPr lang="en-GB" b="0" i="0" dirty="0">
                <a:solidFill>
                  <a:srgbClr val="313537"/>
                </a:solidFill>
                <a:effectLst/>
                <a:latin typeface="Body"/>
              </a:rPr>
              <a:t> alle </a:t>
            </a:r>
            <a:r>
              <a:rPr lang="en-GB" b="0" i="0" dirty="0" err="1">
                <a:solidFill>
                  <a:srgbClr val="313537"/>
                </a:solidFill>
                <a:effectLst/>
                <a:latin typeface="Body"/>
              </a:rPr>
              <a:t>andere</a:t>
            </a:r>
            <a:r>
              <a:rPr lang="en-GB" b="0" i="0" dirty="0">
                <a:solidFill>
                  <a:srgbClr val="313537"/>
                </a:solidFill>
                <a:effectLst/>
                <a:latin typeface="Body"/>
              </a:rPr>
              <a:t> VM's)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als</a:t>
            </a:r>
            <a:r>
              <a:rPr lang="en-GB" b="0" i="0" dirty="0">
                <a:solidFill>
                  <a:srgbClr val="313537"/>
                </a:solidFill>
                <a:effectLst/>
                <a:latin typeface="Body"/>
              </a:rPr>
              <a:t> </a:t>
            </a:r>
            <a:r>
              <a:rPr lang="en-GB" b="0" i="0" dirty="0" err="1">
                <a:solidFill>
                  <a:srgbClr val="313537"/>
                </a:solidFill>
                <a:effectLst/>
                <a:latin typeface="Body"/>
              </a:rPr>
              <a:t>laatste</a:t>
            </a:r>
            <a:r>
              <a:rPr lang="en-GB" b="0" i="0" dirty="0">
                <a:solidFill>
                  <a:srgbClr val="313537"/>
                </a:solidFill>
                <a:effectLst/>
                <a:latin typeface="Body"/>
              </a:rPr>
              <a:t> </a:t>
            </a:r>
            <a:r>
              <a:rPr lang="en-GB" b="0" i="0" dirty="0" err="1">
                <a:solidFill>
                  <a:srgbClr val="313537"/>
                </a:solidFill>
                <a:effectLst/>
                <a:latin typeface="Body"/>
              </a:rPr>
              <a:t>uitgeschakeld</a:t>
            </a:r>
            <a:r>
              <a:rPr lang="en-GB" b="0" i="0" dirty="0">
                <a:solidFill>
                  <a:srgbClr val="313537"/>
                </a:solidFill>
                <a:effectLst/>
                <a:latin typeface="Body"/>
              </a:rPr>
              <a:t> (</a:t>
            </a:r>
            <a:r>
              <a:rPr lang="en-GB" b="0" i="0" dirty="0" err="1">
                <a:solidFill>
                  <a:srgbClr val="313537"/>
                </a:solidFill>
                <a:effectLst/>
                <a:latin typeface="Body"/>
              </a:rPr>
              <a:t>na</a:t>
            </a:r>
            <a:r>
              <a:rPr lang="en-GB" b="0" i="0" dirty="0">
                <a:solidFill>
                  <a:srgbClr val="313537"/>
                </a:solidFill>
                <a:effectLst/>
                <a:latin typeface="Body"/>
              </a:rPr>
              <a:t> alle </a:t>
            </a:r>
            <a:r>
              <a:rPr lang="en-GB" b="0" i="0" dirty="0" err="1">
                <a:solidFill>
                  <a:srgbClr val="313537"/>
                </a:solidFill>
                <a:effectLst/>
                <a:latin typeface="Body"/>
              </a:rPr>
              <a:t>andere</a:t>
            </a:r>
            <a:r>
              <a:rPr lang="en-GB" b="0" i="0" dirty="0">
                <a:solidFill>
                  <a:srgbClr val="313537"/>
                </a:solidFill>
                <a:effectLst/>
                <a:latin typeface="Body"/>
              </a:rPr>
              <a:t> VM's). Agent-VM's </a:t>
            </a:r>
            <a:r>
              <a:rPr lang="en-GB" b="0" i="0" dirty="0" err="1">
                <a:solidFill>
                  <a:srgbClr val="313537"/>
                </a:solidFill>
                <a:effectLst/>
                <a:latin typeface="Body"/>
              </a:rPr>
              <a:t>voegen</a:t>
            </a:r>
            <a:r>
              <a:rPr lang="en-GB" b="0" i="0" dirty="0">
                <a:solidFill>
                  <a:srgbClr val="313537"/>
                </a:solidFill>
                <a:effectLst/>
                <a:latin typeface="Body"/>
              </a:rPr>
              <a:t> </a:t>
            </a:r>
            <a:r>
              <a:rPr lang="en-GB" b="0" i="0" dirty="0" err="1">
                <a:solidFill>
                  <a:srgbClr val="313537"/>
                </a:solidFill>
                <a:effectLst/>
                <a:latin typeface="Body"/>
              </a:rPr>
              <a:t>speciale</a:t>
            </a:r>
            <a:r>
              <a:rPr lang="en-GB" b="0" i="0" dirty="0">
                <a:solidFill>
                  <a:srgbClr val="313537"/>
                </a:solidFill>
                <a:effectLst/>
                <a:latin typeface="Body"/>
              </a:rPr>
              <a:t> </a:t>
            </a:r>
            <a:r>
              <a:rPr lang="en-GB" b="0" i="0" dirty="0" err="1">
                <a:solidFill>
                  <a:srgbClr val="313537"/>
                </a:solidFill>
                <a:effectLst/>
                <a:latin typeface="Body"/>
              </a:rPr>
              <a:t>functionaliteit</a:t>
            </a:r>
            <a:r>
              <a:rPr lang="en-GB" b="0" i="0" dirty="0">
                <a:solidFill>
                  <a:srgbClr val="313537"/>
                </a:solidFill>
                <a:effectLst/>
                <a:latin typeface="Body"/>
              </a:rPr>
              <a:t> toe </a:t>
            </a:r>
            <a:r>
              <a:rPr lang="en-GB" b="0" i="0" dirty="0" err="1">
                <a:solidFill>
                  <a:srgbClr val="313537"/>
                </a:solidFill>
                <a:effectLst/>
                <a:latin typeface="Body"/>
              </a:rPr>
              <a:t>aan</a:t>
            </a:r>
            <a:r>
              <a:rPr lang="en-GB" b="0" i="0" dirty="0">
                <a:solidFill>
                  <a:srgbClr val="313537"/>
                </a:solidFill>
                <a:effectLst/>
                <a:latin typeface="Body"/>
              </a:rPr>
              <a:t> </a:t>
            </a:r>
            <a:r>
              <a:rPr lang="en-GB" b="0" i="0" dirty="0" err="1">
                <a:solidFill>
                  <a:srgbClr val="313537"/>
                </a:solidFill>
                <a:effectLst/>
                <a:latin typeface="Body"/>
              </a:rPr>
              <a:t>uw</a:t>
            </a:r>
            <a:r>
              <a:rPr lang="en-GB" b="0" i="0" dirty="0">
                <a:solidFill>
                  <a:srgbClr val="313537"/>
                </a:solidFill>
                <a:effectLst/>
                <a:latin typeface="Body"/>
              </a:rPr>
              <a:t> </a:t>
            </a:r>
            <a:r>
              <a:rPr lang="en-GB" b="0" i="0" dirty="0" err="1">
                <a:solidFill>
                  <a:srgbClr val="313537"/>
                </a:solidFill>
                <a:effectLst/>
                <a:latin typeface="Body"/>
              </a:rPr>
              <a:t>netwerk</a:t>
            </a:r>
            <a:r>
              <a:rPr lang="en-GB" b="0" i="0" dirty="0">
                <a:solidFill>
                  <a:srgbClr val="313537"/>
                </a:solidFill>
                <a:effectLst/>
                <a:latin typeface="Body"/>
              </a:rPr>
              <a:t>, </a:t>
            </a:r>
            <a:r>
              <a:rPr lang="en-GB" b="0" i="0" dirty="0" err="1">
                <a:solidFill>
                  <a:srgbClr val="313537"/>
                </a:solidFill>
                <a:effectLst/>
                <a:latin typeface="Body"/>
              </a:rPr>
              <a:t>zoals</a:t>
            </a:r>
            <a:r>
              <a:rPr lang="en-GB" b="0" i="0" dirty="0">
                <a:solidFill>
                  <a:srgbClr val="313537"/>
                </a:solidFill>
                <a:effectLst/>
                <a:latin typeface="Body"/>
              </a:rPr>
              <a:t> </a:t>
            </a:r>
            <a:r>
              <a:rPr lang="en-GB" b="0" i="0" dirty="0" err="1">
                <a:solidFill>
                  <a:srgbClr val="313537"/>
                </a:solidFill>
                <a:effectLst/>
                <a:latin typeface="Body"/>
              </a:rPr>
              <a:t>bedreigingsdetectie</a:t>
            </a:r>
            <a:r>
              <a:rPr lang="en-GB" b="0" i="0" dirty="0">
                <a:solidFill>
                  <a:srgbClr val="313537"/>
                </a:solidFill>
                <a:effectLst/>
                <a:latin typeface="Body"/>
              </a:rPr>
              <a:t>, firewalling, </a:t>
            </a:r>
            <a:r>
              <a:rPr lang="en-GB" b="0" i="0" dirty="0" err="1">
                <a:solidFill>
                  <a:srgbClr val="313537"/>
                </a:solidFill>
                <a:effectLst/>
                <a:latin typeface="Body"/>
              </a:rPr>
              <a:t>diagnostiek</a:t>
            </a:r>
            <a:r>
              <a:rPr lang="en-GB" b="0" i="0" dirty="0">
                <a:solidFill>
                  <a:srgbClr val="313537"/>
                </a:solidFill>
                <a:effectLst/>
                <a:latin typeface="Body"/>
              </a:rPr>
              <a:t> et cetera. Agent-VM's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vóór</a:t>
            </a:r>
            <a:r>
              <a:rPr lang="en-GB" b="0" i="0" dirty="0">
                <a:solidFill>
                  <a:srgbClr val="313537"/>
                </a:solidFill>
                <a:effectLst/>
                <a:latin typeface="Body"/>
              </a:rPr>
              <a:t> alle </a:t>
            </a:r>
            <a:r>
              <a:rPr lang="en-GB" b="0" i="0" dirty="0" err="1">
                <a:solidFill>
                  <a:srgbClr val="313537"/>
                </a:solidFill>
                <a:effectLst/>
                <a:latin typeface="Body"/>
              </a:rPr>
              <a:t>andere</a:t>
            </a:r>
            <a:r>
              <a:rPr lang="en-GB" b="0" i="0" dirty="0">
                <a:solidFill>
                  <a:srgbClr val="313537"/>
                </a:solidFill>
                <a:effectLst/>
                <a:latin typeface="Body"/>
              </a:rPr>
              <a:t> VM's </a:t>
            </a:r>
            <a:r>
              <a:rPr lang="en-GB" b="0" i="0" dirty="0" err="1">
                <a:solidFill>
                  <a:srgbClr val="313537"/>
                </a:solidFill>
                <a:effectLst/>
                <a:latin typeface="Body"/>
              </a:rPr>
              <a:t>opgestart</a:t>
            </a:r>
            <a:r>
              <a:rPr lang="en-GB" b="0" i="0" dirty="0">
                <a:solidFill>
                  <a:srgbClr val="313537"/>
                </a:solidFill>
                <a:effectLst/>
                <a:latin typeface="Body"/>
              </a:rPr>
              <a:t> </a:t>
            </a:r>
            <a:r>
              <a:rPr lang="en-GB" b="0" i="0" dirty="0" err="1">
                <a:solidFill>
                  <a:srgbClr val="313537"/>
                </a:solidFill>
                <a:effectLst/>
                <a:latin typeface="Body"/>
              </a:rPr>
              <a:t>en</a:t>
            </a:r>
            <a:r>
              <a:rPr lang="en-GB" b="0" i="0" dirty="0">
                <a:solidFill>
                  <a:srgbClr val="313537"/>
                </a:solidFill>
                <a:effectLst/>
                <a:latin typeface="Body"/>
              </a:rPr>
              <a:t> </a:t>
            </a:r>
            <a:r>
              <a:rPr lang="en-GB" b="0" i="0" dirty="0" err="1">
                <a:solidFill>
                  <a:srgbClr val="313537"/>
                </a:solidFill>
                <a:effectLst/>
                <a:latin typeface="Body"/>
              </a:rPr>
              <a:t>na</a:t>
            </a:r>
            <a:r>
              <a:rPr lang="en-GB" b="0" i="0" dirty="0">
                <a:solidFill>
                  <a:srgbClr val="313537"/>
                </a:solidFill>
                <a:effectLst/>
                <a:latin typeface="Body"/>
              </a:rPr>
              <a:t> alle </a:t>
            </a:r>
            <a:r>
              <a:rPr lang="en-GB" b="0" i="0" dirty="0" err="1">
                <a:solidFill>
                  <a:srgbClr val="313537"/>
                </a:solidFill>
                <a:effectLst/>
                <a:latin typeface="Body"/>
              </a:rPr>
              <a:t>andere</a:t>
            </a:r>
            <a:r>
              <a:rPr lang="en-GB" b="0" i="0" dirty="0">
                <a:solidFill>
                  <a:srgbClr val="313537"/>
                </a:solidFill>
                <a:effectLst/>
                <a:latin typeface="Body"/>
              </a:rPr>
              <a:t> VM's </a:t>
            </a:r>
            <a:r>
              <a:rPr lang="en-GB" b="0" i="0" dirty="0" err="1">
                <a:solidFill>
                  <a:srgbClr val="313537"/>
                </a:solidFill>
                <a:effectLst/>
                <a:latin typeface="Body"/>
              </a:rPr>
              <a:t>afgesloten</a:t>
            </a:r>
            <a:r>
              <a:rPr lang="en-GB" b="0" i="0" dirty="0">
                <a:solidFill>
                  <a:srgbClr val="313537"/>
                </a:solidFill>
                <a:effectLst/>
                <a:latin typeface="Body"/>
              </a:rPr>
              <a:t>. Ze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ook</a:t>
            </a:r>
            <a:r>
              <a:rPr lang="en-GB" b="0" i="0" dirty="0">
                <a:solidFill>
                  <a:srgbClr val="313537"/>
                </a:solidFill>
                <a:effectLst/>
                <a:latin typeface="Body"/>
              </a:rPr>
              <a:t> nooit </a:t>
            </a:r>
            <a:r>
              <a:rPr lang="en-GB" b="0" i="0" dirty="0" err="1">
                <a:solidFill>
                  <a:srgbClr val="313537"/>
                </a:solidFill>
                <a:effectLst/>
                <a:latin typeface="Body"/>
              </a:rPr>
              <a:t>gemigreerd</a:t>
            </a:r>
            <a:r>
              <a:rPr lang="en-GB" b="0" i="0" dirty="0">
                <a:solidFill>
                  <a:srgbClr val="313537"/>
                </a:solidFill>
                <a:effectLst/>
                <a:latin typeface="Body"/>
              </a:rPr>
              <a:t>.</a:t>
            </a:r>
          </a:p>
          <a:p>
            <a:pPr algn="l" fontAlgn="base" latinLnBrk="0"/>
            <a:endParaRPr lang="en-GB" b="0" i="0" dirty="0">
              <a:solidFill>
                <a:srgbClr val="313537"/>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6</a:t>
            </a:fld>
            <a:endParaRPr lang="en-US" dirty="0"/>
          </a:p>
        </p:txBody>
      </p:sp>
    </p:spTree>
    <p:extLst>
      <p:ext uri="{BB962C8B-B14F-4D97-AF65-F5344CB8AC3E}">
        <p14:creationId xmlns:p14="http://schemas.microsoft.com/office/powerpoint/2010/main" val="232899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4B"/>
                </a:solidFill>
                <a:effectLst/>
                <a:latin typeface="Ntnx"/>
              </a:rPr>
              <a:t>Nutanix Guest Tools (NGT) is </a:t>
            </a:r>
            <a:r>
              <a:rPr lang="en-GB" b="0" i="0" dirty="0" err="1">
                <a:solidFill>
                  <a:srgbClr val="37414B"/>
                </a:solidFill>
                <a:effectLst/>
                <a:latin typeface="Ntnx"/>
              </a:rPr>
              <a:t>een</a:t>
            </a:r>
            <a:r>
              <a:rPr lang="en-GB" b="0" i="0" dirty="0">
                <a:solidFill>
                  <a:srgbClr val="37414B"/>
                </a:solidFill>
                <a:effectLst/>
                <a:latin typeface="Ntnx"/>
              </a:rPr>
              <a:t> </a:t>
            </a:r>
            <a:r>
              <a:rPr lang="en-GB" b="0" i="0" dirty="0" err="1">
                <a:solidFill>
                  <a:srgbClr val="37414B"/>
                </a:solidFill>
                <a:effectLst/>
                <a:latin typeface="Ntnx"/>
              </a:rPr>
              <a:t>softwarebundel</a:t>
            </a:r>
            <a:r>
              <a:rPr lang="en-GB" b="0" i="0" dirty="0">
                <a:solidFill>
                  <a:srgbClr val="37414B"/>
                </a:solidFill>
                <a:effectLst/>
                <a:latin typeface="Ntnx"/>
              </a:rPr>
              <a:t> die </a:t>
            </a:r>
            <a:r>
              <a:rPr lang="en-GB" b="0" i="0" dirty="0" err="1">
                <a:solidFill>
                  <a:srgbClr val="37414B"/>
                </a:solidFill>
                <a:effectLst/>
                <a:latin typeface="Ntnx"/>
              </a:rPr>
              <a:t>wordt</a:t>
            </a:r>
            <a:r>
              <a:rPr lang="en-GB" b="0" i="0" dirty="0">
                <a:solidFill>
                  <a:srgbClr val="37414B"/>
                </a:solidFill>
                <a:effectLst/>
                <a:latin typeface="Ntnx"/>
              </a:rPr>
              <a:t> </a:t>
            </a:r>
            <a:r>
              <a:rPr lang="en-GB" b="0" i="0" dirty="0" err="1">
                <a:solidFill>
                  <a:srgbClr val="37414B"/>
                </a:solidFill>
                <a:effectLst/>
                <a:latin typeface="Ntnx"/>
              </a:rPr>
              <a:t>geïnstalleerd</a:t>
            </a:r>
            <a:r>
              <a:rPr lang="en-GB" b="0" i="0" dirty="0">
                <a:solidFill>
                  <a:srgbClr val="37414B"/>
                </a:solidFill>
                <a:effectLst/>
                <a:latin typeface="Ntnx"/>
              </a:rPr>
              <a:t> in de User Virtual Machines (UVM) om </a:t>
            </a:r>
            <a:r>
              <a:rPr lang="en-GB" b="0" i="0" dirty="0" err="1">
                <a:solidFill>
                  <a:srgbClr val="37414B"/>
                </a:solidFill>
                <a:effectLst/>
                <a:latin typeface="Ntnx"/>
              </a:rPr>
              <a:t>geavanceerde</a:t>
            </a:r>
            <a:r>
              <a:rPr lang="en-GB" b="0" i="0" dirty="0">
                <a:solidFill>
                  <a:srgbClr val="37414B"/>
                </a:solidFill>
                <a:effectLst/>
                <a:latin typeface="Ntnx"/>
              </a:rPr>
              <a:t> VM-</a:t>
            </a:r>
            <a:r>
              <a:rPr lang="en-GB" b="0" i="0" dirty="0" err="1">
                <a:solidFill>
                  <a:srgbClr val="37414B"/>
                </a:solidFill>
                <a:effectLst/>
                <a:latin typeface="Ntnx"/>
              </a:rPr>
              <a:t>beheerfunctionaliteit</a:t>
            </a:r>
            <a:r>
              <a:rPr lang="en-GB" b="0" i="0" dirty="0">
                <a:solidFill>
                  <a:srgbClr val="37414B"/>
                </a:solidFill>
                <a:effectLst/>
                <a:latin typeface="Ntnx"/>
              </a:rPr>
              <a:t> </a:t>
            </a:r>
            <a:r>
              <a:rPr lang="en-GB" b="0" i="0" dirty="0" err="1">
                <a:solidFill>
                  <a:srgbClr val="37414B"/>
                </a:solidFill>
                <a:effectLst/>
                <a:latin typeface="Ntnx"/>
              </a:rPr>
              <a:t>mogelijk</a:t>
            </a:r>
            <a:r>
              <a:rPr lang="en-GB" b="0" i="0" dirty="0">
                <a:solidFill>
                  <a:srgbClr val="37414B"/>
                </a:solidFill>
                <a:effectLst/>
                <a:latin typeface="Ntnx"/>
              </a:rPr>
              <a:t> </a:t>
            </a:r>
            <a:r>
              <a:rPr lang="en-GB" b="0" i="0" dirty="0" err="1">
                <a:solidFill>
                  <a:srgbClr val="37414B"/>
                </a:solidFill>
                <a:effectLst/>
                <a:latin typeface="Ntnx"/>
              </a:rPr>
              <a:t>te</a:t>
            </a:r>
            <a:r>
              <a:rPr lang="en-GB" b="0" i="0" dirty="0">
                <a:solidFill>
                  <a:srgbClr val="37414B"/>
                </a:solidFill>
                <a:effectLst/>
                <a:latin typeface="Ntnx"/>
              </a:rPr>
              <a:t> </a:t>
            </a:r>
            <a:r>
              <a:rPr lang="en-GB" b="0" i="0" dirty="0" err="1">
                <a:solidFill>
                  <a:srgbClr val="37414B"/>
                </a:solidFill>
                <a:effectLst/>
                <a:latin typeface="Ntnx"/>
              </a:rPr>
              <a:t>maken</a:t>
            </a:r>
            <a:r>
              <a:rPr lang="en-GB" b="0" i="0" dirty="0">
                <a:solidFill>
                  <a:srgbClr val="37414B"/>
                </a:solidFill>
                <a:effectLst/>
                <a:latin typeface="Ntnx"/>
              </a:rPr>
              <a:t> via het Nutanix-platform.</a:t>
            </a:r>
          </a:p>
          <a:p>
            <a:pPr algn="l"/>
            <a:endParaRPr lang="en-GB" b="0" i="0" dirty="0">
              <a:solidFill>
                <a:srgbClr val="37414B"/>
              </a:solidFill>
              <a:effectLst/>
              <a:latin typeface="Ntnx"/>
            </a:endParaRPr>
          </a:p>
          <a:p>
            <a:pPr algn="l"/>
            <a:r>
              <a:rPr lang="en-GB" b="0" i="0" dirty="0">
                <a:solidFill>
                  <a:srgbClr val="37414B"/>
                </a:solidFill>
                <a:effectLst/>
                <a:latin typeface="Ntnx"/>
              </a:rPr>
              <a:t>Het </a:t>
            </a:r>
            <a:r>
              <a:rPr lang="en-GB" b="0" i="0" dirty="0" err="1">
                <a:solidFill>
                  <a:srgbClr val="37414B"/>
                </a:solidFill>
                <a:effectLst/>
                <a:latin typeface="Ntnx"/>
              </a:rPr>
              <a:t>bestaat</a:t>
            </a:r>
            <a:r>
              <a:rPr lang="en-GB" b="0" i="0" dirty="0">
                <a:solidFill>
                  <a:srgbClr val="37414B"/>
                </a:solidFill>
                <a:effectLst/>
                <a:latin typeface="Ntnx"/>
              </a:rPr>
              <a:t> </a:t>
            </a:r>
            <a:r>
              <a:rPr lang="en-GB" b="0" i="0" dirty="0" err="1">
                <a:solidFill>
                  <a:srgbClr val="37414B"/>
                </a:solidFill>
                <a:effectLst/>
                <a:latin typeface="Ntnx"/>
              </a:rPr>
              <a:t>uit</a:t>
            </a:r>
            <a:r>
              <a:rPr lang="en-GB" b="0" i="0" dirty="0">
                <a:solidFill>
                  <a:srgbClr val="37414B"/>
                </a:solidFill>
                <a:effectLst/>
                <a:latin typeface="Ntnx"/>
              </a:rPr>
              <a:t> de </a:t>
            </a:r>
            <a:r>
              <a:rPr lang="en-GB" b="0" i="0" dirty="0" err="1">
                <a:solidFill>
                  <a:srgbClr val="37414B"/>
                </a:solidFill>
                <a:effectLst/>
                <a:latin typeface="Ntnx"/>
              </a:rPr>
              <a:t>volgende</a:t>
            </a:r>
            <a:r>
              <a:rPr lang="en-GB" b="0" i="0" dirty="0">
                <a:solidFill>
                  <a:srgbClr val="37414B"/>
                </a:solidFill>
                <a:effectLst/>
                <a:latin typeface="Ntnx"/>
              </a:rPr>
              <a:t> </a:t>
            </a:r>
            <a:r>
              <a:rPr lang="en-GB" b="0" i="0" dirty="0" err="1">
                <a:solidFill>
                  <a:srgbClr val="37414B"/>
                </a:solidFill>
                <a:effectLst/>
                <a:latin typeface="Ntnx"/>
              </a:rPr>
              <a:t>componenten</a:t>
            </a:r>
            <a:r>
              <a:rPr lang="en-GB" b="0" i="0" dirty="0">
                <a:solidFill>
                  <a:srgbClr val="37414B"/>
                </a:solidFill>
                <a:effectLst/>
                <a:latin typeface="Ntnx"/>
              </a:rPr>
              <a:t> </a:t>
            </a:r>
            <a:r>
              <a:rPr lang="en-GB" b="0" i="0" dirty="0" err="1">
                <a:solidFill>
                  <a:srgbClr val="37414B"/>
                </a:solidFill>
                <a:effectLst/>
                <a:latin typeface="Ntnx"/>
              </a:rPr>
              <a:t>en</a:t>
            </a:r>
            <a:r>
              <a:rPr lang="en-GB" b="0" i="0" dirty="0">
                <a:solidFill>
                  <a:srgbClr val="37414B"/>
                </a:solidFill>
                <a:effectLst/>
                <a:latin typeface="Ntnx"/>
              </a:rPr>
              <a:t> </a:t>
            </a:r>
            <a:r>
              <a:rPr lang="en-GB" b="0" i="0" dirty="0" err="1">
                <a:solidFill>
                  <a:srgbClr val="37414B"/>
                </a:solidFill>
                <a:effectLst/>
                <a:latin typeface="Ntnx"/>
              </a:rPr>
              <a:t>maakt</a:t>
            </a:r>
            <a:r>
              <a:rPr lang="en-GB" b="0" i="0" dirty="0">
                <a:solidFill>
                  <a:srgbClr val="37414B"/>
                </a:solidFill>
                <a:effectLst/>
                <a:latin typeface="Ntnx"/>
              </a:rPr>
              <a:t> de </a:t>
            </a:r>
            <a:r>
              <a:rPr lang="en-GB" b="0" i="0" dirty="0" err="1">
                <a:solidFill>
                  <a:srgbClr val="37414B"/>
                </a:solidFill>
                <a:effectLst/>
                <a:latin typeface="Ntnx"/>
              </a:rPr>
              <a:t>volgende</a:t>
            </a:r>
            <a:r>
              <a:rPr lang="en-GB" b="0" i="0" dirty="0">
                <a:solidFill>
                  <a:srgbClr val="37414B"/>
                </a:solidFill>
                <a:effectLst/>
                <a:latin typeface="Ntnx"/>
              </a:rPr>
              <a:t> </a:t>
            </a:r>
            <a:r>
              <a:rPr lang="en-GB" b="0" i="0" dirty="0" err="1">
                <a:solidFill>
                  <a:srgbClr val="37414B"/>
                </a:solidFill>
                <a:effectLst/>
                <a:latin typeface="Ntnx"/>
              </a:rPr>
              <a:t>geavanceerde</a:t>
            </a:r>
            <a:r>
              <a:rPr lang="en-GB" b="0" i="0" dirty="0">
                <a:solidFill>
                  <a:srgbClr val="37414B"/>
                </a:solidFill>
                <a:effectLst/>
                <a:latin typeface="Ntnx"/>
              </a:rPr>
              <a:t> VM-</a:t>
            </a:r>
            <a:r>
              <a:rPr lang="en-GB" b="0" i="0" dirty="0" err="1">
                <a:solidFill>
                  <a:srgbClr val="37414B"/>
                </a:solidFill>
                <a:effectLst/>
                <a:latin typeface="Ntnx"/>
              </a:rPr>
              <a:t>beheerfuncties</a:t>
            </a:r>
            <a:r>
              <a:rPr lang="en-GB" b="0" i="0" dirty="0">
                <a:solidFill>
                  <a:srgbClr val="37414B"/>
                </a:solidFill>
                <a:effectLst/>
                <a:latin typeface="Ntnx"/>
              </a:rPr>
              <a:t> </a:t>
            </a:r>
            <a:r>
              <a:rPr lang="en-GB" b="0" i="0" dirty="0" err="1">
                <a:solidFill>
                  <a:srgbClr val="37414B"/>
                </a:solidFill>
                <a:effectLst/>
                <a:latin typeface="Ntnx"/>
              </a:rPr>
              <a:t>mogelijk</a:t>
            </a:r>
            <a:endParaRPr lang="en-GB" b="0" i="0" dirty="0">
              <a:solidFill>
                <a:srgbClr val="37414B"/>
              </a:solidFill>
              <a:effectLst/>
              <a:latin typeface="Ntnx"/>
            </a:endParaRPr>
          </a:p>
          <a:p>
            <a:pPr algn="l"/>
            <a:endParaRPr lang="en-GB" b="0" i="0" dirty="0">
              <a:solidFill>
                <a:srgbClr val="37414B"/>
              </a:solidFill>
              <a:effectLst/>
              <a:latin typeface="Ntnx"/>
            </a:endParaRPr>
          </a:p>
          <a:p>
            <a:pPr algn="l"/>
            <a:r>
              <a:rPr lang="en-GB" b="0" i="0" dirty="0">
                <a:solidFill>
                  <a:srgbClr val="37414B"/>
                </a:solidFill>
                <a:effectLst/>
                <a:latin typeface="Ntnx"/>
              </a:rPr>
              <a:t>Nutanix Guest Agent (NGA)-service </a:t>
            </a:r>
            <a:r>
              <a:rPr lang="en-GB" b="0" i="0" dirty="0" err="1">
                <a:solidFill>
                  <a:srgbClr val="37414B"/>
                </a:solidFill>
                <a:effectLst/>
                <a:latin typeface="Ntnx"/>
              </a:rPr>
              <a:t>voor</a:t>
            </a:r>
            <a:r>
              <a:rPr lang="en-GB" b="0" i="0" dirty="0">
                <a:solidFill>
                  <a:srgbClr val="37414B"/>
                </a:solidFill>
                <a:effectLst/>
                <a:latin typeface="Ntnx"/>
              </a:rPr>
              <a:t> </a:t>
            </a:r>
            <a:r>
              <a:rPr lang="en-GB" b="0" i="0" dirty="0" err="1">
                <a:solidFill>
                  <a:srgbClr val="37414B"/>
                </a:solidFill>
                <a:effectLst/>
                <a:latin typeface="Ntnx"/>
              </a:rPr>
              <a:t>communicatie</a:t>
            </a:r>
            <a:r>
              <a:rPr lang="en-GB" b="0" i="0" dirty="0">
                <a:solidFill>
                  <a:srgbClr val="37414B"/>
                </a:solidFill>
                <a:effectLst/>
                <a:latin typeface="Ntnx"/>
              </a:rPr>
              <a:t> met de Nutanix CVM (Controller VM)</a:t>
            </a:r>
          </a:p>
          <a:p>
            <a:pPr algn="l"/>
            <a:endParaRPr lang="en-GB" b="0" i="0" dirty="0">
              <a:solidFill>
                <a:srgbClr val="37414B"/>
              </a:solidFill>
              <a:effectLst/>
              <a:latin typeface="Ntnx"/>
            </a:endParaRPr>
          </a:p>
          <a:p>
            <a:pPr algn="l"/>
            <a:r>
              <a:rPr lang="en-GB" b="0" i="0" dirty="0">
                <a:solidFill>
                  <a:srgbClr val="37414B"/>
                </a:solidFill>
                <a:effectLst/>
                <a:latin typeface="Ntnx"/>
              </a:rPr>
              <a:t>Self-Service Restore (SSR), </a:t>
            </a:r>
            <a:r>
              <a:rPr lang="en-GB" b="0" i="0" dirty="0" err="1">
                <a:solidFill>
                  <a:srgbClr val="37414B"/>
                </a:solidFill>
                <a:effectLst/>
                <a:latin typeface="Ntnx"/>
              </a:rPr>
              <a:t>ook</a:t>
            </a:r>
            <a:r>
              <a:rPr lang="en-GB" b="0" i="0" dirty="0">
                <a:solidFill>
                  <a:srgbClr val="37414B"/>
                </a:solidFill>
                <a:effectLst/>
                <a:latin typeface="Ntnx"/>
              </a:rPr>
              <a:t> </a:t>
            </a:r>
            <a:r>
              <a:rPr lang="en-GB" b="0" i="0" dirty="0" err="1">
                <a:solidFill>
                  <a:srgbClr val="37414B"/>
                </a:solidFill>
                <a:effectLst/>
                <a:latin typeface="Ntnx"/>
              </a:rPr>
              <a:t>bekend</a:t>
            </a:r>
            <a:r>
              <a:rPr lang="en-GB" b="0" i="0" dirty="0">
                <a:solidFill>
                  <a:srgbClr val="37414B"/>
                </a:solidFill>
                <a:effectLst/>
                <a:latin typeface="Ntnx"/>
              </a:rPr>
              <a:t> </a:t>
            </a:r>
            <a:r>
              <a:rPr lang="en-GB" b="0" i="0" dirty="0" err="1">
                <a:solidFill>
                  <a:srgbClr val="37414B"/>
                </a:solidFill>
                <a:effectLst/>
                <a:latin typeface="Ntnx"/>
              </a:rPr>
              <a:t>als</a:t>
            </a:r>
            <a:r>
              <a:rPr lang="en-GB" b="0" i="0" dirty="0">
                <a:solidFill>
                  <a:srgbClr val="37414B"/>
                </a:solidFill>
                <a:effectLst/>
                <a:latin typeface="Ntnx"/>
              </a:rPr>
              <a:t> File Level Restore (FLR) CLI - self-service </a:t>
            </a:r>
            <a:r>
              <a:rPr lang="en-GB" b="0" i="0" dirty="0" err="1">
                <a:solidFill>
                  <a:srgbClr val="37414B"/>
                </a:solidFill>
                <a:effectLst/>
                <a:latin typeface="Ntnx"/>
              </a:rPr>
              <a:t>herstel</a:t>
            </a:r>
            <a:r>
              <a:rPr lang="en-GB" b="0" i="0" dirty="0">
                <a:solidFill>
                  <a:srgbClr val="37414B"/>
                </a:solidFill>
                <a:effectLst/>
                <a:latin typeface="Ntnx"/>
              </a:rPr>
              <a:t> op </a:t>
            </a:r>
            <a:r>
              <a:rPr lang="en-GB" b="0" i="0" dirty="0" err="1">
                <a:solidFill>
                  <a:srgbClr val="37414B"/>
                </a:solidFill>
                <a:effectLst/>
                <a:latin typeface="Ntnx"/>
              </a:rPr>
              <a:t>bestandsniveau</a:t>
            </a:r>
            <a:r>
              <a:rPr lang="en-GB" b="0" i="0" dirty="0">
                <a:solidFill>
                  <a:srgbClr val="37414B"/>
                </a:solidFill>
                <a:effectLst/>
                <a:latin typeface="Ntnx"/>
              </a:rPr>
              <a:t> van Nutanix UVM snapshot</a:t>
            </a:r>
          </a:p>
          <a:p>
            <a:pPr algn="l"/>
            <a:endParaRPr lang="en-GB" b="0" i="0" dirty="0">
              <a:solidFill>
                <a:srgbClr val="37414B"/>
              </a:solidFill>
              <a:effectLst/>
              <a:latin typeface="Ntnx"/>
            </a:endParaRPr>
          </a:p>
          <a:p>
            <a:pPr algn="l"/>
            <a:r>
              <a:rPr lang="en-GB" b="0" i="0" dirty="0">
                <a:solidFill>
                  <a:srgbClr val="37414B"/>
                </a:solidFill>
                <a:effectLst/>
                <a:latin typeface="Ntnx"/>
              </a:rPr>
              <a:t>Nutanix VM Mobility-</a:t>
            </a:r>
            <a:r>
              <a:rPr lang="en-GB" b="0" i="0" dirty="0" err="1">
                <a:solidFill>
                  <a:srgbClr val="37414B"/>
                </a:solidFill>
                <a:effectLst/>
                <a:latin typeface="Ntnx"/>
              </a:rPr>
              <a:t>stuurprogramma's</a:t>
            </a:r>
            <a:r>
              <a:rPr lang="en-GB" b="0" i="0" dirty="0">
                <a:solidFill>
                  <a:srgbClr val="37414B"/>
                </a:solidFill>
                <a:effectLst/>
                <a:latin typeface="Ntnx"/>
              </a:rPr>
              <a:t>:</a:t>
            </a:r>
          </a:p>
          <a:p>
            <a:pPr algn="l"/>
            <a:r>
              <a:rPr lang="en-GB" b="0" i="0" dirty="0" err="1">
                <a:solidFill>
                  <a:srgbClr val="37414B"/>
                </a:solidFill>
                <a:effectLst/>
                <a:latin typeface="Ntnx"/>
              </a:rPr>
              <a:t>Voor</a:t>
            </a:r>
            <a:r>
              <a:rPr lang="en-GB" b="0" i="0" dirty="0">
                <a:solidFill>
                  <a:srgbClr val="37414B"/>
                </a:solidFill>
                <a:effectLst/>
                <a:latin typeface="Ntnx"/>
              </a:rPr>
              <a:t> VM-</a:t>
            </a:r>
            <a:r>
              <a:rPr lang="en-GB" b="0" i="0" dirty="0" err="1">
                <a:solidFill>
                  <a:srgbClr val="37414B"/>
                </a:solidFill>
                <a:effectLst/>
                <a:latin typeface="Ntnx"/>
              </a:rPr>
              <a:t>migratie</a:t>
            </a:r>
            <a:r>
              <a:rPr lang="en-GB" b="0" i="0" dirty="0">
                <a:solidFill>
                  <a:srgbClr val="37414B"/>
                </a:solidFill>
                <a:effectLst/>
                <a:latin typeface="Ntnx"/>
              </a:rPr>
              <a:t> </a:t>
            </a:r>
            <a:r>
              <a:rPr lang="en-GB" b="0" i="0" dirty="0" err="1">
                <a:solidFill>
                  <a:srgbClr val="37414B"/>
                </a:solidFill>
                <a:effectLst/>
                <a:latin typeface="Ntnx"/>
              </a:rPr>
              <a:t>tussen</a:t>
            </a:r>
            <a:r>
              <a:rPr lang="en-GB" b="0" i="0" dirty="0">
                <a:solidFill>
                  <a:srgbClr val="37414B"/>
                </a:solidFill>
                <a:effectLst/>
                <a:latin typeface="Ntnx"/>
              </a:rPr>
              <a:t> ESX &lt;-&gt; AHV</a:t>
            </a:r>
          </a:p>
          <a:p>
            <a:pPr algn="l"/>
            <a:r>
              <a:rPr lang="en-GB" b="0" i="0" dirty="0" err="1">
                <a:solidFill>
                  <a:srgbClr val="37414B"/>
                </a:solidFill>
                <a:effectLst/>
                <a:latin typeface="Ntnx"/>
              </a:rPr>
              <a:t>Gebruikt</a:t>
            </a:r>
            <a:r>
              <a:rPr lang="en-GB" b="0" i="0" dirty="0">
                <a:solidFill>
                  <a:srgbClr val="37414B"/>
                </a:solidFill>
                <a:effectLst/>
                <a:latin typeface="Ntnx"/>
              </a:rPr>
              <a:t> </a:t>
            </a:r>
            <a:r>
              <a:rPr lang="en-GB" b="0" i="0" dirty="0" err="1">
                <a:solidFill>
                  <a:srgbClr val="37414B"/>
                </a:solidFill>
                <a:effectLst/>
                <a:latin typeface="Ntnx"/>
              </a:rPr>
              <a:t>voor</a:t>
            </a:r>
            <a:r>
              <a:rPr lang="en-GB" b="0" i="0" dirty="0">
                <a:solidFill>
                  <a:srgbClr val="37414B"/>
                </a:solidFill>
                <a:effectLst/>
                <a:latin typeface="Ntnx"/>
              </a:rPr>
              <a:t> DIAL </a:t>
            </a:r>
            <a:r>
              <a:rPr lang="en-GB" b="0" i="0" dirty="0" err="1">
                <a:solidFill>
                  <a:srgbClr val="37414B"/>
                </a:solidFill>
                <a:effectLst/>
                <a:latin typeface="Ntnx"/>
              </a:rPr>
              <a:t>en</a:t>
            </a:r>
            <a:r>
              <a:rPr lang="en-GB" b="0" i="0" dirty="0">
                <a:solidFill>
                  <a:srgbClr val="37414B"/>
                </a:solidFill>
                <a:effectLst/>
                <a:latin typeface="Ntnx"/>
              </a:rPr>
              <a:t> Cross Hypervisor DR (CH-DR) </a:t>
            </a:r>
            <a:r>
              <a:rPr lang="en-GB" b="0" i="0" dirty="0" err="1">
                <a:solidFill>
                  <a:srgbClr val="37414B"/>
                </a:solidFill>
                <a:effectLst/>
                <a:latin typeface="Ntnx"/>
              </a:rPr>
              <a:t>projecten</a:t>
            </a:r>
            <a:r>
              <a:rPr lang="en-GB" b="0" i="0" dirty="0">
                <a:solidFill>
                  <a:srgbClr val="37414B"/>
                </a:solidFill>
                <a:effectLst/>
                <a:latin typeface="Ntnx"/>
              </a:rPr>
              <a:t>.</a:t>
            </a:r>
          </a:p>
          <a:p>
            <a:pPr algn="l"/>
            <a:endParaRPr lang="en-GB" b="0" i="0" dirty="0">
              <a:solidFill>
                <a:srgbClr val="37414B"/>
              </a:solidFill>
              <a:effectLst/>
              <a:latin typeface="Ntnx"/>
            </a:endParaRPr>
          </a:p>
          <a:p>
            <a:pPr algn="l"/>
            <a:r>
              <a:rPr lang="en-GB" b="0" i="0" dirty="0">
                <a:solidFill>
                  <a:srgbClr val="37414B"/>
                </a:solidFill>
                <a:effectLst/>
                <a:latin typeface="Ntnx"/>
              </a:rPr>
              <a:t>VSS Agent + H/W Provider </a:t>
            </a:r>
            <a:r>
              <a:rPr lang="en-GB" b="0" i="0" dirty="0" err="1">
                <a:solidFill>
                  <a:srgbClr val="37414B"/>
                </a:solidFill>
                <a:effectLst/>
                <a:latin typeface="Ntnx"/>
              </a:rPr>
              <a:t>voor</a:t>
            </a:r>
            <a:r>
              <a:rPr lang="en-GB" b="0" i="0" dirty="0">
                <a:solidFill>
                  <a:srgbClr val="37414B"/>
                </a:solidFill>
                <a:effectLst/>
                <a:latin typeface="Ntnx"/>
              </a:rPr>
              <a:t> Windows VM's om </a:t>
            </a:r>
            <a:r>
              <a:rPr lang="en-GB" b="0" i="0" dirty="0" err="1">
                <a:solidFill>
                  <a:srgbClr val="37414B"/>
                </a:solidFill>
                <a:effectLst/>
                <a:latin typeface="Ntnx"/>
              </a:rPr>
              <a:t>applicatieconsistente</a:t>
            </a:r>
            <a:r>
              <a:rPr lang="en-GB" b="0" i="0" dirty="0">
                <a:solidFill>
                  <a:srgbClr val="37414B"/>
                </a:solidFill>
                <a:effectLst/>
                <a:latin typeface="Ntnx"/>
              </a:rPr>
              <a:t> snapshots van AHV/ESX Windows VM's </a:t>
            </a:r>
            <a:r>
              <a:rPr lang="en-GB" b="0" i="0" dirty="0" err="1">
                <a:solidFill>
                  <a:srgbClr val="37414B"/>
                </a:solidFill>
                <a:effectLst/>
                <a:latin typeface="Ntnx"/>
              </a:rPr>
              <a:t>mogelijk</a:t>
            </a:r>
            <a:r>
              <a:rPr lang="en-GB" b="0" i="0" dirty="0">
                <a:solidFill>
                  <a:srgbClr val="37414B"/>
                </a:solidFill>
                <a:effectLst/>
                <a:latin typeface="Ntnx"/>
              </a:rPr>
              <a:t> </a:t>
            </a:r>
            <a:r>
              <a:rPr lang="en-GB" b="0" i="0" dirty="0" err="1">
                <a:solidFill>
                  <a:srgbClr val="37414B"/>
                </a:solidFill>
                <a:effectLst/>
                <a:latin typeface="Ntnx"/>
              </a:rPr>
              <a:t>te</a:t>
            </a:r>
            <a:r>
              <a:rPr lang="en-GB" b="0" i="0" dirty="0">
                <a:solidFill>
                  <a:srgbClr val="37414B"/>
                </a:solidFill>
                <a:effectLst/>
                <a:latin typeface="Ntnx"/>
              </a:rPr>
              <a:t> </a:t>
            </a:r>
            <a:r>
              <a:rPr lang="en-GB" b="0" i="0" dirty="0" err="1">
                <a:solidFill>
                  <a:srgbClr val="37414B"/>
                </a:solidFill>
                <a:effectLst/>
                <a:latin typeface="Ntnx"/>
              </a:rPr>
              <a:t>maken</a:t>
            </a:r>
            <a:r>
              <a:rPr lang="en-GB" b="0" i="0" dirty="0">
                <a:solidFill>
                  <a:srgbClr val="37414B"/>
                </a:solidFill>
                <a:effectLst/>
                <a:latin typeface="Ntnx"/>
              </a:rPr>
              <a:t>.</a:t>
            </a:r>
          </a:p>
          <a:p>
            <a:pPr algn="l"/>
            <a:endParaRPr lang="en-GB" b="0" i="0" dirty="0">
              <a:solidFill>
                <a:srgbClr val="37414B"/>
              </a:solidFill>
              <a:effectLst/>
              <a:latin typeface="Ntnx"/>
            </a:endParaRPr>
          </a:p>
          <a:p>
            <a:pPr algn="l"/>
            <a:r>
              <a:rPr lang="en-GB" b="0" i="0" dirty="0" err="1">
                <a:solidFill>
                  <a:srgbClr val="37414B"/>
                </a:solidFill>
                <a:effectLst/>
                <a:latin typeface="Ntnx"/>
              </a:rPr>
              <a:t>Applicatieconsistente</a:t>
            </a:r>
            <a:r>
              <a:rPr lang="en-GB" b="0" i="0" dirty="0">
                <a:solidFill>
                  <a:srgbClr val="37414B"/>
                </a:solidFill>
                <a:effectLst/>
                <a:latin typeface="Ntnx"/>
              </a:rPr>
              <a:t> snapshot-</a:t>
            </a:r>
            <a:r>
              <a:rPr lang="en-GB" b="0" i="0" dirty="0" err="1">
                <a:solidFill>
                  <a:srgbClr val="37414B"/>
                </a:solidFill>
                <a:effectLst/>
                <a:latin typeface="Ntnx"/>
              </a:rPr>
              <a:t>ondersteuning</a:t>
            </a:r>
            <a:r>
              <a:rPr lang="en-GB" b="0" i="0" dirty="0">
                <a:solidFill>
                  <a:srgbClr val="37414B"/>
                </a:solidFill>
                <a:effectLst/>
                <a:latin typeface="Ntnx"/>
              </a:rPr>
              <a:t> </a:t>
            </a:r>
            <a:r>
              <a:rPr lang="en-GB" b="0" i="0" dirty="0" err="1">
                <a:solidFill>
                  <a:srgbClr val="37414B"/>
                </a:solidFill>
                <a:effectLst/>
                <a:latin typeface="Ntnx"/>
              </a:rPr>
              <a:t>voor</a:t>
            </a:r>
            <a:r>
              <a:rPr lang="en-GB" b="0" i="0" dirty="0">
                <a:solidFill>
                  <a:srgbClr val="37414B"/>
                </a:solidFill>
                <a:effectLst/>
                <a:latin typeface="Ntnx"/>
              </a:rPr>
              <a:t> Linux VM's </a:t>
            </a:r>
            <a:r>
              <a:rPr lang="en-GB" b="0" i="0" dirty="0" err="1">
                <a:solidFill>
                  <a:srgbClr val="37414B"/>
                </a:solidFill>
                <a:effectLst/>
                <a:latin typeface="Ntnx"/>
              </a:rPr>
              <a:t>waarmee</a:t>
            </a:r>
            <a:r>
              <a:rPr lang="en-GB" b="0" i="0" dirty="0">
                <a:solidFill>
                  <a:srgbClr val="37414B"/>
                </a:solidFill>
                <a:effectLst/>
                <a:latin typeface="Ntnx"/>
              </a:rPr>
              <a:t> </a:t>
            </a:r>
            <a:r>
              <a:rPr lang="en-GB" b="0" i="0" dirty="0" err="1">
                <a:solidFill>
                  <a:srgbClr val="37414B"/>
                </a:solidFill>
                <a:effectLst/>
                <a:latin typeface="Ntnx"/>
              </a:rPr>
              <a:t>specifieke</a:t>
            </a:r>
            <a:r>
              <a:rPr lang="en-GB" b="0" i="0" dirty="0">
                <a:solidFill>
                  <a:srgbClr val="37414B"/>
                </a:solidFill>
                <a:effectLst/>
                <a:latin typeface="Ntnx"/>
              </a:rPr>
              <a:t> scripts </a:t>
            </a:r>
            <a:r>
              <a:rPr lang="en-GB" b="0" i="0" dirty="0" err="1">
                <a:solidFill>
                  <a:srgbClr val="37414B"/>
                </a:solidFill>
                <a:effectLst/>
                <a:latin typeface="Ntnx"/>
              </a:rPr>
              <a:t>kunnen</a:t>
            </a:r>
            <a:r>
              <a:rPr lang="en-GB" b="0" i="0" dirty="0">
                <a:solidFill>
                  <a:srgbClr val="37414B"/>
                </a:solidFill>
                <a:effectLst/>
                <a:latin typeface="Ntnx"/>
              </a:rPr>
              <a:t> </a:t>
            </a:r>
            <a:r>
              <a:rPr lang="en-GB" b="0" i="0" dirty="0" err="1">
                <a:solidFill>
                  <a:srgbClr val="37414B"/>
                </a:solidFill>
                <a:effectLst/>
                <a:latin typeface="Ntnx"/>
              </a:rPr>
              <a:t>worden</a:t>
            </a:r>
            <a:r>
              <a:rPr lang="en-GB" b="0" i="0" dirty="0">
                <a:solidFill>
                  <a:srgbClr val="37414B"/>
                </a:solidFill>
                <a:effectLst/>
                <a:latin typeface="Ntnx"/>
              </a:rPr>
              <a:t> </a:t>
            </a:r>
            <a:r>
              <a:rPr lang="en-GB" b="0" i="0" dirty="0" err="1">
                <a:solidFill>
                  <a:srgbClr val="37414B"/>
                </a:solidFill>
                <a:effectLst/>
                <a:latin typeface="Ntnx"/>
              </a:rPr>
              <a:t>uitgevoerd</a:t>
            </a:r>
            <a:r>
              <a:rPr lang="en-GB" b="0" i="0" dirty="0">
                <a:solidFill>
                  <a:srgbClr val="37414B"/>
                </a:solidFill>
                <a:effectLst/>
                <a:latin typeface="Ntnx"/>
              </a:rPr>
              <a:t> </a:t>
            </a:r>
            <a:r>
              <a:rPr lang="en-GB" b="0" i="0" dirty="0" err="1">
                <a:solidFill>
                  <a:srgbClr val="37414B"/>
                </a:solidFill>
                <a:effectLst/>
                <a:latin typeface="Ntnx"/>
              </a:rPr>
              <a:t>wanneer</a:t>
            </a:r>
            <a:r>
              <a:rPr lang="en-GB" b="0" i="0" dirty="0">
                <a:solidFill>
                  <a:srgbClr val="37414B"/>
                </a:solidFill>
                <a:effectLst/>
                <a:latin typeface="Ntnx"/>
              </a:rPr>
              <a:t> de VM </a:t>
            </a:r>
            <a:r>
              <a:rPr lang="en-GB" b="0" i="0" dirty="0" err="1">
                <a:solidFill>
                  <a:srgbClr val="37414B"/>
                </a:solidFill>
                <a:effectLst/>
                <a:latin typeface="Ntnx"/>
              </a:rPr>
              <a:t>stilstaat</a:t>
            </a:r>
            <a:r>
              <a:rPr lang="en-GB" b="0" i="0" dirty="0">
                <a:solidFill>
                  <a:srgbClr val="37414B"/>
                </a:solidFill>
                <a:effectLst/>
                <a:latin typeface="Ntnx"/>
              </a:rPr>
              <a:t>.</a:t>
            </a:r>
          </a:p>
          <a:p>
            <a:pPr algn="l"/>
            <a:endParaRPr lang="en-GB" b="0" i="0" dirty="0">
              <a:solidFill>
                <a:srgbClr val="37414B"/>
              </a:solidFill>
              <a:effectLst/>
              <a:latin typeface="Ntnx"/>
            </a:endParaRPr>
          </a:p>
          <a:p>
            <a:pPr algn="l"/>
            <a:r>
              <a:rPr lang="en-GB" b="0" i="0" dirty="0" err="1">
                <a:solidFill>
                  <a:srgbClr val="37414B"/>
                </a:solidFill>
                <a:effectLst/>
                <a:latin typeface="Ntnx"/>
              </a:rPr>
              <a:t>Statische</a:t>
            </a:r>
            <a:r>
              <a:rPr lang="en-GB" b="0" i="0" dirty="0">
                <a:solidFill>
                  <a:srgbClr val="37414B"/>
                </a:solidFill>
                <a:effectLst/>
                <a:latin typeface="Ntnx"/>
              </a:rPr>
              <a:t> </a:t>
            </a:r>
            <a:r>
              <a:rPr lang="en-GB" b="0" i="0" dirty="0" err="1">
                <a:solidFill>
                  <a:srgbClr val="37414B"/>
                </a:solidFill>
                <a:effectLst/>
                <a:latin typeface="Ntnx"/>
              </a:rPr>
              <a:t>ondersteuning</a:t>
            </a:r>
            <a:r>
              <a:rPr lang="en-GB" b="0" i="0" dirty="0">
                <a:solidFill>
                  <a:srgbClr val="37414B"/>
                </a:solidFill>
                <a:effectLst/>
                <a:latin typeface="Ntnx"/>
              </a:rPr>
              <a:t> </a:t>
            </a:r>
            <a:r>
              <a:rPr lang="en-GB" b="0" i="0" dirty="0" err="1">
                <a:solidFill>
                  <a:srgbClr val="37414B"/>
                </a:solidFill>
                <a:effectLst/>
                <a:latin typeface="Ntnx"/>
              </a:rPr>
              <a:t>voor</a:t>
            </a:r>
            <a:r>
              <a:rPr lang="en-GB" b="0" i="0" dirty="0">
                <a:solidFill>
                  <a:srgbClr val="37414B"/>
                </a:solidFill>
                <a:effectLst/>
                <a:latin typeface="Ntnx"/>
              </a:rPr>
              <a:t> </a:t>
            </a:r>
            <a:r>
              <a:rPr lang="en-GB" b="0" i="0" dirty="0" err="1">
                <a:solidFill>
                  <a:srgbClr val="37414B"/>
                </a:solidFill>
                <a:effectLst/>
                <a:latin typeface="Ntnx"/>
              </a:rPr>
              <a:t>behoud</a:t>
            </a:r>
            <a:r>
              <a:rPr lang="en-GB" b="0" i="0" dirty="0">
                <a:solidFill>
                  <a:srgbClr val="37414B"/>
                </a:solidFill>
                <a:effectLst/>
                <a:latin typeface="Ntnx"/>
              </a:rPr>
              <a:t> van IP-</a:t>
            </a:r>
            <a:r>
              <a:rPr lang="en-GB" b="0" i="0" dirty="0" err="1">
                <a:solidFill>
                  <a:srgbClr val="37414B"/>
                </a:solidFill>
                <a:effectLst/>
                <a:latin typeface="Ntnx"/>
              </a:rPr>
              <a:t>adressen</a:t>
            </a:r>
            <a:r>
              <a:rPr lang="en-GB" b="0" i="0" dirty="0">
                <a:solidFill>
                  <a:srgbClr val="37414B"/>
                </a:solidFill>
                <a:effectLst/>
                <a:latin typeface="Ntnx"/>
              </a:rPr>
              <a:t> </a:t>
            </a:r>
            <a:r>
              <a:rPr lang="en-GB" b="0" i="0" dirty="0" err="1">
                <a:solidFill>
                  <a:srgbClr val="37414B"/>
                </a:solidFill>
                <a:effectLst/>
                <a:latin typeface="Ntnx"/>
              </a:rPr>
              <a:t>na</a:t>
            </a:r>
            <a:r>
              <a:rPr lang="en-GB" b="0" i="0" dirty="0">
                <a:solidFill>
                  <a:srgbClr val="37414B"/>
                </a:solidFill>
                <a:effectLst/>
                <a:latin typeface="Ntnx"/>
              </a:rPr>
              <a:t> failover </a:t>
            </a:r>
            <a:r>
              <a:rPr lang="en-GB" b="0" i="0" dirty="0" err="1">
                <a:solidFill>
                  <a:srgbClr val="37414B"/>
                </a:solidFill>
                <a:effectLst/>
                <a:latin typeface="Ntnx"/>
              </a:rPr>
              <a:t>voor</a:t>
            </a:r>
            <a:r>
              <a:rPr lang="en-GB" b="0" i="0" dirty="0">
                <a:solidFill>
                  <a:srgbClr val="37414B"/>
                </a:solidFill>
                <a:effectLst/>
                <a:latin typeface="Ntnx"/>
              </a:rPr>
              <a:t> Nutanix DR(Leap). Met </a:t>
            </a:r>
            <a:r>
              <a:rPr lang="en-GB" b="0" i="0" dirty="0" err="1">
                <a:solidFill>
                  <a:srgbClr val="37414B"/>
                </a:solidFill>
                <a:effectLst/>
                <a:latin typeface="Ntnx"/>
              </a:rPr>
              <a:t>deze</a:t>
            </a:r>
            <a:r>
              <a:rPr lang="en-GB" b="0" i="0" dirty="0">
                <a:solidFill>
                  <a:srgbClr val="37414B"/>
                </a:solidFill>
                <a:effectLst/>
                <a:latin typeface="Ntnx"/>
              </a:rPr>
              <a:t> </a:t>
            </a:r>
            <a:r>
              <a:rPr lang="en-GB" b="0" i="0" dirty="0" err="1">
                <a:solidFill>
                  <a:srgbClr val="37414B"/>
                </a:solidFill>
                <a:effectLst/>
                <a:latin typeface="Ntnx"/>
              </a:rPr>
              <a:t>functie</a:t>
            </a:r>
            <a:r>
              <a:rPr lang="en-GB" b="0" i="0" dirty="0">
                <a:solidFill>
                  <a:srgbClr val="37414B"/>
                </a:solidFill>
                <a:effectLst/>
                <a:latin typeface="Ntnx"/>
              </a:rPr>
              <a:t> </a:t>
            </a:r>
            <a:r>
              <a:rPr lang="en-GB" b="0" i="0" dirty="0" err="1">
                <a:solidFill>
                  <a:srgbClr val="37414B"/>
                </a:solidFill>
                <a:effectLst/>
                <a:latin typeface="Ntnx"/>
              </a:rPr>
              <a:t>kan</a:t>
            </a:r>
            <a:r>
              <a:rPr lang="en-GB" b="0" i="0" dirty="0">
                <a:solidFill>
                  <a:srgbClr val="37414B"/>
                </a:solidFill>
                <a:effectLst/>
                <a:latin typeface="Ntnx"/>
              </a:rPr>
              <a:t> het IP-</a:t>
            </a:r>
            <a:r>
              <a:rPr lang="en-GB" b="0" i="0" dirty="0" err="1">
                <a:solidFill>
                  <a:srgbClr val="37414B"/>
                </a:solidFill>
                <a:effectLst/>
                <a:latin typeface="Ntnx"/>
              </a:rPr>
              <a:t>adres</a:t>
            </a:r>
            <a:r>
              <a:rPr lang="en-GB" b="0" i="0" dirty="0">
                <a:solidFill>
                  <a:srgbClr val="37414B"/>
                </a:solidFill>
                <a:effectLst/>
                <a:latin typeface="Ntnx"/>
              </a:rPr>
              <a:t> van </a:t>
            </a:r>
            <a:r>
              <a:rPr lang="en-GB" b="0" i="0" dirty="0" err="1">
                <a:solidFill>
                  <a:srgbClr val="37414B"/>
                </a:solidFill>
                <a:effectLst/>
                <a:latin typeface="Ntnx"/>
              </a:rPr>
              <a:t>een</a:t>
            </a:r>
            <a:r>
              <a:rPr lang="en-GB" b="0" i="0" dirty="0">
                <a:solidFill>
                  <a:srgbClr val="37414B"/>
                </a:solidFill>
                <a:effectLst/>
                <a:latin typeface="Ntnx"/>
              </a:rPr>
              <a:t> </a:t>
            </a:r>
            <a:r>
              <a:rPr lang="en-GB" b="0" i="0" dirty="0" err="1">
                <a:solidFill>
                  <a:srgbClr val="37414B"/>
                </a:solidFill>
                <a:effectLst/>
                <a:latin typeface="Ntnx"/>
              </a:rPr>
              <a:t>gast</a:t>
            </a:r>
            <a:r>
              <a:rPr lang="en-GB" b="0" i="0" dirty="0">
                <a:solidFill>
                  <a:srgbClr val="37414B"/>
                </a:solidFill>
                <a:effectLst/>
                <a:latin typeface="Ntnx"/>
              </a:rPr>
              <a:t>-VM (met </a:t>
            </a:r>
            <a:r>
              <a:rPr lang="en-GB" b="0" i="0" dirty="0" err="1">
                <a:solidFill>
                  <a:srgbClr val="37414B"/>
                </a:solidFill>
                <a:effectLst/>
                <a:latin typeface="Ntnx"/>
              </a:rPr>
              <a:t>statisch</a:t>
            </a:r>
            <a:r>
              <a:rPr lang="en-GB" b="0" i="0" dirty="0">
                <a:solidFill>
                  <a:srgbClr val="37414B"/>
                </a:solidFill>
                <a:effectLst/>
                <a:latin typeface="Ntnx"/>
              </a:rPr>
              <a:t> IP-</a:t>
            </a:r>
            <a:r>
              <a:rPr lang="en-GB" b="0" i="0" dirty="0" err="1">
                <a:solidFill>
                  <a:srgbClr val="37414B"/>
                </a:solidFill>
                <a:effectLst/>
                <a:latin typeface="Ntnx"/>
              </a:rPr>
              <a:t>adres</a:t>
            </a:r>
            <a:r>
              <a:rPr lang="en-GB" b="0" i="0" dirty="0">
                <a:solidFill>
                  <a:srgbClr val="37414B"/>
                </a:solidFill>
                <a:effectLst/>
                <a:latin typeface="Ntnx"/>
              </a:rPr>
              <a:t>) </a:t>
            </a:r>
            <a:r>
              <a:rPr lang="en-GB" b="0" i="0" dirty="0" err="1">
                <a:solidFill>
                  <a:srgbClr val="37414B"/>
                </a:solidFill>
                <a:effectLst/>
                <a:latin typeface="Ntnx"/>
              </a:rPr>
              <a:t>worden</a:t>
            </a:r>
            <a:r>
              <a:rPr lang="en-GB" b="0" i="0" dirty="0">
                <a:solidFill>
                  <a:srgbClr val="37414B"/>
                </a:solidFill>
                <a:effectLst/>
                <a:latin typeface="Ntnx"/>
              </a:rPr>
              <a:t> </a:t>
            </a:r>
            <a:r>
              <a:rPr lang="en-GB" b="0" i="0" dirty="0" err="1">
                <a:solidFill>
                  <a:srgbClr val="37414B"/>
                </a:solidFill>
                <a:effectLst/>
                <a:latin typeface="Ntnx"/>
              </a:rPr>
              <a:t>bewaard</a:t>
            </a:r>
            <a:r>
              <a:rPr lang="en-GB" b="0" i="0" dirty="0">
                <a:solidFill>
                  <a:srgbClr val="37414B"/>
                </a:solidFill>
                <a:effectLst/>
                <a:latin typeface="Ntnx"/>
              </a:rPr>
              <a:t> </a:t>
            </a:r>
            <a:r>
              <a:rPr lang="en-GB" b="0" i="0" dirty="0" err="1">
                <a:solidFill>
                  <a:srgbClr val="37414B"/>
                </a:solidFill>
                <a:effectLst/>
                <a:latin typeface="Ntnx"/>
              </a:rPr>
              <a:t>voor</a:t>
            </a:r>
            <a:r>
              <a:rPr lang="en-GB" b="0" i="0" dirty="0">
                <a:solidFill>
                  <a:srgbClr val="37414B"/>
                </a:solidFill>
                <a:effectLst/>
                <a:latin typeface="Ntnx"/>
              </a:rPr>
              <a:t> de failover (DR) </a:t>
            </a:r>
            <a:r>
              <a:rPr lang="en-GB" b="0" i="0" dirty="0" err="1">
                <a:solidFill>
                  <a:srgbClr val="37414B"/>
                </a:solidFill>
                <a:effectLst/>
                <a:latin typeface="Ntnx"/>
              </a:rPr>
              <a:t>ervan</a:t>
            </a:r>
            <a:r>
              <a:rPr lang="en-GB" b="0" i="0" dirty="0">
                <a:solidFill>
                  <a:srgbClr val="37414B"/>
                </a:solidFill>
                <a:effectLst/>
                <a:latin typeface="Ntnx"/>
              </a:rPr>
              <a:t> </a:t>
            </a:r>
            <a:r>
              <a:rPr lang="en-GB" b="0" i="0" dirty="0" err="1">
                <a:solidFill>
                  <a:srgbClr val="37414B"/>
                </a:solidFill>
                <a:effectLst/>
                <a:latin typeface="Ntnx"/>
              </a:rPr>
              <a:t>naar</a:t>
            </a:r>
            <a:r>
              <a:rPr lang="en-GB" b="0" i="0" dirty="0">
                <a:solidFill>
                  <a:srgbClr val="37414B"/>
                </a:solidFill>
                <a:effectLst/>
                <a:latin typeface="Ntnx"/>
              </a:rPr>
              <a:t> </a:t>
            </a:r>
            <a:r>
              <a:rPr lang="en-GB" b="0" i="0" dirty="0" err="1">
                <a:solidFill>
                  <a:srgbClr val="37414B"/>
                </a:solidFill>
                <a:effectLst/>
                <a:latin typeface="Ntnx"/>
              </a:rPr>
              <a:t>een</a:t>
            </a:r>
            <a:r>
              <a:rPr lang="en-GB" b="0" i="0" dirty="0">
                <a:solidFill>
                  <a:srgbClr val="37414B"/>
                </a:solidFill>
                <a:effectLst/>
                <a:latin typeface="Ntnx"/>
              </a:rPr>
              <a:t> IPAM-</a:t>
            </a:r>
            <a:r>
              <a:rPr lang="en-GB" b="0" i="0" dirty="0" err="1">
                <a:solidFill>
                  <a:srgbClr val="37414B"/>
                </a:solidFill>
                <a:effectLst/>
                <a:latin typeface="Ntnx"/>
              </a:rPr>
              <a:t>netwerk</a:t>
            </a:r>
            <a:r>
              <a:rPr lang="en-GB" b="0" i="0" dirty="0">
                <a:solidFill>
                  <a:srgbClr val="37414B"/>
                </a:solidFill>
                <a:effectLst/>
                <a:latin typeface="Ntnx"/>
              </a:rPr>
              <a:t>. </a:t>
            </a:r>
            <a:r>
              <a:rPr lang="en-GB" b="0" i="0" dirty="0" err="1">
                <a:solidFill>
                  <a:srgbClr val="37414B"/>
                </a:solidFill>
                <a:effectLst/>
                <a:latin typeface="Ntnx"/>
              </a:rPr>
              <a:t>Raadpleeg</a:t>
            </a:r>
            <a:r>
              <a:rPr lang="en-GB" b="0" i="0" dirty="0">
                <a:solidFill>
                  <a:srgbClr val="37414B"/>
                </a:solidFill>
                <a:effectLst/>
                <a:latin typeface="Ntnx"/>
              </a:rPr>
              <a:t> het </a:t>
            </a:r>
            <a:r>
              <a:rPr lang="en-GB" b="0" i="0" dirty="0" err="1">
                <a:solidFill>
                  <a:srgbClr val="37414B"/>
                </a:solidFill>
                <a:effectLst/>
                <a:latin typeface="Ntnx"/>
              </a:rPr>
              <a:t>gedeelte</a:t>
            </a:r>
            <a:r>
              <a:rPr lang="en-GB" b="0" i="0" dirty="0">
                <a:solidFill>
                  <a:srgbClr val="37414B"/>
                </a:solidFill>
                <a:effectLst/>
                <a:latin typeface="Ntnx"/>
              </a:rPr>
              <a:t> </a:t>
            </a:r>
            <a:r>
              <a:rPr lang="en-GB" b="0" i="0" dirty="0" err="1">
                <a:solidFill>
                  <a:srgbClr val="37414B"/>
                </a:solidFill>
                <a:effectLst/>
                <a:latin typeface="Ntnx"/>
              </a:rPr>
              <a:t>Netwerkvereisten</a:t>
            </a:r>
            <a:r>
              <a:rPr lang="en-GB" b="0" i="0" dirty="0">
                <a:solidFill>
                  <a:srgbClr val="37414B"/>
                </a:solidFill>
                <a:effectLst/>
                <a:latin typeface="Ntnx"/>
              </a:rPr>
              <a:t> van de Nutanix DR(Leap)-gids </a:t>
            </a:r>
            <a:r>
              <a:rPr lang="en-GB" b="0" i="0" dirty="0" err="1">
                <a:solidFill>
                  <a:srgbClr val="37414B"/>
                </a:solidFill>
                <a:effectLst/>
                <a:latin typeface="Ntnx"/>
              </a:rPr>
              <a:t>voor</a:t>
            </a:r>
            <a:r>
              <a:rPr lang="en-GB" b="0" i="0" dirty="0">
                <a:solidFill>
                  <a:srgbClr val="37414B"/>
                </a:solidFill>
                <a:effectLst/>
                <a:latin typeface="Ntnx"/>
              </a:rPr>
              <a:t> </a:t>
            </a:r>
            <a:r>
              <a:rPr lang="en-GB" b="0" i="0" dirty="0" err="1">
                <a:solidFill>
                  <a:srgbClr val="37414B"/>
                </a:solidFill>
                <a:effectLst/>
                <a:latin typeface="Ntnx"/>
              </a:rPr>
              <a:t>meer</a:t>
            </a:r>
            <a:r>
              <a:rPr lang="en-GB" b="0" i="0" dirty="0">
                <a:solidFill>
                  <a:srgbClr val="37414B"/>
                </a:solidFill>
                <a:effectLst/>
                <a:latin typeface="Ntnx"/>
              </a:rPr>
              <a:t> </a:t>
            </a:r>
            <a:r>
              <a:rPr lang="en-GB" b="0" i="0" dirty="0" err="1">
                <a:solidFill>
                  <a:srgbClr val="37414B"/>
                </a:solidFill>
                <a:effectLst/>
                <a:latin typeface="Ntnx"/>
              </a:rPr>
              <a:t>informatie</a:t>
            </a:r>
            <a:r>
              <a:rPr lang="en-GB" b="0" i="0" dirty="0">
                <a:solidFill>
                  <a:srgbClr val="37414B"/>
                </a:solidFill>
                <a:effectLst/>
                <a:latin typeface="Ntnx"/>
              </a:rPr>
              <a:t>.</a:t>
            </a:r>
          </a:p>
          <a:p>
            <a:pPr algn="l"/>
            <a:endParaRPr lang="en-GB" b="0" i="0" dirty="0">
              <a:solidFill>
                <a:srgbClr val="37414B"/>
              </a:solidFill>
              <a:effectLst/>
              <a:latin typeface="Ntnx"/>
            </a:endParaRPr>
          </a:p>
          <a:p>
            <a:pPr algn="l"/>
            <a:r>
              <a:rPr lang="en-GB" b="0" i="0" dirty="0" err="1">
                <a:solidFill>
                  <a:srgbClr val="37414B"/>
                </a:solidFill>
                <a:effectLst/>
                <a:latin typeface="Ntnx"/>
              </a:rPr>
              <a:t>Ondersteuning</a:t>
            </a:r>
            <a:r>
              <a:rPr lang="en-GB" b="0" i="0" dirty="0">
                <a:solidFill>
                  <a:srgbClr val="37414B"/>
                </a:solidFill>
                <a:effectLst/>
                <a:latin typeface="Ntnx"/>
              </a:rPr>
              <a:t> </a:t>
            </a:r>
            <a:r>
              <a:rPr lang="en-GB" b="0" i="0" dirty="0" err="1">
                <a:solidFill>
                  <a:srgbClr val="37414B"/>
                </a:solidFill>
                <a:effectLst/>
                <a:latin typeface="Ntnx"/>
              </a:rPr>
              <a:t>voor</a:t>
            </a:r>
            <a:r>
              <a:rPr lang="en-GB" b="0" i="0" dirty="0">
                <a:solidFill>
                  <a:srgbClr val="37414B"/>
                </a:solidFill>
                <a:effectLst/>
                <a:latin typeface="Ntnx"/>
              </a:rPr>
              <a:t> </a:t>
            </a:r>
            <a:r>
              <a:rPr lang="en-GB" b="0" i="0" dirty="0" err="1">
                <a:solidFill>
                  <a:srgbClr val="37414B"/>
                </a:solidFill>
                <a:effectLst/>
                <a:latin typeface="Ntnx"/>
              </a:rPr>
              <a:t>scriptuitvoering</a:t>
            </a:r>
            <a:r>
              <a:rPr lang="en-GB" b="0" i="0" dirty="0">
                <a:solidFill>
                  <a:srgbClr val="37414B"/>
                </a:solidFill>
                <a:effectLst/>
                <a:latin typeface="Ntnx"/>
              </a:rPr>
              <a:t> in </a:t>
            </a:r>
            <a:r>
              <a:rPr lang="en-GB" b="0" i="0" dirty="0" err="1">
                <a:solidFill>
                  <a:srgbClr val="37414B"/>
                </a:solidFill>
                <a:effectLst/>
                <a:latin typeface="Ntnx"/>
              </a:rPr>
              <a:t>gastscripts</a:t>
            </a:r>
            <a:r>
              <a:rPr lang="en-GB" b="0" i="0" dirty="0">
                <a:solidFill>
                  <a:srgbClr val="37414B"/>
                </a:solidFill>
                <a:effectLst/>
                <a:latin typeface="Ntnx"/>
              </a:rPr>
              <a:t> </a:t>
            </a:r>
            <a:r>
              <a:rPr lang="en-GB" b="0" i="0" dirty="0" err="1">
                <a:solidFill>
                  <a:srgbClr val="37414B"/>
                </a:solidFill>
                <a:effectLst/>
                <a:latin typeface="Ntnx"/>
              </a:rPr>
              <a:t>voor</a:t>
            </a:r>
            <a:r>
              <a:rPr lang="en-GB" b="0" i="0" dirty="0">
                <a:solidFill>
                  <a:srgbClr val="37414B"/>
                </a:solidFill>
                <a:effectLst/>
                <a:latin typeface="Ntnx"/>
              </a:rPr>
              <a:t> Nutanix DR(Leap). </a:t>
            </a:r>
            <a:endParaRPr lang="en-GB" b="0" i="0" dirty="0">
              <a:solidFill>
                <a:srgbClr val="313537"/>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7</a:t>
            </a:fld>
            <a:endParaRPr lang="en-US" dirty="0"/>
          </a:p>
        </p:txBody>
      </p:sp>
    </p:spTree>
    <p:extLst>
      <p:ext uri="{BB962C8B-B14F-4D97-AF65-F5344CB8AC3E}">
        <p14:creationId xmlns:p14="http://schemas.microsoft.com/office/powerpoint/2010/main" val="114503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sz="1600" b="0" i="0" dirty="0">
              <a:solidFill>
                <a:srgbClr val="313537"/>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8</a:t>
            </a:fld>
            <a:endParaRPr lang="en-US"/>
          </a:p>
        </p:txBody>
      </p:sp>
    </p:spTree>
    <p:extLst>
      <p:ext uri="{BB962C8B-B14F-4D97-AF65-F5344CB8AC3E}">
        <p14:creationId xmlns:p14="http://schemas.microsoft.com/office/powerpoint/2010/main" val="3764962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oping Moving Gradient Title Slide">
    <p:spTree>
      <p:nvGrpSpPr>
        <p:cNvPr id="1" name=""/>
        <p:cNvGrpSpPr/>
        <p:nvPr/>
      </p:nvGrpSpPr>
      <p:grpSpPr>
        <a:xfrm>
          <a:off x="0" y="0"/>
          <a:ext cx="0" cy="0"/>
          <a:chOff x="0" y="0"/>
          <a:chExt cx="0" cy="0"/>
        </a:xfrm>
      </p:grpSpPr>
      <p:pic>
        <p:nvPicPr>
          <p:cNvPr id="41" name="Silent Track to Trigger Animation">
            <a:hlinkClick r:id="" action="ppaction://media"/>
            <a:extLst>
              <a:ext uri="{FF2B5EF4-FFF2-40B4-BE49-F238E27FC236}">
                <a16:creationId xmlns:a16="http://schemas.microsoft.com/office/drawing/2014/main" id="{69BD2BE3-DAC5-48AA-A4CF-A90064080F80}"/>
              </a:ext>
            </a:extLst>
          </p:cNvPr>
          <p:cNvPicPr>
            <a:picLocks noChangeAspect="1"/>
          </p:cNvPicPr>
          <p:nvPr userDrawn="1">
            <a:audioFile r:link="rId1"/>
            <p:extLst>
              <p:ext uri="{DAA4B4D4-6D71-4841-9C94-3DE7FCFB9230}">
                <p14:media xmlns:p14="http://schemas.microsoft.com/office/powerpoint/2010/main" r:embed="rId2">
                  <p14:trim end="823.365"/>
                  <p14:bmkLst>
                    <p14:bmk name="Bookmark 1" time="0"/>
                  </p14:bmkLst>
                </p14:media>
              </p:ext>
            </p:extLst>
          </p:nvPr>
        </p:nvPicPr>
        <p:blipFill>
          <a:blip r:embed="rId4"/>
          <a:stretch>
            <a:fillRect/>
          </a:stretch>
        </p:blipFill>
        <p:spPr>
          <a:xfrm>
            <a:off x="11356782" y="6355081"/>
            <a:ext cx="609600" cy="609600"/>
          </a:xfrm>
          <a:prstGeom prst="rect">
            <a:avLst/>
          </a:prstGeom>
        </p:spPr>
      </p:pic>
      <p:sp>
        <p:nvSpPr>
          <p:cNvPr id="38" name="middle dark">
            <a:extLst>
              <a:ext uri="{FF2B5EF4-FFF2-40B4-BE49-F238E27FC236}">
                <a16:creationId xmlns:a16="http://schemas.microsoft.com/office/drawing/2014/main" id="{517CB609-4ECB-4C50-961A-8AFE856D09F3}"/>
              </a:ext>
            </a:extLst>
          </p:cNvPr>
          <p:cNvSpPr/>
          <p:nvPr userDrawn="1"/>
        </p:nvSpPr>
        <p:spPr>
          <a:xfrm>
            <a:off x="0" y="0"/>
            <a:ext cx="12192000" cy="7040881"/>
          </a:xfrm>
          <a:prstGeom prst="rect">
            <a:avLst/>
          </a:prstGeom>
          <a:gradFill flip="none" rotWithShape="1">
            <a:gsLst>
              <a:gs pos="99000">
                <a:schemeClr val="bg2"/>
              </a:gs>
              <a:gs pos="0">
                <a:schemeClr val="bg2">
                  <a:lumMod val="100000"/>
                </a:schemeClr>
              </a:gs>
              <a:gs pos="4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bottom right dark">
            <a:extLst>
              <a:ext uri="{FF2B5EF4-FFF2-40B4-BE49-F238E27FC236}">
                <a16:creationId xmlns:a16="http://schemas.microsoft.com/office/drawing/2014/main" id="{37A74D59-9BF1-41F0-9A30-C6F6CAF9E812}"/>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op left dark">
            <a:extLst>
              <a:ext uri="{FF2B5EF4-FFF2-40B4-BE49-F238E27FC236}">
                <a16:creationId xmlns:a16="http://schemas.microsoft.com/office/drawing/2014/main" id="{42386A45-73FD-4537-B477-A3BF55D6498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bottom right dark">
            <a:extLst>
              <a:ext uri="{FF2B5EF4-FFF2-40B4-BE49-F238E27FC236}">
                <a16:creationId xmlns:a16="http://schemas.microsoft.com/office/drawing/2014/main" id="{15C5F95A-3571-4005-8F38-074F065F4E2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mall Red Line">
            <a:extLst>
              <a:ext uri="{FF2B5EF4-FFF2-40B4-BE49-F238E27FC236}">
                <a16:creationId xmlns:a16="http://schemas.microsoft.com/office/drawing/2014/main" id="{A5DCE20F-D90C-4A35-808E-3AF205D0DD7E}"/>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4">
            <a:extLst>
              <a:ext uri="{FF2B5EF4-FFF2-40B4-BE49-F238E27FC236}">
                <a16:creationId xmlns:a16="http://schemas.microsoft.com/office/drawing/2014/main" id="{62443A6F-B4E3-42D1-9947-D1DE32812395}"/>
              </a:ext>
            </a:extLst>
          </p:cNvPr>
          <p:cNvSpPr>
            <a:spLocks noGrp="1"/>
          </p:cNvSpPr>
          <p:nvPr>
            <p:ph type="body" sz="quarter" idx="13"/>
          </p:nvPr>
        </p:nvSpPr>
        <p:spPr>
          <a:xfrm>
            <a:off x="2047803" y="2516726"/>
            <a:ext cx="8096394" cy="1305466"/>
          </a:xfrm>
          <a:prstGeom prst="rect">
            <a:avLst/>
          </a:prstGeom>
        </p:spPr>
        <p:txBody>
          <a:bodyPr lIns="91440" tIns="0" rIns="91440" bIns="0" anchor="ctr" anchorCtr="0">
            <a:noAutofit/>
          </a:bodyPr>
          <a:lstStyle>
            <a:lvl1pPr marL="0" indent="0" algn="ctr">
              <a:buFontTx/>
              <a:buNone/>
              <a:defRPr sz="4400" cap="all"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sp>
        <p:nvSpPr>
          <p:cNvPr id="16" name="Text Placeholder 14">
            <a:extLst>
              <a:ext uri="{FF2B5EF4-FFF2-40B4-BE49-F238E27FC236}">
                <a16:creationId xmlns:a16="http://schemas.microsoft.com/office/drawing/2014/main" id="{D3F2E1A6-93A0-474B-9934-3907048DCE2E}"/>
              </a:ext>
            </a:extLst>
          </p:cNvPr>
          <p:cNvSpPr>
            <a:spLocks noGrp="1"/>
          </p:cNvSpPr>
          <p:nvPr>
            <p:ph type="body" sz="quarter" idx="14"/>
          </p:nvPr>
        </p:nvSpPr>
        <p:spPr>
          <a:xfrm>
            <a:off x="2047803" y="3822192"/>
            <a:ext cx="8096394" cy="906734"/>
          </a:xfrm>
          <a:prstGeom prst="rect">
            <a:avLst/>
          </a:prstGeom>
        </p:spPr>
        <p:txBody>
          <a:bodyPr lIns="91440" tIns="0" rIns="91440" bIns="0" anchor="ctr" anchorCtr="0">
            <a:noAutofit/>
          </a:bodyPr>
          <a:lstStyle>
            <a:lvl1pPr marL="0" indent="0" algn="ctr">
              <a:buFontTx/>
              <a:buNone/>
              <a:defRPr sz="2400" cap="none"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922375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seq concurrent="1" nextAc="seek">
                  <p:cTn id="8" restart="whenNotActive" fill="hold" evtFilter="cancelBubble" nodeType="interactiveSeq">
                    <p:stCondLst>
                      <p:cond evt="onMediaBookmark" delay="0">
                        <p:tgtEl>
                          <p14:bmkTgt spid="41"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2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grpId="1" nodeType="withEffect">
                                      <p:stCondLst>
                                        <p:cond delay="2000"/>
                                      </p:stCondLst>
                                      <p:childTnLst>
                                        <p:animEffect transition="out" filter="fade">
                                          <p:cBhvr>
                                            <p:cTn id="20" dur="3000"/>
                                            <p:tgtEl>
                                              <p:spTgt spid="35"/>
                                            </p:tgtEl>
                                          </p:cBhvr>
                                        </p:animEffect>
                                        <p:set>
                                          <p:cBhvr>
                                            <p:cTn id="21" dur="1" fill="hold">
                                              <p:stCondLst>
                                                <p:cond delay="2999"/>
                                              </p:stCondLst>
                                            </p:cTn>
                                            <p:tgtEl>
                                              <p:spTgt spid="35"/>
                                            </p:tgtEl>
                                            <p:attrNameLst>
                                              <p:attrName>style.visibility</p:attrName>
                                            </p:attrNameLst>
                                          </p:cBhvr>
                                          <p:to>
                                            <p:strVal val="hidden"/>
                                          </p:to>
                                        </p:set>
                                      </p:childTnLst>
                                    </p:cTn>
                                  </p:par>
                                  <p:par>
                                    <p:cTn id="22" presetID="10" presetClass="entr" presetSubtype="0" fill="hold" grpId="0" nodeType="withEffect">
                                      <p:stCondLst>
                                        <p:cond delay="43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500"/>
                                            <p:tgtEl>
                                              <p:spTgt spid="39"/>
                                            </p:tgtEl>
                                          </p:cBhvr>
                                        </p:animEffect>
                                      </p:childTnLst>
                                    </p:cTn>
                                  </p:par>
                                </p:childTnLst>
                              </p:cTn>
                            </p:par>
                          </p:childTnLst>
                        </p:cTn>
                      </p:par>
                    </p:childTnLst>
                  </p:cTn>
                  <p:nextCondLst>
                    <p:cond evt="onMediaBookmark" delay="0">
                      <p:tgtEl>
                        <p14:bmkTgt spid="41" bmkName="Bookmark 1"/>
                      </p:tgtEl>
                    </p:cond>
                  </p:nextCondLst>
                </p:seq>
              </p:childTnLst>
            </p:cTn>
          </p:par>
        </p:tnLst>
        <p:bldLst>
          <p:bldP spid="39" grpId="0" animBg="1"/>
          <p:bldP spid="35" grpId="0" animBg="1"/>
          <p:bldP spid="35" grpId="1" animBg="1"/>
          <p:bldP spid="43" grpId="0" animBg="1"/>
          <p:bldP spid="4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childTnLst>
            </p:cTn>
          </p:par>
        </p:tn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arge Content Box - Option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192000" cy="0"/>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339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1" y="-34065"/>
            <a:ext cx="5967948"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a:extLst>
              <a:ext uri="{FF2B5EF4-FFF2-40B4-BE49-F238E27FC236}">
                <a16:creationId xmlns:a16="http://schemas.microsoft.com/office/drawing/2014/main" id="{5139D52D-3781-4894-B06E-C3070EF735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1087" t="21071" r="53153" b="59732"/>
          <a:stretch/>
        </p:blipFill>
        <p:spPr>
          <a:xfrm>
            <a:off x="10431084" y="319517"/>
            <a:ext cx="1487980" cy="308616"/>
          </a:xfrm>
          <a:prstGeom prst="rect">
            <a:avLst/>
          </a:prstGeom>
        </p:spPr>
      </p:pic>
      <p:sp>
        <p:nvSpPr>
          <p:cNvPr id="15" name="Rectangle 14">
            <a:extLst>
              <a:ext uri="{FF2B5EF4-FFF2-40B4-BE49-F238E27FC236}">
                <a16:creationId xmlns:a16="http://schemas.microsoft.com/office/drawing/2014/main" id="{3B53704A-3E24-4B18-8A9F-CB8024DDC3E3}"/>
              </a:ext>
            </a:extLst>
          </p:cNvPr>
          <p:cNvSpPr/>
          <p:nvPr userDrawn="1"/>
        </p:nvSpPr>
        <p:spPr>
          <a:xfrm rot="5400000">
            <a:off x="0" y="592383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flipH="1">
            <a:off x="5281172" y="-1476184"/>
            <a:ext cx="1234286" cy="12338148"/>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DC22458D-E9AB-4582-B71D-D744E2F0BB33}"/>
              </a:ext>
            </a:extLst>
          </p:cNvPr>
          <p:cNvSpPr>
            <a:spLocks noGrp="1"/>
          </p:cNvSpPr>
          <p:nvPr>
            <p:ph sz="quarter" idx="13"/>
          </p:nvPr>
        </p:nvSpPr>
        <p:spPr>
          <a:xfrm>
            <a:off x="622068" y="1905599"/>
            <a:ext cx="4659104" cy="3736178"/>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EF5933C-F4C6-4F34-9F65-78815F931DF2}"/>
              </a:ext>
            </a:extLst>
          </p:cNvPr>
          <p:cNvSpPr>
            <a:spLocks noGrp="1"/>
          </p:cNvSpPr>
          <p:nvPr>
            <p:ph sz="quarter" idx="14"/>
          </p:nvPr>
        </p:nvSpPr>
        <p:spPr>
          <a:xfrm>
            <a:off x="6910828" y="1905599"/>
            <a:ext cx="4659104" cy="3736178"/>
          </a:xfrm>
          <a:prstGeom prst="rect">
            <a:avLst/>
          </a:prstGeom>
        </p:spPr>
        <p:txBody>
          <a:bodyPr/>
          <a:lstStyle>
            <a:lvl1pPr marL="342900" indent="-342900">
              <a:buClr>
                <a:srgbClr val="AE1A27"/>
              </a:buClr>
              <a:buFont typeface="Arial" panose="020B0604020202020204" pitchFamily="34" charset="0"/>
              <a:buChar char="•"/>
              <a:defRPr sz="2000">
                <a:latin typeface="+mj-lt"/>
              </a:defRPr>
            </a:lvl1pPr>
            <a:lvl2pPr marL="800100" indent="-342900">
              <a:buClr>
                <a:srgbClr val="AE1A27"/>
              </a:buClr>
              <a:buFont typeface="Arial" panose="020B0604020202020204" pitchFamily="34" charset="0"/>
              <a:buChar char="•"/>
              <a:defRPr sz="2000">
                <a:latin typeface="+mj-lt"/>
              </a:defRPr>
            </a:lvl2pPr>
            <a:lvl3pPr marL="1257300" indent="-342900">
              <a:buClr>
                <a:srgbClr val="AE1A27"/>
              </a:buClr>
              <a:buFont typeface="Arial" panose="020B0604020202020204" pitchFamily="34" charset="0"/>
              <a:buChar char="•"/>
              <a:defRPr sz="2000">
                <a:latin typeface="+mj-lt"/>
              </a:defRPr>
            </a:lvl3pPr>
            <a:lvl4pPr marL="1714500" indent="-342900">
              <a:buClr>
                <a:srgbClr val="AE1A27"/>
              </a:buClr>
              <a:buFont typeface="Arial" panose="020B0604020202020204" pitchFamily="34" charset="0"/>
              <a:buChar char="•"/>
              <a:defRPr sz="2000">
                <a:latin typeface="+mj-lt"/>
              </a:defRPr>
            </a:lvl4pPr>
            <a:lvl5pPr marL="2171700" indent="-342900">
              <a:buClr>
                <a:srgbClr val="AE1A27"/>
              </a:buClr>
              <a:buFont typeface="Arial" panose="020B0604020202020204" pitchFamily="34" charset="0"/>
              <a:buChar cha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CD3CA89E-0A6C-44FE-BD48-4120FBE8646F}"/>
              </a:ext>
            </a:extLst>
          </p:cNvPr>
          <p:cNvSpPr>
            <a:spLocks noGrp="1"/>
          </p:cNvSpPr>
          <p:nvPr>
            <p:ph type="title" hasCustomPrompt="1"/>
          </p:nvPr>
        </p:nvSpPr>
        <p:spPr>
          <a:xfrm>
            <a:off x="622068" y="365126"/>
            <a:ext cx="5213467"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dirty="0"/>
              <a:t>Master title style</a:t>
            </a:r>
          </a:p>
        </p:txBody>
      </p:sp>
    </p:spTree>
    <p:extLst>
      <p:ext uri="{BB962C8B-B14F-4D97-AF65-F5344CB8AC3E}">
        <p14:creationId xmlns:p14="http://schemas.microsoft.com/office/powerpoint/2010/main" val="14452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222F0CD7-E88A-4D2B-8AF3-1CEDB133BCD9}"/>
              </a:ext>
            </a:extLst>
          </p:cNvPr>
          <p:cNvCxnSpPr>
            <a:cxnSpLocks/>
          </p:cNvCxnSpPr>
          <p:nvPr userDrawn="1"/>
        </p:nvCxnSpPr>
        <p:spPr>
          <a:xfrm flipH="1" flipV="1">
            <a:off x="430197" y="-4318"/>
            <a:ext cx="22286" cy="686231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6B2247-AFEF-4D13-A74A-C98CF8BACEDF}"/>
              </a:ext>
            </a:extLst>
          </p:cNvPr>
          <p:cNvSpPr/>
          <p:nvPr userDrawn="1"/>
        </p:nvSpPr>
        <p:spPr>
          <a:xfrm rot="5400000">
            <a:off x="-3285866" y="3206815"/>
            <a:ext cx="6858003" cy="444369"/>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F58F46A-5564-4B57-984B-0CCA8921B109}"/>
              </a:ext>
            </a:extLst>
          </p:cNvPr>
          <p:cNvSpPr>
            <a:spLocks noGrp="1"/>
          </p:cNvSpPr>
          <p:nvPr>
            <p:ph type="pic" sz="quarter" idx="11"/>
          </p:nvPr>
        </p:nvSpPr>
        <p:spPr>
          <a:xfrm>
            <a:off x="929368" y="1960463"/>
            <a:ext cx="4989328" cy="4251425"/>
          </a:xfrm>
          <a:prstGeom prst="rect">
            <a:avLst/>
          </a:prstGeom>
        </p:spPr>
        <p:txBody>
          <a:bodyPr/>
          <a:lstStyle>
            <a:lvl1pPr>
              <a:defRPr sz="1600">
                <a:latin typeface="+mj-lt"/>
              </a:defRPr>
            </a:lvl1pPr>
          </a:lstStyle>
          <a:p>
            <a:r>
              <a:rPr lang="en-US"/>
              <a:t>Click icon to add picture</a:t>
            </a:r>
          </a:p>
        </p:txBody>
      </p:sp>
      <p:sp>
        <p:nvSpPr>
          <p:cNvPr id="14" name="Text Placeholder 13">
            <a:extLst>
              <a:ext uri="{FF2B5EF4-FFF2-40B4-BE49-F238E27FC236}">
                <a16:creationId xmlns:a16="http://schemas.microsoft.com/office/drawing/2014/main" id="{337AE87B-4713-4263-9BE4-15BFE23AAE35}"/>
              </a:ext>
            </a:extLst>
          </p:cNvPr>
          <p:cNvSpPr>
            <a:spLocks noGrp="1"/>
          </p:cNvSpPr>
          <p:nvPr>
            <p:ph type="body" sz="quarter" idx="12"/>
          </p:nvPr>
        </p:nvSpPr>
        <p:spPr>
          <a:xfrm>
            <a:off x="6443891" y="1960563"/>
            <a:ext cx="5230813" cy="4251325"/>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633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Text -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222F0CD7-E88A-4D2B-8AF3-1CEDB133BCD9}"/>
              </a:ext>
            </a:extLst>
          </p:cNvPr>
          <p:cNvCxnSpPr>
            <a:cxnSpLocks/>
          </p:cNvCxnSpPr>
          <p:nvPr userDrawn="1"/>
        </p:nvCxnSpPr>
        <p:spPr>
          <a:xfrm flipH="1" flipV="1">
            <a:off x="430197" y="-4318"/>
            <a:ext cx="22286" cy="686231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6B2247-AFEF-4D13-A74A-C98CF8BACEDF}"/>
              </a:ext>
            </a:extLst>
          </p:cNvPr>
          <p:cNvSpPr/>
          <p:nvPr userDrawn="1"/>
        </p:nvSpPr>
        <p:spPr>
          <a:xfrm rot="5400000">
            <a:off x="-3285866" y="3206815"/>
            <a:ext cx="6858003" cy="444369"/>
          </a:xfrm>
          <a:prstGeom prst="rect">
            <a:avLst/>
          </a:prstGeom>
          <a:gradFill flip="none" rotWithShape="1">
            <a:gsLst>
              <a:gs pos="0">
                <a:schemeClr val="accent3"/>
              </a:gs>
              <a:gs pos="50000">
                <a:schemeClr val="accent3"/>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48093906-DF43-41A4-88C7-53E1F37B9270}"/>
              </a:ext>
            </a:extLst>
          </p:cNvPr>
          <p:cNvSpPr>
            <a:spLocks noGrp="1"/>
          </p:cNvSpPr>
          <p:nvPr>
            <p:ph type="pic" sz="quarter" idx="11"/>
          </p:nvPr>
        </p:nvSpPr>
        <p:spPr>
          <a:xfrm>
            <a:off x="929368" y="1960463"/>
            <a:ext cx="4989328" cy="4251425"/>
          </a:xfrm>
          <a:prstGeom prst="rect">
            <a:avLst/>
          </a:prstGeom>
        </p:spPr>
        <p:txBody>
          <a:bodyPr/>
          <a:lstStyle>
            <a:lvl1pPr>
              <a:defRPr sz="1600">
                <a:latin typeface="+mj-lt"/>
              </a:defRPr>
            </a:lvl1pPr>
          </a:lstStyle>
          <a:p>
            <a:r>
              <a:rPr lang="en-US"/>
              <a:t>Click icon to add picture</a:t>
            </a:r>
          </a:p>
        </p:txBody>
      </p:sp>
      <p:sp>
        <p:nvSpPr>
          <p:cNvPr id="16" name="Content Placeholder 3">
            <a:extLst>
              <a:ext uri="{FF2B5EF4-FFF2-40B4-BE49-F238E27FC236}">
                <a16:creationId xmlns:a16="http://schemas.microsoft.com/office/drawing/2014/main" id="{0B8B4C9D-435B-4350-827D-A29588EE7B6F}"/>
              </a:ext>
            </a:extLst>
          </p:cNvPr>
          <p:cNvSpPr>
            <a:spLocks noGrp="1"/>
          </p:cNvSpPr>
          <p:nvPr>
            <p:ph sz="quarter" idx="13"/>
          </p:nvPr>
        </p:nvSpPr>
        <p:spPr>
          <a:xfrm>
            <a:off x="6821424" y="1960462"/>
            <a:ext cx="4773168" cy="4251425"/>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29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Box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12811B0-FBC9-4B5E-A241-BC8F69B3DECB}"/>
              </a:ext>
            </a:extLst>
          </p:cNvPr>
          <p:cNvCxnSpPr>
            <a:cxnSpLocks/>
          </p:cNvCxnSpPr>
          <p:nvPr userDrawn="1"/>
        </p:nvCxnSpPr>
        <p:spPr>
          <a:xfrm>
            <a:off x="0" y="1741713"/>
            <a:ext cx="12192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2D96F3-864D-4C9B-A3E2-F2987881404D}"/>
              </a:ext>
            </a:extLst>
          </p:cNvPr>
          <p:cNvCxnSpPr>
            <a:cxnSpLocks/>
          </p:cNvCxnSpPr>
          <p:nvPr userDrawn="1"/>
        </p:nvCxnSpPr>
        <p:spPr>
          <a:xfrm>
            <a:off x="0" y="1584957"/>
            <a:ext cx="12261669" cy="49639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1">
            <a:extLst>
              <a:ext uri="{FF2B5EF4-FFF2-40B4-BE49-F238E27FC236}">
                <a16:creationId xmlns:a16="http://schemas.microsoft.com/office/drawing/2014/main" id="{1D460C71-2DBB-44CD-9262-D5A868030D37}"/>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dirty="0"/>
              <a:t>Click to edit Master title style</a:t>
            </a:r>
          </a:p>
        </p:txBody>
      </p:sp>
      <p:sp>
        <p:nvSpPr>
          <p:cNvPr id="15"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6"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7"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1827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Boxes w/ Dividers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CAEB2A90-04B9-4F9F-BD73-B2CBCB0A9CBB}"/>
              </a:ext>
            </a:extLst>
          </p:cNvPr>
          <p:cNvCxnSpPr>
            <a:cxnSpLocks/>
          </p:cNvCxnSpPr>
          <p:nvPr userDrawn="1"/>
        </p:nvCxnSpPr>
        <p:spPr>
          <a:xfrm rot="5400000">
            <a:off x="2974542" y="4071041"/>
            <a:ext cx="24384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E23807-F214-48D3-AE27-FD6E67101F62}"/>
              </a:ext>
            </a:extLst>
          </p:cNvPr>
          <p:cNvCxnSpPr>
            <a:cxnSpLocks/>
          </p:cNvCxnSpPr>
          <p:nvPr userDrawn="1"/>
        </p:nvCxnSpPr>
        <p:spPr>
          <a:xfrm rot="5400000">
            <a:off x="6788320" y="4071041"/>
            <a:ext cx="24384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0"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5702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Boxes w/ Dividers -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CAEB2A90-04B9-4F9F-BD73-B2CBCB0A9CBB}"/>
              </a:ext>
            </a:extLst>
          </p:cNvPr>
          <p:cNvCxnSpPr>
            <a:cxnSpLocks/>
          </p:cNvCxnSpPr>
          <p:nvPr userDrawn="1"/>
        </p:nvCxnSpPr>
        <p:spPr>
          <a:xfrm rot="5400000">
            <a:off x="2974542" y="4071041"/>
            <a:ext cx="2438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E23807-F214-48D3-AE27-FD6E67101F62}"/>
              </a:ext>
            </a:extLst>
          </p:cNvPr>
          <p:cNvCxnSpPr>
            <a:cxnSpLocks/>
          </p:cNvCxnSpPr>
          <p:nvPr userDrawn="1"/>
        </p:nvCxnSpPr>
        <p:spPr>
          <a:xfrm rot="5400000">
            <a:off x="6788320" y="4071041"/>
            <a:ext cx="2438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0"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1"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025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Boxes - Option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12811B0-FBC9-4B5E-A241-BC8F69B3DECB}"/>
              </a:ext>
            </a:extLst>
          </p:cNvPr>
          <p:cNvCxnSpPr>
            <a:cxnSpLocks/>
          </p:cNvCxnSpPr>
          <p:nvPr userDrawn="1"/>
        </p:nvCxnSpPr>
        <p:spPr>
          <a:xfrm>
            <a:off x="0" y="1741713"/>
            <a:ext cx="12192000" cy="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2D96F3-864D-4C9B-A3E2-F2987881404D}"/>
              </a:ext>
            </a:extLst>
          </p:cNvPr>
          <p:cNvCxnSpPr>
            <a:cxnSpLocks/>
          </p:cNvCxnSpPr>
          <p:nvPr userDrawn="1"/>
        </p:nvCxnSpPr>
        <p:spPr>
          <a:xfrm flipV="1">
            <a:off x="0" y="1584957"/>
            <a:ext cx="12261669" cy="49639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2"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393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loyee Contact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5E637B-8851-41C8-A5B4-84AF4F70E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99755"/>
            <a:ext cx="12192001" cy="6949443"/>
          </a:xfrm>
          <a:prstGeom prst="rect">
            <a:avLst/>
          </a:prstGeom>
        </p:spPr>
      </p:pic>
      <p:sp>
        <p:nvSpPr>
          <p:cNvPr id="3" name="Rectangle 2">
            <a:extLst>
              <a:ext uri="{FF2B5EF4-FFF2-40B4-BE49-F238E27FC236}">
                <a16:creationId xmlns:a16="http://schemas.microsoft.com/office/drawing/2014/main" id="{204EC4D6-B98B-4D72-8845-54C3C32C3619}"/>
              </a:ext>
            </a:extLst>
          </p:cNvPr>
          <p:cNvSpPr/>
          <p:nvPr userDrawn="1"/>
        </p:nvSpPr>
        <p:spPr>
          <a:xfrm>
            <a:off x="10040" y="-99756"/>
            <a:ext cx="12192001" cy="6949443"/>
          </a:xfrm>
          <a:prstGeom prst="rect">
            <a:avLst/>
          </a:prstGeom>
          <a:gradFill flip="none" rotWithShape="1">
            <a:gsLst>
              <a:gs pos="0">
                <a:schemeClr val="bg2"/>
              </a:gs>
              <a:gs pos="45000">
                <a:schemeClr val="bg2">
                  <a:lumMod val="100000"/>
                  <a:alpha val="65000"/>
                </a:schemeClr>
              </a:gs>
              <a:gs pos="93000">
                <a:schemeClr val="accent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07F08CDD-8B55-44A5-A752-6898138F8F1B}"/>
              </a:ext>
            </a:extLst>
          </p:cNvPr>
          <p:cNvSpPr/>
          <p:nvPr userDrawn="1"/>
        </p:nvSpPr>
        <p:spPr>
          <a:xfrm>
            <a:off x="5382741" y="2560090"/>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F38B923-B4CF-4196-B96C-6FF8C03ACF51}"/>
              </a:ext>
            </a:extLst>
          </p:cNvPr>
          <p:cNvSpPr txBox="1"/>
          <p:nvPr userDrawn="1"/>
        </p:nvSpPr>
        <p:spPr>
          <a:xfrm>
            <a:off x="6313819" y="2737074"/>
            <a:ext cx="7182196" cy="369332"/>
          </a:xfrm>
          <a:prstGeom prst="rect">
            <a:avLst/>
          </a:prstGeom>
          <a:noFill/>
        </p:spPr>
        <p:txBody>
          <a:bodyPr wrap="square" rtlCol="0">
            <a:spAutoFit/>
          </a:bodyPr>
          <a:lstStyle/>
          <a:p>
            <a:r>
              <a:rPr lang="en-US" kern="100" cap="all" spc="90" baseline="0">
                <a:solidFill>
                  <a:schemeClr val="bg1"/>
                </a:solidFill>
                <a:latin typeface="+mj-lt"/>
              </a:rPr>
              <a:t>1800 Perimeter Park Morrisville, NC 27560</a:t>
            </a:r>
          </a:p>
        </p:txBody>
      </p:sp>
      <p:sp>
        <p:nvSpPr>
          <p:cNvPr id="13" name="Oval 12">
            <a:extLst>
              <a:ext uri="{FF2B5EF4-FFF2-40B4-BE49-F238E27FC236}">
                <a16:creationId xmlns:a16="http://schemas.microsoft.com/office/drawing/2014/main" id="{69AF443A-99BE-4275-BB76-E9FFBE04E072}"/>
              </a:ext>
            </a:extLst>
          </p:cNvPr>
          <p:cNvSpPr/>
          <p:nvPr userDrawn="1"/>
        </p:nvSpPr>
        <p:spPr>
          <a:xfrm>
            <a:off x="5382741" y="4306840"/>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974C5F-F32E-4325-B946-685AF7D3B447}"/>
              </a:ext>
            </a:extLst>
          </p:cNvPr>
          <p:cNvSpPr txBox="1"/>
          <p:nvPr userDrawn="1"/>
        </p:nvSpPr>
        <p:spPr>
          <a:xfrm>
            <a:off x="6313819" y="4483824"/>
            <a:ext cx="5444837" cy="369332"/>
          </a:xfrm>
          <a:prstGeom prst="rect">
            <a:avLst/>
          </a:prstGeom>
          <a:noFill/>
        </p:spPr>
        <p:txBody>
          <a:bodyPr wrap="square" rtlCol="0">
            <a:spAutoFit/>
          </a:bodyPr>
          <a:lstStyle/>
          <a:p>
            <a:r>
              <a:rPr lang="en-US" kern="100" cap="all" spc="90" baseline="0">
                <a:solidFill>
                  <a:schemeClr val="bg1"/>
                </a:solidFill>
                <a:latin typeface="+mj-lt"/>
              </a:rPr>
              <a:t>www.fastlaneus.com</a:t>
            </a:r>
          </a:p>
        </p:txBody>
      </p:sp>
      <p:sp>
        <p:nvSpPr>
          <p:cNvPr id="17" name="Oval 16">
            <a:extLst>
              <a:ext uri="{FF2B5EF4-FFF2-40B4-BE49-F238E27FC236}">
                <a16:creationId xmlns:a16="http://schemas.microsoft.com/office/drawing/2014/main" id="{21393364-382A-469D-9527-B65FDC64A5F6}"/>
              </a:ext>
            </a:extLst>
          </p:cNvPr>
          <p:cNvSpPr/>
          <p:nvPr userDrawn="1"/>
        </p:nvSpPr>
        <p:spPr>
          <a:xfrm>
            <a:off x="5382741" y="5180215"/>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B572F0-A820-4A28-844C-9A43EC339EAD}"/>
              </a:ext>
            </a:extLst>
          </p:cNvPr>
          <p:cNvSpPr/>
          <p:nvPr userDrawn="1"/>
        </p:nvSpPr>
        <p:spPr>
          <a:xfrm>
            <a:off x="5382741" y="3433465"/>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7" name="Graphic 26" descr="Marker">
            <a:extLst>
              <a:ext uri="{FF2B5EF4-FFF2-40B4-BE49-F238E27FC236}">
                <a16:creationId xmlns:a16="http://schemas.microsoft.com/office/drawing/2014/main" id="{F1B06A83-FA15-4366-B87F-AFF70E682C7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47014" y="2624363"/>
            <a:ext cx="594754" cy="594754"/>
          </a:xfrm>
          <a:prstGeom prst="rect">
            <a:avLst/>
          </a:prstGeom>
        </p:spPr>
      </p:pic>
      <p:pic>
        <p:nvPicPr>
          <p:cNvPr id="29" name="Graphic 28" descr="Envelope">
            <a:extLst>
              <a:ext uri="{FF2B5EF4-FFF2-40B4-BE49-F238E27FC236}">
                <a16:creationId xmlns:a16="http://schemas.microsoft.com/office/drawing/2014/main" id="{4913B072-98D4-400F-928C-175CC85566B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67281" y="3518005"/>
            <a:ext cx="554221" cy="554221"/>
          </a:xfrm>
          <a:prstGeom prst="rect">
            <a:avLst/>
          </a:prstGeom>
        </p:spPr>
      </p:pic>
      <p:pic>
        <p:nvPicPr>
          <p:cNvPr id="31" name="Graphic 30" descr="Receiver">
            <a:extLst>
              <a:ext uri="{FF2B5EF4-FFF2-40B4-BE49-F238E27FC236}">
                <a16:creationId xmlns:a16="http://schemas.microsoft.com/office/drawing/2014/main" id="{26A2A61D-A038-414E-BE27-A2EE6702BA1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5508" y="5292982"/>
            <a:ext cx="497767" cy="497767"/>
          </a:xfrm>
          <a:prstGeom prst="rect">
            <a:avLst/>
          </a:prstGeom>
        </p:spPr>
      </p:pic>
      <p:pic>
        <p:nvPicPr>
          <p:cNvPr id="33" name="Graphic 32" descr="World">
            <a:extLst>
              <a:ext uri="{FF2B5EF4-FFF2-40B4-BE49-F238E27FC236}">
                <a16:creationId xmlns:a16="http://schemas.microsoft.com/office/drawing/2014/main" id="{65E9E7F2-902D-4198-8B2A-791054EF2D9C}"/>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51716" y="4375815"/>
            <a:ext cx="585350" cy="585350"/>
          </a:xfrm>
          <a:prstGeom prst="rect">
            <a:avLst/>
          </a:prstGeom>
        </p:spPr>
      </p:pic>
      <p:sp>
        <p:nvSpPr>
          <p:cNvPr id="24" name="Rectangle 23">
            <a:extLst>
              <a:ext uri="{FF2B5EF4-FFF2-40B4-BE49-F238E27FC236}">
                <a16:creationId xmlns:a16="http://schemas.microsoft.com/office/drawing/2014/main" id="{3C5FFB17-6E9F-4E48-94D4-1FE17B43C8C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
        <p:nvSpPr>
          <p:cNvPr id="2" name="Title 1"/>
          <p:cNvSpPr>
            <a:spLocks noGrp="1"/>
          </p:cNvSpPr>
          <p:nvPr>
            <p:ph type="title" hasCustomPrompt="1"/>
          </p:nvPr>
        </p:nvSpPr>
        <p:spPr>
          <a:xfrm>
            <a:off x="636486" y="183666"/>
            <a:ext cx="10515600" cy="772297"/>
          </a:xfrm>
          <a:prstGeom prst="rect">
            <a:avLst/>
          </a:prstGeom>
        </p:spPr>
        <p:txBody>
          <a:bodyPr/>
          <a:lstStyle>
            <a:lvl1pPr>
              <a:defRPr>
                <a:solidFill>
                  <a:schemeClr val="bg1"/>
                </a:solidFill>
              </a:defRPr>
            </a:lvl1pPr>
          </a:lstStyle>
          <a:p>
            <a:r>
              <a:rPr lang="en-US" dirty="0"/>
              <a:t>CLICK TO EDIT MASTER TITLE STYLE</a:t>
            </a:r>
          </a:p>
        </p:txBody>
      </p:sp>
      <p:sp>
        <p:nvSpPr>
          <p:cNvPr id="23" name="Title 1"/>
          <p:cNvSpPr txBox="1">
            <a:spLocks/>
          </p:cNvSpPr>
          <p:nvPr userDrawn="1"/>
        </p:nvSpPr>
        <p:spPr>
          <a:xfrm>
            <a:off x="636486" y="1039093"/>
            <a:ext cx="5400580" cy="50095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400"/>
              <a:t>CLICK TO EDIT MASTER TITLE STYLE</a:t>
            </a:r>
          </a:p>
        </p:txBody>
      </p:sp>
      <p:sp>
        <p:nvSpPr>
          <p:cNvPr id="7" name="Content Placeholder 6"/>
          <p:cNvSpPr>
            <a:spLocks noGrp="1"/>
          </p:cNvSpPr>
          <p:nvPr>
            <p:ph sz="quarter" idx="10" hasCustomPrompt="1"/>
          </p:nvPr>
        </p:nvSpPr>
        <p:spPr>
          <a:xfrm>
            <a:off x="6426457" y="3610171"/>
            <a:ext cx="5445125" cy="369888"/>
          </a:xfrm>
          <a:prstGeom prst="rect">
            <a:avLst/>
          </a:prstGeom>
        </p:spPr>
        <p:txBody>
          <a:bodyPr/>
          <a:lstStyle>
            <a:lvl1pPr marL="0" indent="0">
              <a:buNone/>
              <a:defRPr>
                <a:solidFill>
                  <a:schemeClr val="bg1"/>
                </a:solidFill>
              </a:defRPr>
            </a:lvl1pPr>
          </a:lstStyle>
          <a:p>
            <a:pPr lvl="0"/>
            <a:r>
              <a:rPr lang="en-US" dirty="0"/>
              <a:t>EDIT MASTER TEXT STYLES</a:t>
            </a:r>
          </a:p>
        </p:txBody>
      </p:sp>
      <p:sp>
        <p:nvSpPr>
          <p:cNvPr id="28" name="Content Placeholder 6"/>
          <p:cNvSpPr>
            <a:spLocks noGrp="1"/>
          </p:cNvSpPr>
          <p:nvPr>
            <p:ph sz="quarter" idx="11" hasCustomPrompt="1"/>
          </p:nvPr>
        </p:nvSpPr>
        <p:spPr>
          <a:xfrm>
            <a:off x="6426456" y="5356921"/>
            <a:ext cx="5445125" cy="369888"/>
          </a:xfrm>
          <a:prstGeom prst="rect">
            <a:avLst/>
          </a:prstGeom>
        </p:spPr>
        <p:txBody>
          <a:bodyPr/>
          <a:lstStyle>
            <a:lvl1pPr marL="0" indent="0">
              <a:buNone/>
              <a:defRPr>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379237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 Discussion / Next Step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5E637B-8851-41C8-A5B4-84AF4F70E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99755"/>
            <a:ext cx="12192001" cy="6949443"/>
          </a:xfrm>
          <a:prstGeom prst="rect">
            <a:avLst/>
          </a:prstGeom>
        </p:spPr>
      </p:pic>
      <p:sp>
        <p:nvSpPr>
          <p:cNvPr id="3" name="Rectangle 2">
            <a:extLst>
              <a:ext uri="{FF2B5EF4-FFF2-40B4-BE49-F238E27FC236}">
                <a16:creationId xmlns:a16="http://schemas.microsoft.com/office/drawing/2014/main" id="{204EC4D6-B98B-4D72-8845-54C3C32C3619}"/>
              </a:ext>
            </a:extLst>
          </p:cNvPr>
          <p:cNvSpPr/>
          <p:nvPr userDrawn="1"/>
        </p:nvSpPr>
        <p:spPr>
          <a:xfrm>
            <a:off x="-1" y="-91443"/>
            <a:ext cx="12192001" cy="6949443"/>
          </a:xfrm>
          <a:prstGeom prst="rect">
            <a:avLst/>
          </a:prstGeom>
          <a:gradFill flip="none" rotWithShape="1">
            <a:gsLst>
              <a:gs pos="0">
                <a:schemeClr val="bg2"/>
              </a:gs>
              <a:gs pos="45000">
                <a:schemeClr val="bg2">
                  <a:lumMod val="100000"/>
                  <a:alpha val="65000"/>
                </a:schemeClr>
              </a:gs>
              <a:gs pos="93000">
                <a:schemeClr val="accent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9B4B100C-65C1-4416-BE4E-86846E6BF131}"/>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a:extLst>
              <a:ext uri="{FF2B5EF4-FFF2-40B4-BE49-F238E27FC236}">
                <a16:creationId xmlns:a16="http://schemas.microsoft.com/office/drawing/2014/main" id="{CC8608CF-BD80-446C-90AC-954E32A16235}"/>
              </a:ext>
            </a:extLst>
          </p:cNvPr>
          <p:cNvSpPr txBox="1"/>
          <p:nvPr userDrawn="1"/>
        </p:nvSpPr>
        <p:spPr>
          <a:xfrm>
            <a:off x="1034877" y="841224"/>
            <a:ext cx="4330645" cy="1778382"/>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Questions &amp;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discussion</a:t>
            </a:r>
          </a:p>
          <a:p>
            <a:endParaRPr lang="en-US"/>
          </a:p>
        </p:txBody>
      </p:sp>
      <p:sp>
        <p:nvSpPr>
          <p:cNvPr id="24" name="TextBox 23">
            <a:extLst>
              <a:ext uri="{FF2B5EF4-FFF2-40B4-BE49-F238E27FC236}">
                <a16:creationId xmlns:a16="http://schemas.microsoft.com/office/drawing/2014/main" id="{2C56BDF2-C2D7-4CF0-A525-12FB95FDE399}"/>
              </a:ext>
            </a:extLst>
          </p:cNvPr>
          <p:cNvSpPr txBox="1"/>
          <p:nvPr userDrawn="1"/>
        </p:nvSpPr>
        <p:spPr>
          <a:xfrm>
            <a:off x="8233898" y="4297108"/>
            <a:ext cx="4330645" cy="1778382"/>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Next steps</a:t>
            </a:r>
          </a:p>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30500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c Section/Title Page with red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6541B-59E7-4AA1-8E92-B95782CBA7B8}"/>
              </a:ext>
            </a:extLst>
          </p:cNvPr>
          <p:cNvSpPr/>
          <p:nvPr userDrawn="1"/>
        </p:nvSpPr>
        <p:spPr>
          <a:xfrm>
            <a:off x="0" y="-99754"/>
            <a:ext cx="12192000" cy="7040881"/>
          </a:xfrm>
          <a:prstGeom prst="rect">
            <a:avLst/>
          </a:prstGeom>
          <a:gradFill flip="none" rotWithShape="1">
            <a:gsLst>
              <a:gs pos="14000">
                <a:schemeClr val="accent3"/>
              </a:gs>
              <a:gs pos="98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14">
            <a:extLst>
              <a:ext uri="{FF2B5EF4-FFF2-40B4-BE49-F238E27FC236}">
                <a16:creationId xmlns:a16="http://schemas.microsoft.com/office/drawing/2014/main" id="{DF7D1353-C86E-4C05-A3F2-525E04E900F2}"/>
              </a:ext>
            </a:extLst>
          </p:cNvPr>
          <p:cNvSpPr>
            <a:spLocks noGrp="1"/>
          </p:cNvSpPr>
          <p:nvPr>
            <p:ph type="body" sz="quarter" idx="13"/>
          </p:nvPr>
        </p:nvSpPr>
        <p:spPr>
          <a:xfrm>
            <a:off x="2047803" y="2516726"/>
            <a:ext cx="8096394" cy="1305466"/>
          </a:xfrm>
          <a:prstGeom prst="rect">
            <a:avLst/>
          </a:prstGeom>
        </p:spPr>
        <p:txBody>
          <a:bodyPr lIns="91440" tIns="0" rIns="91440" bIns="0" anchor="ctr" anchorCtr="0">
            <a:noAutofit/>
          </a:bodyPr>
          <a:lstStyle>
            <a:lvl1pPr marL="0" indent="0" algn="ctr">
              <a:buFontTx/>
              <a:buNone/>
              <a:defRPr sz="4400" cap="all"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sp>
        <p:nvSpPr>
          <p:cNvPr id="10" name="Rectangle 9">
            <a:extLst>
              <a:ext uri="{FF2B5EF4-FFF2-40B4-BE49-F238E27FC236}">
                <a16:creationId xmlns:a16="http://schemas.microsoft.com/office/drawing/2014/main" id="{60CAACF5-8CEC-44A2-8839-AB0593CB4110}"/>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4">
            <a:extLst>
              <a:ext uri="{FF2B5EF4-FFF2-40B4-BE49-F238E27FC236}">
                <a16:creationId xmlns:a16="http://schemas.microsoft.com/office/drawing/2014/main" id="{87B0CDFD-E899-4AFD-9B4F-639EBDE7D64F}"/>
              </a:ext>
            </a:extLst>
          </p:cNvPr>
          <p:cNvSpPr>
            <a:spLocks noGrp="1"/>
          </p:cNvSpPr>
          <p:nvPr>
            <p:ph type="body" sz="quarter" idx="14"/>
          </p:nvPr>
        </p:nvSpPr>
        <p:spPr>
          <a:xfrm>
            <a:off x="2047803" y="3822192"/>
            <a:ext cx="8096394" cy="906734"/>
          </a:xfrm>
          <a:prstGeom prst="rect">
            <a:avLst/>
          </a:prstGeom>
        </p:spPr>
        <p:txBody>
          <a:bodyPr lIns="91440" tIns="0" rIns="91440" bIns="0" anchor="ctr" anchorCtr="0">
            <a:noAutofit/>
          </a:bodyPr>
          <a:lstStyle>
            <a:lvl1pPr marL="0" indent="0" algn="ctr">
              <a:buFontTx/>
              <a:buNone/>
              <a:defRPr sz="2400" cap="none"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918626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Questions">
    <p:spTree>
      <p:nvGrpSpPr>
        <p:cNvPr id="1" name=""/>
        <p:cNvGrpSpPr/>
        <p:nvPr/>
      </p:nvGrpSpPr>
      <p:grpSpPr>
        <a:xfrm>
          <a:off x="0" y="0"/>
          <a:ext cx="0" cy="0"/>
          <a:chOff x="0" y="0"/>
          <a:chExt cx="0" cy="0"/>
        </a:xfrm>
      </p:grpSpPr>
      <p:sp>
        <p:nvSpPr>
          <p:cNvPr id="3" name="Title 1"/>
          <p:cNvSpPr txBox="1">
            <a:spLocks/>
          </p:cNvSpPr>
          <p:nvPr userDrawn="1"/>
        </p:nvSpPr>
        <p:spPr>
          <a:xfrm>
            <a:off x="600364" y="2475345"/>
            <a:ext cx="10972800" cy="2091894"/>
          </a:xfrm>
          <a:prstGeom prst="rect">
            <a:avLst/>
          </a:prstGeom>
        </p:spPr>
        <p:txBody>
          <a:bodyPr>
            <a:noAutofit/>
          </a:bodyPr>
          <a:lstStyle>
            <a:lvl1pPr algn="l" defTabSz="914400" rtl="0" eaLnBrk="1" latinLnBrk="0" hangingPunct="1">
              <a:lnSpc>
                <a:spcPct val="90000"/>
              </a:lnSpc>
              <a:spcBef>
                <a:spcPct val="0"/>
              </a:spcBef>
              <a:buNone/>
              <a:defRPr sz="16600" kern="1200">
                <a:solidFill>
                  <a:schemeClr val="accent6"/>
                </a:solidFill>
                <a:latin typeface="+mj-lt"/>
                <a:ea typeface="+mj-ea"/>
                <a:cs typeface="+mj-cs"/>
              </a:defRPr>
            </a:lvl1pPr>
          </a:lstStyle>
          <a:p>
            <a:pPr algn="ctr"/>
            <a:r>
              <a:rPr lang="en-US" sz="7200"/>
              <a:t>QUESTIONS?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0317" y="4910635"/>
            <a:ext cx="3392894" cy="510657"/>
          </a:xfrm>
          <a:prstGeom prst="rect">
            <a:avLst/>
          </a:prstGeom>
        </p:spPr>
      </p:pic>
    </p:spTree>
    <p:extLst>
      <p:ext uri="{BB962C8B-B14F-4D97-AF65-F5344CB8AC3E}">
        <p14:creationId xmlns:p14="http://schemas.microsoft.com/office/powerpoint/2010/main" val="364029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txBox="1">
            <a:spLocks/>
          </p:cNvSpPr>
          <p:nvPr userDrawn="1"/>
        </p:nvSpPr>
        <p:spPr>
          <a:xfrm>
            <a:off x="600364" y="2475345"/>
            <a:ext cx="10972800" cy="2091894"/>
          </a:xfrm>
          <a:prstGeom prst="rect">
            <a:avLst/>
          </a:prstGeom>
        </p:spPr>
        <p:txBody>
          <a:bodyPr>
            <a:noAutofit/>
          </a:bodyPr>
          <a:lstStyle>
            <a:lvl1pPr algn="l" defTabSz="914400" rtl="0" eaLnBrk="1" latinLnBrk="0" hangingPunct="1">
              <a:lnSpc>
                <a:spcPct val="90000"/>
              </a:lnSpc>
              <a:spcBef>
                <a:spcPct val="0"/>
              </a:spcBef>
              <a:buNone/>
              <a:defRPr sz="16600" kern="1200">
                <a:solidFill>
                  <a:schemeClr val="accent6"/>
                </a:solidFill>
                <a:latin typeface="+mj-lt"/>
                <a:ea typeface="+mj-ea"/>
                <a:cs typeface="+mj-cs"/>
              </a:defRPr>
            </a:lvl1pPr>
          </a:lstStyle>
          <a:p>
            <a:pPr algn="ctr"/>
            <a:r>
              <a:rPr lang="en-US" sz="7200"/>
              <a:t>THANK YOU</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0317" y="4910635"/>
            <a:ext cx="3392894" cy="510657"/>
          </a:xfrm>
          <a:prstGeom prst="rect">
            <a:avLst/>
          </a:prstGeom>
        </p:spPr>
      </p:pic>
    </p:spTree>
    <p:extLst>
      <p:ext uri="{BB962C8B-B14F-4D97-AF65-F5344CB8AC3E}">
        <p14:creationId xmlns:p14="http://schemas.microsoft.com/office/powerpoint/2010/main" val="288247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oping Moving Gradient - Thank You">
    <p:spTree>
      <p:nvGrpSpPr>
        <p:cNvPr id="1" name=""/>
        <p:cNvGrpSpPr/>
        <p:nvPr/>
      </p:nvGrpSpPr>
      <p:grpSpPr>
        <a:xfrm>
          <a:off x="0" y="0"/>
          <a:ext cx="0" cy="0"/>
          <a:chOff x="0" y="0"/>
          <a:chExt cx="0" cy="0"/>
        </a:xfrm>
      </p:grpSpPr>
      <p:pic>
        <p:nvPicPr>
          <p:cNvPr id="41" name="Silent Track to Trigger Animation">
            <a:hlinkClick r:id="" action="ppaction://media"/>
            <a:extLst>
              <a:ext uri="{FF2B5EF4-FFF2-40B4-BE49-F238E27FC236}">
                <a16:creationId xmlns:a16="http://schemas.microsoft.com/office/drawing/2014/main" id="{69BD2BE3-DAC5-48AA-A4CF-A90064080F80}"/>
              </a:ext>
            </a:extLst>
          </p:cNvPr>
          <p:cNvPicPr>
            <a:picLocks noChangeAspect="1"/>
          </p:cNvPicPr>
          <p:nvPr userDrawn="1">
            <a:audioFile r:link="rId1"/>
            <p:extLst>
              <p:ext uri="{DAA4B4D4-6D71-4841-9C94-3DE7FCFB9230}">
                <p14:media xmlns:p14="http://schemas.microsoft.com/office/powerpoint/2010/main" r:embed="rId2">
                  <p14:trim end="823.365"/>
                  <p14:bmkLst>
                    <p14:bmk name="Bookmark 1" time="0"/>
                  </p14:bmkLst>
                </p14:media>
              </p:ext>
            </p:extLst>
          </p:nvPr>
        </p:nvPicPr>
        <p:blipFill>
          <a:blip r:embed="rId4"/>
          <a:stretch>
            <a:fillRect/>
          </a:stretch>
        </p:blipFill>
        <p:spPr>
          <a:xfrm>
            <a:off x="11356782" y="6355081"/>
            <a:ext cx="609600" cy="609600"/>
          </a:xfrm>
          <a:prstGeom prst="rect">
            <a:avLst/>
          </a:prstGeom>
        </p:spPr>
      </p:pic>
      <p:sp>
        <p:nvSpPr>
          <p:cNvPr id="38" name="middle dark">
            <a:extLst>
              <a:ext uri="{FF2B5EF4-FFF2-40B4-BE49-F238E27FC236}">
                <a16:creationId xmlns:a16="http://schemas.microsoft.com/office/drawing/2014/main" id="{517CB609-4ECB-4C50-961A-8AFE856D09F3}"/>
              </a:ext>
            </a:extLst>
          </p:cNvPr>
          <p:cNvSpPr/>
          <p:nvPr userDrawn="1"/>
        </p:nvSpPr>
        <p:spPr>
          <a:xfrm>
            <a:off x="0" y="0"/>
            <a:ext cx="12192000" cy="7040881"/>
          </a:xfrm>
          <a:prstGeom prst="rect">
            <a:avLst/>
          </a:prstGeom>
          <a:gradFill flip="none" rotWithShape="1">
            <a:gsLst>
              <a:gs pos="99000">
                <a:schemeClr val="bg2"/>
              </a:gs>
              <a:gs pos="0">
                <a:schemeClr val="bg2">
                  <a:lumMod val="100000"/>
                </a:schemeClr>
              </a:gs>
              <a:gs pos="4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bottom right dark">
            <a:extLst>
              <a:ext uri="{FF2B5EF4-FFF2-40B4-BE49-F238E27FC236}">
                <a16:creationId xmlns:a16="http://schemas.microsoft.com/office/drawing/2014/main" id="{37A74D59-9BF1-41F0-9A30-C6F6CAF9E812}"/>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op left dark">
            <a:extLst>
              <a:ext uri="{FF2B5EF4-FFF2-40B4-BE49-F238E27FC236}">
                <a16:creationId xmlns:a16="http://schemas.microsoft.com/office/drawing/2014/main" id="{42386A45-73FD-4537-B477-A3BF55D6498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bottom right dark">
            <a:extLst>
              <a:ext uri="{FF2B5EF4-FFF2-40B4-BE49-F238E27FC236}">
                <a16:creationId xmlns:a16="http://schemas.microsoft.com/office/drawing/2014/main" id="{15C5F95A-3571-4005-8F38-074F065F4E2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mall Red Line">
            <a:extLst>
              <a:ext uri="{FF2B5EF4-FFF2-40B4-BE49-F238E27FC236}">
                <a16:creationId xmlns:a16="http://schemas.microsoft.com/office/drawing/2014/main" id="{A5DCE20F-D90C-4A35-808E-3AF205D0DD7E}"/>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AC418F29-4BE8-43C1-A8E1-FBC53B9D788F}"/>
              </a:ext>
            </a:extLst>
          </p:cNvPr>
          <p:cNvSpPr txBox="1"/>
          <p:nvPr userDrawn="1"/>
        </p:nvSpPr>
        <p:spPr>
          <a:xfrm>
            <a:off x="1920291" y="3044280"/>
            <a:ext cx="8351418" cy="769441"/>
          </a:xfrm>
          <a:prstGeom prst="rect">
            <a:avLst/>
          </a:prstGeom>
          <a:noFill/>
        </p:spPr>
        <p:txBody>
          <a:bodyPr wrap="square" rtlCol="0">
            <a:spAutoFit/>
          </a:bodyPr>
          <a:lstStyle/>
          <a:p>
            <a:pPr algn="ctr"/>
            <a:r>
              <a:rPr lang="en-US" sz="4400" b="0" kern="1200" cap="all" baseline="0">
                <a:solidFill>
                  <a:schemeClr val="bg1"/>
                </a:solidFill>
                <a:latin typeface="+mj-lt"/>
                <a:ea typeface="+mn-ea"/>
                <a:cs typeface="+mn-cs"/>
              </a:rPr>
              <a:t>Thank you</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562097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seq concurrent="1" nextAc="seek">
                  <p:cTn id="8" restart="whenNotActive" fill="hold" evtFilter="cancelBubble" nodeType="interactiveSeq">
                    <p:stCondLst>
                      <p:cond evt="onMediaBookmark" delay="0">
                        <p:tgtEl>
                          <p14:bmkTgt spid="41"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2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grpId="1" nodeType="withEffect">
                                      <p:stCondLst>
                                        <p:cond delay="2000"/>
                                      </p:stCondLst>
                                      <p:childTnLst>
                                        <p:animEffect transition="out" filter="fade">
                                          <p:cBhvr>
                                            <p:cTn id="20" dur="3000"/>
                                            <p:tgtEl>
                                              <p:spTgt spid="35"/>
                                            </p:tgtEl>
                                          </p:cBhvr>
                                        </p:animEffect>
                                        <p:set>
                                          <p:cBhvr>
                                            <p:cTn id="21" dur="1" fill="hold">
                                              <p:stCondLst>
                                                <p:cond delay="2999"/>
                                              </p:stCondLst>
                                            </p:cTn>
                                            <p:tgtEl>
                                              <p:spTgt spid="35"/>
                                            </p:tgtEl>
                                            <p:attrNameLst>
                                              <p:attrName>style.visibility</p:attrName>
                                            </p:attrNameLst>
                                          </p:cBhvr>
                                          <p:to>
                                            <p:strVal val="hidden"/>
                                          </p:to>
                                        </p:set>
                                      </p:childTnLst>
                                    </p:cTn>
                                  </p:par>
                                  <p:par>
                                    <p:cTn id="22" presetID="10" presetClass="entr" presetSubtype="0" fill="hold" grpId="0" nodeType="withEffect">
                                      <p:stCondLst>
                                        <p:cond delay="43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500"/>
                                            <p:tgtEl>
                                              <p:spTgt spid="39"/>
                                            </p:tgtEl>
                                          </p:cBhvr>
                                        </p:animEffect>
                                      </p:childTnLst>
                                    </p:cTn>
                                  </p:par>
                                </p:childTnLst>
                              </p:cTn>
                            </p:par>
                          </p:childTnLst>
                        </p:cTn>
                      </p:par>
                    </p:childTnLst>
                  </p:cTn>
                  <p:nextCondLst>
                    <p:cond evt="onMediaBookmark" delay="0">
                      <p:tgtEl>
                        <p14:bmkTgt spid="41" bmkName="Bookmark 1"/>
                      </p:tgtEl>
                    </p:cond>
                  </p:nextCondLst>
                </p:seq>
              </p:childTnLst>
            </p:cTn>
          </p:par>
        </p:tnLst>
        <p:bldLst>
          <p:bldP spid="39" grpId="0" animBg="1"/>
          <p:bldP spid="35" grpId="0" animBg="1"/>
          <p:bldP spid="35" grpId="1" animBg="1"/>
          <p:bldP spid="43" grpId="0" animBg="1"/>
          <p:bldP spid="4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childTnLst>
            </p:cTn>
          </p:par>
        </p:tn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28" name="Title 1"/>
          <p:cNvSpPr>
            <a:spLocks noGrp="1"/>
          </p:cNvSpPr>
          <p:nvPr>
            <p:ph type="ctrTitle" hasCustomPrompt="1"/>
          </p:nvPr>
        </p:nvSpPr>
        <p:spPr>
          <a:xfrm>
            <a:off x="557297" y="2168305"/>
            <a:ext cx="10877212" cy="1470025"/>
          </a:xfrm>
          <a:prstGeom prst="rect">
            <a:avLst/>
          </a:prstGeom>
        </p:spPr>
        <p:txBody>
          <a:bodyPr>
            <a:noAutofit/>
          </a:bodyPr>
          <a:lstStyle>
            <a:lvl1pPr algn="ctr">
              <a:defRPr sz="4400">
                <a:solidFill>
                  <a:srgbClr val="B12521"/>
                </a:solidFill>
              </a:defRPr>
            </a:lvl1pPr>
          </a:lstStyle>
          <a:p>
            <a:r>
              <a:rPr lang="en-US" dirty="0"/>
              <a:t>CLICK TO EDIT MASTER TITLE STYLE</a:t>
            </a:r>
          </a:p>
        </p:txBody>
      </p:sp>
      <p:sp>
        <p:nvSpPr>
          <p:cNvPr id="29" name="Subtitle 2"/>
          <p:cNvSpPr>
            <a:spLocks noGrp="1"/>
          </p:cNvSpPr>
          <p:nvPr>
            <p:ph type="subTitle" idx="1"/>
          </p:nvPr>
        </p:nvSpPr>
        <p:spPr>
          <a:xfrm>
            <a:off x="1828800" y="3886200"/>
            <a:ext cx="8534400" cy="1752600"/>
          </a:xfrm>
          <a:prstGeom prst="rect">
            <a:avLst/>
          </a:prstGeom>
        </p:spPr>
        <p:txBody>
          <a:bodyPr/>
          <a:lstStyle>
            <a:lvl1pPr marL="0" indent="0" algn="ctr">
              <a:lnSpc>
                <a:spcPct val="120000"/>
              </a:lnSpc>
              <a:buNone/>
              <a:defRPr>
                <a:solidFill>
                  <a:schemeClr val="tx1">
                    <a:lumMod val="75000"/>
                    <a:lumOff val="25000"/>
                  </a:schemeClr>
                </a:solidFill>
              </a:defRPr>
            </a:lvl1pPr>
            <a:lvl2pPr marL="609588" indent="0" algn="ctr">
              <a:buNone/>
              <a:defRPr>
                <a:solidFill>
                  <a:schemeClr val="tx1">
                    <a:tint val="75000"/>
                  </a:schemeClr>
                </a:solidFill>
              </a:defRPr>
            </a:lvl2pPr>
            <a:lvl3pPr marL="1219176" indent="0" algn="ctr">
              <a:buNone/>
              <a:defRPr>
                <a:solidFill>
                  <a:schemeClr val="tx1">
                    <a:tint val="75000"/>
                  </a:schemeClr>
                </a:solidFill>
              </a:defRPr>
            </a:lvl3pPr>
            <a:lvl4pPr marL="1828764" indent="0" algn="ctr">
              <a:buNone/>
              <a:defRPr>
                <a:solidFill>
                  <a:schemeClr val="tx1">
                    <a:tint val="75000"/>
                  </a:schemeClr>
                </a:solidFill>
              </a:defRPr>
            </a:lvl4pPr>
            <a:lvl5pPr marL="2438352" indent="0" algn="ctr">
              <a:buNone/>
              <a:defRPr>
                <a:solidFill>
                  <a:schemeClr val="tx1">
                    <a:tint val="75000"/>
                  </a:schemeClr>
                </a:solidFill>
              </a:defRPr>
            </a:lvl5pPr>
            <a:lvl6pPr marL="3047940" indent="0" algn="ctr">
              <a:buNone/>
              <a:defRPr>
                <a:solidFill>
                  <a:schemeClr val="tx1">
                    <a:tint val="75000"/>
                  </a:schemeClr>
                </a:solidFill>
              </a:defRPr>
            </a:lvl6pPr>
            <a:lvl7pPr marL="3657528" indent="0" algn="ctr">
              <a:buNone/>
              <a:defRPr>
                <a:solidFill>
                  <a:schemeClr val="tx1">
                    <a:tint val="75000"/>
                  </a:schemeClr>
                </a:solidFill>
              </a:defRPr>
            </a:lvl7pPr>
            <a:lvl8pPr marL="4267115" indent="0" algn="ctr">
              <a:buNone/>
              <a:defRPr>
                <a:solidFill>
                  <a:schemeClr val="tx1">
                    <a:tint val="75000"/>
                  </a:schemeClr>
                </a:solidFill>
              </a:defRPr>
            </a:lvl8pPr>
            <a:lvl9pPr marL="4876702" indent="0" algn="ctr">
              <a:buNone/>
              <a:defRPr>
                <a:solidFill>
                  <a:schemeClr val="tx1">
                    <a:tint val="75000"/>
                  </a:schemeClr>
                </a:solidFill>
              </a:defRPr>
            </a:lvl9pPr>
          </a:lstStyle>
          <a:p>
            <a:r>
              <a:rPr lang="en-US" dirty="0"/>
              <a:t>Click to edit Master subtitle style</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820" y="6280565"/>
            <a:ext cx="2642359" cy="397696"/>
          </a:xfrm>
          <a:prstGeom prst="rect">
            <a:avLst/>
          </a:prstGeom>
        </p:spPr>
      </p:pic>
      <p:cxnSp>
        <p:nvCxnSpPr>
          <p:cNvPr id="36" name="Straight Connector 35">
            <a:extLst>
              <a:ext uri="{FF2B5EF4-FFF2-40B4-BE49-F238E27FC236}">
                <a16:creationId xmlns:a16="http://schemas.microsoft.com/office/drawing/2014/main" id="{612811B0-FBC9-4B5E-A241-BC8F69B3DECB}"/>
              </a:ext>
            </a:extLst>
          </p:cNvPr>
          <p:cNvCxnSpPr>
            <a:cxnSpLocks/>
          </p:cNvCxnSpPr>
          <p:nvPr userDrawn="1"/>
        </p:nvCxnSpPr>
        <p:spPr>
          <a:xfrm>
            <a:off x="-69669" y="3546890"/>
            <a:ext cx="12192000" cy="0"/>
          </a:xfrm>
          <a:prstGeom prst="line">
            <a:avLst/>
          </a:prstGeom>
          <a:ln w="38100">
            <a:solidFill>
              <a:srgbClr val="AE1A27"/>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02D96F3-864D-4C9B-A3E2-F2987881404D}"/>
              </a:ext>
            </a:extLst>
          </p:cNvPr>
          <p:cNvCxnSpPr>
            <a:cxnSpLocks/>
          </p:cNvCxnSpPr>
          <p:nvPr userDrawn="1"/>
        </p:nvCxnSpPr>
        <p:spPr>
          <a:xfrm flipV="1">
            <a:off x="-69669" y="3390134"/>
            <a:ext cx="12261669" cy="49639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9963150" y="6375400"/>
            <a:ext cx="250825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97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15AC82-4F5C-4E78-AD58-3D202B7D2E8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1">
            <a:extLst>
              <a:ext uri="{FF2B5EF4-FFF2-40B4-BE49-F238E27FC236}">
                <a16:creationId xmlns:a16="http://schemas.microsoft.com/office/drawing/2014/main" id="{52B30A78-1E71-4792-B4FF-28F02063332B}"/>
              </a:ext>
            </a:extLst>
          </p:cNvPr>
          <p:cNvSpPr>
            <a:spLocks noGrp="1"/>
          </p:cNvSpPr>
          <p:nvPr>
            <p:ph type="title"/>
          </p:nvPr>
        </p:nvSpPr>
        <p:spPr>
          <a:xfrm>
            <a:off x="622068" y="365125"/>
            <a:ext cx="9137074" cy="947651"/>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9036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Intro Slide">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DC8E3B0-0850-4063-B52A-AC91C2EF3952}"/>
              </a:ext>
            </a:extLst>
          </p:cNvPr>
          <p:cNvSpPr/>
          <p:nvPr userDrawn="1"/>
        </p:nvSpPr>
        <p:spPr>
          <a:xfrm>
            <a:off x="-4261676" y="-638175"/>
            <a:ext cx="9029700" cy="9029700"/>
          </a:xfrm>
          <a:prstGeom prst="ellipse">
            <a:avLst/>
          </a:prstGeom>
          <a:noFill/>
          <a:ln w="76200">
            <a:solidFill>
              <a:srgbClr val="1E3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F63320-4EB4-426D-A85C-0E0786CA2F11}"/>
              </a:ext>
            </a:extLst>
          </p:cNvPr>
          <p:cNvSpPr/>
          <p:nvPr userDrawn="1"/>
        </p:nvSpPr>
        <p:spPr>
          <a:xfrm>
            <a:off x="0" y="655842"/>
            <a:ext cx="8552652"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09C55236-1C67-4A0F-8A1F-97CFAAE2D7AA}"/>
              </a:ext>
            </a:extLst>
          </p:cNvPr>
          <p:cNvSpPr>
            <a:spLocks noGrp="1"/>
          </p:cNvSpPr>
          <p:nvPr>
            <p:ph type="body" sz="quarter" idx="11"/>
          </p:nvPr>
        </p:nvSpPr>
        <p:spPr>
          <a:xfrm>
            <a:off x="5427663" y="2286000"/>
            <a:ext cx="6176962" cy="3865563"/>
          </a:xfrm>
          <a:prstGeom prst="rect">
            <a:avLst/>
          </a:prstGeom>
        </p:spPr>
        <p:txBody>
          <a:bodyPr anchor="ctr" anchorCtr="0"/>
          <a:lstStyle>
            <a:lvl1pPr marL="0" indent="0">
              <a:buClr>
                <a:srgbClr val="AE1A27"/>
              </a:buClr>
              <a:buFont typeface="Arial" panose="020B0604020202020204" pitchFamily="34" charset="0"/>
              <a:buNone/>
              <a:defRPr sz="2000">
                <a:latin typeface="+mj-lt"/>
              </a:defRPr>
            </a:lvl1pPr>
            <a:lvl2pPr marL="685800" indent="-228600">
              <a:buClr>
                <a:srgbClr val="AE1A27"/>
              </a:buClr>
              <a:buFont typeface="Arial" panose="020B0604020202020204" pitchFamily="34" charset="0"/>
              <a:buChar char="•"/>
              <a:defRPr sz="2000">
                <a:latin typeface="+mj-lt"/>
              </a:defRPr>
            </a:lvl2pPr>
            <a:lvl3pPr marL="1143000" indent="-228600">
              <a:buClr>
                <a:srgbClr val="AE1A27"/>
              </a:buClr>
              <a:buFont typeface="Arial" panose="020B0604020202020204" pitchFamily="34" charset="0"/>
              <a:buChar char="•"/>
              <a:defRPr sz="1800">
                <a:latin typeface="+mj-lt"/>
              </a:defRPr>
            </a:lvl3pPr>
            <a:lvl4pPr marL="1600200" indent="-228600">
              <a:buClr>
                <a:srgbClr val="AE1A27"/>
              </a:buClr>
              <a:buFont typeface="Arial" panose="020B0604020202020204" pitchFamily="34" charset="0"/>
              <a:buChar char="•"/>
              <a:defRPr sz="1600">
                <a:latin typeface="+mj-lt"/>
              </a:defRPr>
            </a:lvl4pPr>
            <a:lvl5pPr marL="2057400" indent="-228600">
              <a:buClr>
                <a:srgbClr val="AE1A27"/>
              </a:buClr>
              <a:buFont typeface="Arial" panose="020B0604020202020204" pitchFamily="34" charset="0"/>
              <a:buChar cha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a:extLst>
              <a:ext uri="{FF2B5EF4-FFF2-40B4-BE49-F238E27FC236}">
                <a16:creationId xmlns:a16="http://schemas.microsoft.com/office/drawing/2014/main" id="{C437EB84-F167-4B2F-B928-9F6738D1C612}"/>
              </a:ext>
            </a:extLst>
          </p:cNvPr>
          <p:cNvSpPr>
            <a:spLocks noGrp="1"/>
          </p:cNvSpPr>
          <p:nvPr>
            <p:ph type="body" sz="quarter" idx="12"/>
          </p:nvPr>
        </p:nvSpPr>
        <p:spPr>
          <a:xfrm>
            <a:off x="1260400" y="1044721"/>
            <a:ext cx="6811963" cy="617537"/>
          </a:xfrm>
          <a:prstGeom prst="rect">
            <a:avLst/>
          </a:prstGeom>
        </p:spPr>
        <p:txBody>
          <a:bodyPr/>
          <a:lstStyle>
            <a:lvl1pPr marL="0" indent="0">
              <a:buFontTx/>
              <a:buNone/>
              <a:defRPr sz="4400" b="0" cap="all" baseline="0">
                <a:solidFill>
                  <a:srgbClr val="AE1A27"/>
                </a:solidFill>
                <a:latin typeface="+mj-lt"/>
              </a:defRPr>
            </a:lvl1pPr>
            <a:lvl2pPr marL="457200" indent="0">
              <a:buFontTx/>
              <a:buNone/>
              <a:defRPr sz="2800">
                <a:solidFill>
                  <a:schemeClr val="bg1"/>
                </a:solidFill>
                <a:latin typeface="+mj-lt"/>
              </a:defRPr>
            </a:lvl2pPr>
            <a:lvl3pPr marL="914400" indent="0">
              <a:buFontTx/>
              <a:buNone/>
              <a:defRPr sz="2400">
                <a:solidFill>
                  <a:schemeClr val="bg1"/>
                </a:solidFill>
                <a:latin typeface="+mj-lt"/>
              </a:defRPr>
            </a:lvl3pPr>
            <a:lvl4pPr marL="1371600" indent="0">
              <a:buFontTx/>
              <a:buNone/>
              <a:defRPr sz="2000">
                <a:solidFill>
                  <a:schemeClr val="bg1"/>
                </a:solidFill>
                <a:latin typeface="+mj-lt"/>
              </a:defRPr>
            </a:lvl4pPr>
            <a:lvl5pPr marL="1828800" indent="0">
              <a:buFontTx/>
              <a:buNone/>
              <a:defRPr sz="2000">
                <a:solidFill>
                  <a:schemeClr val="bg1"/>
                </a:solidFill>
                <a:latin typeface="+mj-lt"/>
              </a:defRPr>
            </a:lvl5pPr>
          </a:lstStyle>
          <a:p>
            <a:pPr lvl="0"/>
            <a:r>
              <a:rPr lang="en-US" dirty="0"/>
              <a:t>Edit Master text styles</a:t>
            </a:r>
          </a:p>
        </p:txBody>
      </p:sp>
      <p:sp>
        <p:nvSpPr>
          <p:cNvPr id="6" name="Picture Placeholder 5">
            <a:extLst>
              <a:ext uri="{FF2B5EF4-FFF2-40B4-BE49-F238E27FC236}">
                <a16:creationId xmlns:a16="http://schemas.microsoft.com/office/drawing/2014/main" id="{4D5AFEFD-E39B-44AB-A080-ACF272DFF15C}"/>
              </a:ext>
            </a:extLst>
          </p:cNvPr>
          <p:cNvSpPr>
            <a:spLocks noGrp="1"/>
          </p:cNvSpPr>
          <p:nvPr>
            <p:ph type="pic" sz="quarter" idx="13"/>
          </p:nvPr>
        </p:nvSpPr>
        <p:spPr>
          <a:xfrm>
            <a:off x="914400" y="2505456"/>
            <a:ext cx="3035173" cy="3207116"/>
          </a:xfrm>
          <a:prstGeom prst="ellipse">
            <a:avLst/>
          </a:prstGeom>
        </p:spPr>
        <p:txBody>
          <a:bodyPr/>
          <a:lstStyle/>
          <a:p>
            <a:endParaRPr lang="en-US"/>
          </a:p>
        </p:txBody>
      </p:sp>
    </p:spTree>
    <p:extLst>
      <p:ext uri="{BB962C8B-B14F-4D97-AF65-F5344CB8AC3E}">
        <p14:creationId xmlns:p14="http://schemas.microsoft.com/office/powerpoint/2010/main" val="2815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Large Content Box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E040D52E-EDB6-4183-9567-6710CA684250}"/>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B2093C64-7DF3-4DC0-98C1-C36A2E6CAA11}"/>
              </a:ext>
            </a:extLst>
          </p:cNvPr>
          <p:cNvSpPr/>
          <p:nvPr userDrawn="1"/>
        </p:nvSpPr>
        <p:spPr>
          <a:xfrm>
            <a:off x="0" y="6192412"/>
            <a:ext cx="12192000" cy="66558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266FA47C-CE62-453B-A12D-81C0B53929F2}"/>
              </a:ext>
            </a:extLst>
          </p:cNvPr>
          <p:cNvSpPr>
            <a:spLocks noGrp="1"/>
          </p:cNvSpPr>
          <p:nvPr>
            <p:ph sz="quarter" idx="13"/>
          </p:nvPr>
        </p:nvSpPr>
        <p:spPr>
          <a:xfrm>
            <a:off x="622068" y="1905599"/>
            <a:ext cx="10972524" cy="373617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 Fast Lane 2023</a:t>
            </a:r>
            <a:r>
              <a:rPr lang="en-US" sz="1200" baseline="0">
                <a:solidFill>
                  <a:schemeClr val="bg1"/>
                </a:solidFill>
              </a:rPr>
              <a:t> | </a:t>
            </a:r>
            <a:fld id="{109E8D6B-3006-4030-BD15-7F7ABB6B40D2}" type="slidenum">
              <a:rPr lang="en-US" sz="1200" baseline="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3353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arge Content Box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3311F7-E6A4-4431-9C20-EA26428696E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040D52E-EDB6-4183-9567-6710CA684250}"/>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B2093C64-7DF3-4DC0-98C1-C36A2E6CAA11}"/>
              </a:ext>
            </a:extLst>
          </p:cNvPr>
          <p:cNvSpPr/>
          <p:nvPr userDrawn="1"/>
        </p:nvSpPr>
        <p:spPr>
          <a:xfrm>
            <a:off x="0" y="6192412"/>
            <a:ext cx="12192000" cy="665588"/>
          </a:xfrm>
          <a:prstGeom prst="rect">
            <a:avLst/>
          </a:prstGeom>
          <a:gradFill flip="none" rotWithShape="1">
            <a:gsLst>
              <a:gs pos="0">
                <a:schemeClr val="accent3"/>
              </a:gs>
              <a:gs pos="50000">
                <a:schemeClr val="accent5"/>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DFECAEB1-EBDC-419E-8ADB-95A02BD8CDDD}"/>
              </a:ext>
            </a:extLst>
          </p:cNvPr>
          <p:cNvSpPr>
            <a:spLocks noGrp="1"/>
          </p:cNvSpPr>
          <p:nvPr>
            <p:ph sz="quarter" idx="13"/>
          </p:nvPr>
        </p:nvSpPr>
        <p:spPr>
          <a:xfrm>
            <a:off x="622068" y="1905599"/>
            <a:ext cx="10972524" cy="373617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 Fast Lane 2023</a:t>
            </a:r>
            <a:r>
              <a:rPr lang="en-US" sz="1200" baseline="0">
                <a:solidFill>
                  <a:schemeClr val="bg1"/>
                </a:solidFill>
              </a:rPr>
              <a:t> | </a:t>
            </a:r>
            <a:fld id="{109E8D6B-3006-4030-BD15-7F7ABB6B40D2}" type="slidenum">
              <a:rPr lang="en-US" sz="1200" baseline="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1778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arge Content Box - Option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277493" cy="505417"/>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54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Large Content Box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277493" cy="50541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120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FFB17-6E9F-4E48-94D4-1FE17B43C8C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AE1A27"/>
              </a:solidFill>
            </a:endParaRPr>
          </a:p>
        </p:txBody>
      </p:sp>
      <p:sp>
        <p:nvSpPr>
          <p:cNvPr id="5"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 Fast Lane 2023</a:t>
            </a:r>
            <a:r>
              <a:rPr lang="en-US" sz="1200" baseline="0"/>
              <a:t> | </a:t>
            </a:r>
            <a:fld id="{109E8D6B-3006-4030-BD15-7F7ABB6B40D2}" type="slidenum">
              <a:rPr lang="en-US" sz="1200" baseline="0" smtClean="0"/>
              <a:t>‹#›</a:t>
            </a:fld>
            <a:endParaRPr lang="en-US" sz="1200"/>
          </a:p>
        </p:txBody>
      </p:sp>
      <p:pic>
        <p:nvPicPr>
          <p:cNvPr id="6" name="Picture 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785306512"/>
      </p:ext>
    </p:extLst>
  </p:cSld>
  <p:clrMap bg1="lt1" tx1="dk1" bg2="lt2" tx2="dk2" accent1="accent1" accent2="accent2" accent3="accent3" accent4="accent4" accent5="accent5" accent6="accent6" hlink="hlink" folHlink="folHlink"/>
  <p:sldLayoutIdLst>
    <p:sldLayoutId id="2147483654" r:id="rId1"/>
    <p:sldLayoutId id="2147483726" r:id="rId2"/>
    <p:sldLayoutId id="2147483749" r:id="rId3"/>
    <p:sldLayoutId id="2147483650" r:id="rId4"/>
    <p:sldLayoutId id="2147483750" r:id="rId5"/>
    <p:sldLayoutId id="2147483707" r:id="rId6"/>
    <p:sldLayoutId id="2147483714" r:id="rId7"/>
    <p:sldLayoutId id="2147483712" r:id="rId8"/>
    <p:sldLayoutId id="2147483716" r:id="rId9"/>
    <p:sldLayoutId id="2147483713" r:id="rId10"/>
    <p:sldLayoutId id="2147483741" r:id="rId11"/>
    <p:sldLayoutId id="2147483721" r:id="rId12"/>
    <p:sldLayoutId id="2147483722" r:id="rId13"/>
    <p:sldLayoutId id="2147483719" r:id="rId14"/>
    <p:sldLayoutId id="2147483723" r:id="rId15"/>
    <p:sldLayoutId id="2147483724" r:id="rId16"/>
    <p:sldLayoutId id="2147483717" r:id="rId17"/>
    <p:sldLayoutId id="2147483753" r:id="rId18"/>
    <p:sldLayoutId id="2147483740" r:id="rId19"/>
    <p:sldLayoutId id="2147483751" r:id="rId20"/>
    <p:sldLayoutId id="2147483752" r:id="rId21"/>
    <p:sldLayoutId id="2147483731" r:id="rId22"/>
  </p:sldLayoutIdLst>
  <p:hf sldNum="0" hdr="0" dt="0"/>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B497DCE-C5D6-7B62-38EE-84BE632E3E23}"/>
              </a:ext>
            </a:extLst>
          </p:cNvPr>
          <p:cNvSpPr>
            <a:spLocks noGrp="1"/>
          </p:cNvSpPr>
          <p:nvPr>
            <p:ph type="body" sz="quarter" idx="13"/>
          </p:nvPr>
        </p:nvSpPr>
        <p:spPr>
          <a:xfrm>
            <a:off x="1795555" y="0"/>
            <a:ext cx="8096394" cy="1305466"/>
          </a:xfrm>
        </p:spPr>
        <p:txBody>
          <a:bodyPr/>
          <a:lstStyle/>
          <a:p>
            <a:r>
              <a:rPr lang="en-US"/>
              <a:t>introducing </a:t>
            </a:r>
            <a:r>
              <a:rPr lang="en-US" dirty="0"/>
              <a:t>VMs</a:t>
            </a:r>
            <a:endParaRPr lang="nl-NL" dirty="0"/>
          </a:p>
        </p:txBody>
      </p:sp>
      <p:sp>
        <p:nvSpPr>
          <p:cNvPr id="3" name="TextBox 2">
            <a:extLst>
              <a:ext uri="{FF2B5EF4-FFF2-40B4-BE49-F238E27FC236}">
                <a16:creationId xmlns:a16="http://schemas.microsoft.com/office/drawing/2014/main" id="{F2E6FCBA-5A5C-A5DF-E769-085F41A21BB9}"/>
              </a:ext>
            </a:extLst>
          </p:cNvPr>
          <p:cNvSpPr txBox="1"/>
          <p:nvPr/>
        </p:nvSpPr>
        <p:spPr>
          <a:xfrm>
            <a:off x="860979" y="2029480"/>
            <a:ext cx="6639959" cy="2677656"/>
          </a:xfrm>
          <a:prstGeom prst="rect">
            <a:avLst/>
          </a:prstGeom>
          <a:noFill/>
        </p:spPr>
        <p:txBody>
          <a:bodyPr wrap="none" rtlCol="0">
            <a:spAutoFit/>
          </a:bodyPr>
          <a:lstStyle/>
          <a:p>
            <a:r>
              <a:rPr lang="en-GB" sz="2800" b="0" i="0" dirty="0">
                <a:solidFill>
                  <a:schemeClr val="bg1"/>
                </a:solidFill>
                <a:effectLst/>
                <a:latin typeface="Gotham Light" pitchFamily="2" charset="77"/>
              </a:rPr>
              <a:t>What is a VM and how to create one</a:t>
            </a:r>
          </a:p>
          <a:p>
            <a:endParaRPr lang="en-GB" sz="2800" dirty="0">
              <a:solidFill>
                <a:schemeClr val="bg1"/>
              </a:solidFill>
              <a:latin typeface="Gotham Light" pitchFamily="2" charset="77"/>
            </a:endParaRPr>
          </a:p>
          <a:p>
            <a:r>
              <a:rPr lang="en-GB" sz="2800" dirty="0">
                <a:solidFill>
                  <a:schemeClr val="bg1"/>
                </a:solidFill>
                <a:latin typeface="Gotham Light" pitchFamily="2" charset="77"/>
              </a:rPr>
              <a:t>What is Prism Self Service?</a:t>
            </a:r>
          </a:p>
          <a:p>
            <a:endParaRPr lang="en-GB" sz="2800" dirty="0">
              <a:solidFill>
                <a:schemeClr val="bg1"/>
              </a:solidFill>
              <a:latin typeface="Gotham Light" pitchFamily="2" charset="77"/>
            </a:endParaRPr>
          </a:p>
          <a:p>
            <a:r>
              <a:rPr lang="en-GB" sz="2800" dirty="0">
                <a:solidFill>
                  <a:schemeClr val="bg1"/>
                </a:solidFill>
                <a:latin typeface="Gotham Light" pitchFamily="2" charset="77"/>
              </a:rPr>
              <a:t>Working with Nutanix Guest Tools</a:t>
            </a:r>
          </a:p>
          <a:p>
            <a:endParaRPr lang="en-GB" sz="2800" dirty="0">
              <a:solidFill>
                <a:schemeClr val="bg1"/>
              </a:solidFill>
              <a:latin typeface="Gotham Light" pitchFamily="2" charset="77"/>
            </a:endParaRPr>
          </a:p>
        </p:txBody>
      </p:sp>
    </p:spTree>
    <p:extLst>
      <p:ext uri="{BB962C8B-B14F-4D97-AF65-F5344CB8AC3E}">
        <p14:creationId xmlns:p14="http://schemas.microsoft.com/office/powerpoint/2010/main" val="341672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VMs in AHV</a:t>
            </a:r>
          </a:p>
        </p:txBody>
      </p:sp>
      <p:sp>
        <p:nvSpPr>
          <p:cNvPr id="30" name="TextBox 29">
            <a:extLst>
              <a:ext uri="{FF2B5EF4-FFF2-40B4-BE49-F238E27FC236}">
                <a16:creationId xmlns:a16="http://schemas.microsoft.com/office/drawing/2014/main" id="{3052529D-C1A4-1C9F-F789-E26EE0B2C62E}"/>
              </a:ext>
            </a:extLst>
          </p:cNvPr>
          <p:cNvSpPr txBox="1"/>
          <p:nvPr/>
        </p:nvSpPr>
        <p:spPr>
          <a:xfrm>
            <a:off x="1558238" y="2136338"/>
            <a:ext cx="9137074" cy="800219"/>
          </a:xfrm>
          <a:prstGeom prst="rect">
            <a:avLst/>
          </a:prstGeom>
          <a:noFill/>
        </p:spPr>
        <p:txBody>
          <a:bodyPr wrap="square" rtlCol="0">
            <a:spAutoFit/>
          </a:bodyPr>
          <a:lstStyle/>
          <a:p>
            <a:r>
              <a:rPr lang="en-NL" sz="2800" dirty="0"/>
              <a:t>Use either Prism Element or Prism Central </a:t>
            </a:r>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035072" y="21637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extBox 1">
            <a:extLst>
              <a:ext uri="{FF2B5EF4-FFF2-40B4-BE49-F238E27FC236}">
                <a16:creationId xmlns:a16="http://schemas.microsoft.com/office/drawing/2014/main" id="{5F35C190-B4A8-9862-A310-041CA4CA593D}"/>
              </a:ext>
            </a:extLst>
          </p:cNvPr>
          <p:cNvSpPr txBox="1"/>
          <p:nvPr/>
        </p:nvSpPr>
        <p:spPr>
          <a:xfrm>
            <a:off x="1558238" y="2699336"/>
            <a:ext cx="10633762" cy="800219"/>
          </a:xfrm>
          <a:prstGeom prst="rect">
            <a:avLst/>
          </a:prstGeom>
          <a:noFill/>
        </p:spPr>
        <p:txBody>
          <a:bodyPr wrap="square" rtlCol="0">
            <a:spAutoFit/>
          </a:bodyPr>
          <a:lstStyle/>
          <a:p>
            <a:r>
              <a:rPr lang="en-GB" sz="2800" dirty="0"/>
              <a:t>C</a:t>
            </a:r>
            <a:r>
              <a:rPr lang="en-NL" sz="2800" dirty="0"/>
              <a:t>reate, update, migrate, clone and delete VMs</a:t>
            </a:r>
          </a:p>
          <a:p>
            <a:endParaRPr lang="en-NL" dirty="0"/>
          </a:p>
        </p:txBody>
      </p:sp>
      <p:sp>
        <p:nvSpPr>
          <p:cNvPr id="3" name="Rectangle 2">
            <a:extLst>
              <a:ext uri="{FF2B5EF4-FFF2-40B4-BE49-F238E27FC236}">
                <a16:creationId xmlns:a16="http://schemas.microsoft.com/office/drawing/2014/main" id="{77BF7FD2-9757-0DA8-847D-4453A0FB3D7D}"/>
              </a:ext>
            </a:extLst>
          </p:cNvPr>
          <p:cNvSpPr/>
          <p:nvPr/>
        </p:nvSpPr>
        <p:spPr>
          <a:xfrm>
            <a:off x="1035072" y="2810101"/>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TextBox 14">
            <a:extLst>
              <a:ext uri="{FF2B5EF4-FFF2-40B4-BE49-F238E27FC236}">
                <a16:creationId xmlns:a16="http://schemas.microsoft.com/office/drawing/2014/main" id="{1F032096-1CCB-5E7A-BED0-A1750BE3C3F7}"/>
              </a:ext>
            </a:extLst>
          </p:cNvPr>
          <p:cNvSpPr txBox="1"/>
          <p:nvPr/>
        </p:nvSpPr>
        <p:spPr>
          <a:xfrm>
            <a:off x="838200" y="2750950"/>
            <a:ext cx="184731" cy="646331"/>
          </a:xfrm>
          <a:prstGeom prst="rect">
            <a:avLst/>
          </a:prstGeom>
          <a:noFill/>
        </p:spPr>
        <p:txBody>
          <a:bodyPr wrap="none" rtlCol="0">
            <a:spAutoFit/>
          </a:bodyPr>
          <a:lstStyle/>
          <a:p>
            <a:endParaRPr lang="en-NL" dirty="0"/>
          </a:p>
          <a:p>
            <a:endParaRPr lang="en-NL" dirty="0"/>
          </a:p>
        </p:txBody>
      </p:sp>
      <p:sp>
        <p:nvSpPr>
          <p:cNvPr id="16" name="TextBox 15">
            <a:extLst>
              <a:ext uri="{FF2B5EF4-FFF2-40B4-BE49-F238E27FC236}">
                <a16:creationId xmlns:a16="http://schemas.microsoft.com/office/drawing/2014/main" id="{85895B32-4356-7FE6-0CB9-17375DAFE41D}"/>
              </a:ext>
            </a:extLst>
          </p:cNvPr>
          <p:cNvSpPr txBox="1"/>
          <p:nvPr/>
        </p:nvSpPr>
        <p:spPr>
          <a:xfrm>
            <a:off x="1558238" y="3415302"/>
            <a:ext cx="10633762" cy="800219"/>
          </a:xfrm>
          <a:prstGeom prst="rect">
            <a:avLst/>
          </a:prstGeom>
          <a:noFill/>
        </p:spPr>
        <p:txBody>
          <a:bodyPr wrap="square" rtlCol="0">
            <a:spAutoFit/>
          </a:bodyPr>
          <a:lstStyle/>
          <a:p>
            <a:r>
              <a:rPr lang="en-NL" sz="2800" dirty="0"/>
              <a:t>Launch VM’s console and manage guest tools</a:t>
            </a:r>
          </a:p>
          <a:p>
            <a:endParaRPr lang="en-NL" dirty="0"/>
          </a:p>
        </p:txBody>
      </p:sp>
      <p:sp>
        <p:nvSpPr>
          <p:cNvPr id="17" name="Rectangle 16">
            <a:extLst>
              <a:ext uri="{FF2B5EF4-FFF2-40B4-BE49-F238E27FC236}">
                <a16:creationId xmlns:a16="http://schemas.microsoft.com/office/drawing/2014/main" id="{8AE88FC1-A9C9-4A34-BE42-7CDBFABCFF24}"/>
              </a:ext>
            </a:extLst>
          </p:cNvPr>
          <p:cNvSpPr/>
          <p:nvPr/>
        </p:nvSpPr>
        <p:spPr>
          <a:xfrm>
            <a:off x="1035072" y="3526067"/>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79BAAC65-4E38-445F-FE67-F8B7D349EE10}"/>
              </a:ext>
            </a:extLst>
          </p:cNvPr>
          <p:cNvSpPr txBox="1"/>
          <p:nvPr/>
        </p:nvSpPr>
        <p:spPr>
          <a:xfrm>
            <a:off x="1546097" y="4169262"/>
            <a:ext cx="10633762" cy="1231106"/>
          </a:xfrm>
          <a:prstGeom prst="rect">
            <a:avLst/>
          </a:prstGeom>
          <a:noFill/>
        </p:spPr>
        <p:txBody>
          <a:bodyPr wrap="square" rtlCol="0">
            <a:spAutoFit/>
          </a:bodyPr>
          <a:lstStyle/>
          <a:p>
            <a:r>
              <a:rPr lang="en-NL" sz="2800" dirty="0"/>
              <a:t>From Prism Central you manage Affinity, ownership and more </a:t>
            </a:r>
          </a:p>
          <a:p>
            <a:endParaRPr lang="en-NL" dirty="0"/>
          </a:p>
        </p:txBody>
      </p:sp>
      <p:sp>
        <p:nvSpPr>
          <p:cNvPr id="6" name="Rectangle 5">
            <a:extLst>
              <a:ext uri="{FF2B5EF4-FFF2-40B4-BE49-F238E27FC236}">
                <a16:creationId xmlns:a16="http://schemas.microsoft.com/office/drawing/2014/main" id="{7535BA73-69B7-C736-8D59-FE1862C33709}"/>
              </a:ext>
            </a:extLst>
          </p:cNvPr>
          <p:cNvSpPr/>
          <p:nvPr/>
        </p:nvSpPr>
        <p:spPr>
          <a:xfrm>
            <a:off x="1022931" y="4280027"/>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0227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VMs Dashboard</a:t>
            </a:r>
          </a:p>
        </p:txBody>
      </p:sp>
      <p:pic>
        <p:nvPicPr>
          <p:cNvPr id="9" name="Picture 8" descr="A screenshot of a computer&#10;&#10;Description automatically generated with medium confidence">
            <a:extLst>
              <a:ext uri="{FF2B5EF4-FFF2-40B4-BE49-F238E27FC236}">
                <a16:creationId xmlns:a16="http://schemas.microsoft.com/office/drawing/2014/main" id="{A44EADF2-FDF2-6FE1-0C17-E5D5D310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62" y="1219513"/>
            <a:ext cx="11437676" cy="5638487"/>
          </a:xfrm>
          <a:prstGeom prst="rect">
            <a:avLst/>
          </a:prstGeom>
        </p:spPr>
      </p:pic>
    </p:spTree>
    <p:extLst>
      <p:ext uri="{BB962C8B-B14F-4D97-AF65-F5344CB8AC3E}">
        <p14:creationId xmlns:p14="http://schemas.microsoft.com/office/powerpoint/2010/main" val="292763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VM Details page</a:t>
            </a:r>
          </a:p>
        </p:txBody>
      </p:sp>
      <p:sp>
        <p:nvSpPr>
          <p:cNvPr id="30" name="TextBox 29">
            <a:extLst>
              <a:ext uri="{FF2B5EF4-FFF2-40B4-BE49-F238E27FC236}">
                <a16:creationId xmlns:a16="http://schemas.microsoft.com/office/drawing/2014/main" id="{3052529D-C1A4-1C9F-F789-E26EE0B2C62E}"/>
              </a:ext>
            </a:extLst>
          </p:cNvPr>
          <p:cNvSpPr txBox="1"/>
          <p:nvPr/>
        </p:nvSpPr>
        <p:spPr>
          <a:xfrm>
            <a:off x="1558238" y="1641038"/>
            <a:ext cx="9598690" cy="800219"/>
          </a:xfrm>
          <a:prstGeom prst="rect">
            <a:avLst/>
          </a:prstGeom>
          <a:noFill/>
        </p:spPr>
        <p:txBody>
          <a:bodyPr wrap="square" rtlCol="0">
            <a:spAutoFit/>
          </a:bodyPr>
          <a:lstStyle/>
          <a:p>
            <a:r>
              <a:rPr lang="en-NL" sz="2800" dirty="0"/>
              <a:t>List all details by double clicking on a single VM</a:t>
            </a:r>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035072" y="16684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extBox 1">
            <a:extLst>
              <a:ext uri="{FF2B5EF4-FFF2-40B4-BE49-F238E27FC236}">
                <a16:creationId xmlns:a16="http://schemas.microsoft.com/office/drawing/2014/main" id="{5F35C190-B4A8-9862-A310-041CA4CA593D}"/>
              </a:ext>
            </a:extLst>
          </p:cNvPr>
          <p:cNvSpPr txBox="1"/>
          <p:nvPr/>
        </p:nvSpPr>
        <p:spPr>
          <a:xfrm>
            <a:off x="1558238" y="3436473"/>
            <a:ext cx="7623861" cy="800219"/>
          </a:xfrm>
          <a:prstGeom prst="rect">
            <a:avLst/>
          </a:prstGeom>
          <a:noFill/>
        </p:spPr>
        <p:txBody>
          <a:bodyPr wrap="square" rtlCol="0">
            <a:spAutoFit/>
          </a:bodyPr>
          <a:lstStyle/>
          <a:p>
            <a:r>
              <a:rPr lang="en-NL" sz="2800" dirty="0"/>
              <a:t>List all actions by checkboxing a single VM</a:t>
            </a:r>
          </a:p>
          <a:p>
            <a:endParaRPr lang="en-NL" dirty="0"/>
          </a:p>
        </p:txBody>
      </p:sp>
      <p:sp>
        <p:nvSpPr>
          <p:cNvPr id="3" name="Rectangle 2">
            <a:extLst>
              <a:ext uri="{FF2B5EF4-FFF2-40B4-BE49-F238E27FC236}">
                <a16:creationId xmlns:a16="http://schemas.microsoft.com/office/drawing/2014/main" id="{77BF7FD2-9757-0DA8-847D-4453A0FB3D7D}"/>
              </a:ext>
            </a:extLst>
          </p:cNvPr>
          <p:cNvSpPr/>
          <p:nvPr/>
        </p:nvSpPr>
        <p:spPr>
          <a:xfrm>
            <a:off x="1035072" y="3547238"/>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Rectangle 6">
            <a:extLst>
              <a:ext uri="{FF2B5EF4-FFF2-40B4-BE49-F238E27FC236}">
                <a16:creationId xmlns:a16="http://schemas.microsoft.com/office/drawing/2014/main" id="{DF35D3BC-2E5C-103D-C73D-BC634A41A020}"/>
              </a:ext>
            </a:extLst>
          </p:cNvPr>
          <p:cNvSpPr/>
          <p:nvPr/>
        </p:nvSpPr>
        <p:spPr>
          <a:xfrm>
            <a:off x="1558238" y="2360401"/>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extBox 8">
            <a:extLst>
              <a:ext uri="{FF2B5EF4-FFF2-40B4-BE49-F238E27FC236}">
                <a16:creationId xmlns:a16="http://schemas.microsoft.com/office/drawing/2014/main" id="{E723BB0F-A6E8-48F5-1EA4-ABF147B8C770}"/>
              </a:ext>
            </a:extLst>
          </p:cNvPr>
          <p:cNvSpPr txBox="1"/>
          <p:nvPr/>
        </p:nvSpPr>
        <p:spPr>
          <a:xfrm>
            <a:off x="1852804" y="2256024"/>
            <a:ext cx="9598690" cy="800219"/>
          </a:xfrm>
          <a:prstGeom prst="rect">
            <a:avLst/>
          </a:prstGeom>
          <a:noFill/>
        </p:spPr>
        <p:txBody>
          <a:bodyPr wrap="square" rtlCol="0">
            <a:spAutoFit/>
          </a:bodyPr>
          <a:lstStyle/>
          <a:p>
            <a:r>
              <a:rPr lang="en-NL" sz="2800" dirty="0"/>
              <a:t>Console, Recovery Points, Snapshots, Alerts and more</a:t>
            </a:r>
          </a:p>
          <a:p>
            <a:endParaRPr lang="en-NL" dirty="0"/>
          </a:p>
        </p:txBody>
      </p:sp>
      <p:sp>
        <p:nvSpPr>
          <p:cNvPr id="10" name="Rectangle 9">
            <a:extLst>
              <a:ext uri="{FF2B5EF4-FFF2-40B4-BE49-F238E27FC236}">
                <a16:creationId xmlns:a16="http://schemas.microsoft.com/office/drawing/2014/main" id="{A0DF9B45-F247-FAEC-A7CD-1D9AFA094972}"/>
              </a:ext>
            </a:extLst>
          </p:cNvPr>
          <p:cNvSpPr/>
          <p:nvPr/>
        </p:nvSpPr>
        <p:spPr>
          <a:xfrm>
            <a:off x="1558238" y="4285235"/>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10DA16EA-1BF8-E072-2BB4-06C8D35CD9DF}"/>
              </a:ext>
            </a:extLst>
          </p:cNvPr>
          <p:cNvSpPr txBox="1"/>
          <p:nvPr/>
        </p:nvSpPr>
        <p:spPr>
          <a:xfrm>
            <a:off x="1852804" y="4180858"/>
            <a:ext cx="9598690" cy="800219"/>
          </a:xfrm>
          <a:prstGeom prst="rect">
            <a:avLst/>
          </a:prstGeom>
          <a:noFill/>
        </p:spPr>
        <p:txBody>
          <a:bodyPr wrap="square" rtlCol="0">
            <a:spAutoFit/>
          </a:bodyPr>
          <a:lstStyle/>
          <a:p>
            <a:r>
              <a:rPr lang="en-NL" sz="2800" dirty="0"/>
              <a:t>Update, delete, clone, power off and more</a:t>
            </a:r>
          </a:p>
          <a:p>
            <a:endParaRPr lang="en-NL" dirty="0"/>
          </a:p>
        </p:txBody>
      </p:sp>
    </p:spTree>
    <p:extLst>
      <p:ext uri="{BB962C8B-B14F-4D97-AF65-F5344CB8AC3E}">
        <p14:creationId xmlns:p14="http://schemas.microsoft.com/office/powerpoint/2010/main" val="243083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t>
            </a:r>
            <a:r>
              <a:rPr lang="en-US" dirty="0" err="1"/>
              <a:t>vms</a:t>
            </a:r>
            <a:endParaRPr lang="en-US" dirty="0"/>
          </a:p>
        </p:txBody>
      </p:sp>
      <p:sp>
        <p:nvSpPr>
          <p:cNvPr id="30" name="TextBox 29">
            <a:extLst>
              <a:ext uri="{FF2B5EF4-FFF2-40B4-BE49-F238E27FC236}">
                <a16:creationId xmlns:a16="http://schemas.microsoft.com/office/drawing/2014/main" id="{3052529D-C1A4-1C9F-F789-E26EE0B2C62E}"/>
              </a:ext>
            </a:extLst>
          </p:cNvPr>
          <p:cNvSpPr txBox="1"/>
          <p:nvPr/>
        </p:nvSpPr>
        <p:spPr>
          <a:xfrm>
            <a:off x="1443938" y="1521165"/>
            <a:ext cx="6687691" cy="800219"/>
          </a:xfrm>
          <a:prstGeom prst="rect">
            <a:avLst/>
          </a:prstGeom>
          <a:noFill/>
        </p:spPr>
        <p:txBody>
          <a:bodyPr wrap="square" rtlCol="0">
            <a:spAutoFit/>
          </a:bodyPr>
          <a:lstStyle/>
          <a:p>
            <a:r>
              <a:rPr lang="en-NL" sz="2800" dirty="0"/>
              <a:t>Prerequisites for creating a VM</a:t>
            </a:r>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920772" y="1548597"/>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829E0D31-62E7-15B8-EC9F-E71D3922DC6F}"/>
              </a:ext>
            </a:extLst>
          </p:cNvPr>
          <p:cNvSpPr txBox="1"/>
          <p:nvPr/>
        </p:nvSpPr>
        <p:spPr>
          <a:xfrm>
            <a:off x="1938529" y="2163152"/>
            <a:ext cx="6687691" cy="800219"/>
          </a:xfrm>
          <a:prstGeom prst="rect">
            <a:avLst/>
          </a:prstGeom>
          <a:noFill/>
        </p:spPr>
        <p:txBody>
          <a:bodyPr wrap="square" rtlCol="0">
            <a:spAutoFit/>
          </a:bodyPr>
          <a:lstStyle/>
          <a:p>
            <a:r>
              <a:rPr lang="en-NL" sz="2800" dirty="0"/>
              <a:t>Network</a:t>
            </a:r>
          </a:p>
          <a:p>
            <a:endParaRPr lang="en-NL" dirty="0"/>
          </a:p>
        </p:txBody>
      </p:sp>
      <p:sp>
        <p:nvSpPr>
          <p:cNvPr id="6" name="Rectangle 5">
            <a:extLst>
              <a:ext uri="{FF2B5EF4-FFF2-40B4-BE49-F238E27FC236}">
                <a16:creationId xmlns:a16="http://schemas.microsoft.com/office/drawing/2014/main" id="{7964DA10-6C4F-A1AC-FA66-420E30728E37}"/>
              </a:ext>
            </a:extLst>
          </p:cNvPr>
          <p:cNvSpPr/>
          <p:nvPr/>
        </p:nvSpPr>
        <p:spPr>
          <a:xfrm>
            <a:off x="1443938" y="2269699"/>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TextBox 6">
            <a:extLst>
              <a:ext uri="{FF2B5EF4-FFF2-40B4-BE49-F238E27FC236}">
                <a16:creationId xmlns:a16="http://schemas.microsoft.com/office/drawing/2014/main" id="{0A1C9FDE-8FCD-F814-1FED-555C6ACC28F2}"/>
              </a:ext>
            </a:extLst>
          </p:cNvPr>
          <p:cNvSpPr txBox="1"/>
          <p:nvPr/>
        </p:nvSpPr>
        <p:spPr>
          <a:xfrm>
            <a:off x="1938529" y="2882027"/>
            <a:ext cx="6687691" cy="800219"/>
          </a:xfrm>
          <a:prstGeom prst="rect">
            <a:avLst/>
          </a:prstGeom>
          <a:noFill/>
        </p:spPr>
        <p:txBody>
          <a:bodyPr wrap="square" rtlCol="0">
            <a:spAutoFit/>
          </a:bodyPr>
          <a:lstStyle/>
          <a:p>
            <a:r>
              <a:rPr lang="en-NL" sz="2800" dirty="0"/>
              <a:t>Image</a:t>
            </a:r>
          </a:p>
          <a:p>
            <a:endParaRPr lang="en-NL" dirty="0"/>
          </a:p>
        </p:txBody>
      </p:sp>
      <p:sp>
        <p:nvSpPr>
          <p:cNvPr id="8" name="Rectangle 7">
            <a:extLst>
              <a:ext uri="{FF2B5EF4-FFF2-40B4-BE49-F238E27FC236}">
                <a16:creationId xmlns:a16="http://schemas.microsoft.com/office/drawing/2014/main" id="{AD465968-DD85-4F48-8FFE-39BD0E6E1AF6}"/>
              </a:ext>
            </a:extLst>
          </p:cNvPr>
          <p:cNvSpPr/>
          <p:nvPr/>
        </p:nvSpPr>
        <p:spPr>
          <a:xfrm>
            <a:off x="1443938" y="2988574"/>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extBox 8">
            <a:extLst>
              <a:ext uri="{FF2B5EF4-FFF2-40B4-BE49-F238E27FC236}">
                <a16:creationId xmlns:a16="http://schemas.microsoft.com/office/drawing/2014/main" id="{006E3ABB-DA86-722D-9B0D-10518BC00FB4}"/>
              </a:ext>
            </a:extLst>
          </p:cNvPr>
          <p:cNvSpPr txBox="1"/>
          <p:nvPr/>
        </p:nvSpPr>
        <p:spPr>
          <a:xfrm>
            <a:off x="1938529" y="3543796"/>
            <a:ext cx="6687691" cy="800219"/>
          </a:xfrm>
          <a:prstGeom prst="rect">
            <a:avLst/>
          </a:prstGeom>
          <a:noFill/>
        </p:spPr>
        <p:txBody>
          <a:bodyPr wrap="square" rtlCol="0">
            <a:spAutoFit/>
          </a:bodyPr>
          <a:lstStyle/>
          <a:p>
            <a:r>
              <a:rPr lang="en-NL" sz="2800" dirty="0"/>
              <a:t>VirtIO (for Windows)</a:t>
            </a:r>
          </a:p>
          <a:p>
            <a:endParaRPr lang="en-NL" dirty="0"/>
          </a:p>
        </p:txBody>
      </p:sp>
      <p:sp>
        <p:nvSpPr>
          <p:cNvPr id="10" name="Rectangle 9">
            <a:extLst>
              <a:ext uri="{FF2B5EF4-FFF2-40B4-BE49-F238E27FC236}">
                <a16:creationId xmlns:a16="http://schemas.microsoft.com/office/drawing/2014/main" id="{17D67993-D099-C7AD-23E3-04B8205BDFA4}"/>
              </a:ext>
            </a:extLst>
          </p:cNvPr>
          <p:cNvSpPr/>
          <p:nvPr/>
        </p:nvSpPr>
        <p:spPr>
          <a:xfrm>
            <a:off x="1443938" y="3650343"/>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B07EFC96-3318-EB69-62FE-10576A5B1CBE}"/>
              </a:ext>
            </a:extLst>
          </p:cNvPr>
          <p:cNvSpPr txBox="1"/>
          <p:nvPr/>
        </p:nvSpPr>
        <p:spPr>
          <a:xfrm>
            <a:off x="1938529" y="4229962"/>
            <a:ext cx="6687691" cy="800219"/>
          </a:xfrm>
          <a:prstGeom prst="rect">
            <a:avLst/>
          </a:prstGeom>
          <a:noFill/>
        </p:spPr>
        <p:txBody>
          <a:bodyPr wrap="square" rtlCol="0">
            <a:spAutoFit/>
          </a:bodyPr>
          <a:lstStyle/>
          <a:p>
            <a:r>
              <a:rPr lang="en-NL" sz="2800" dirty="0"/>
              <a:t>UEFI BIOS or Legacy BIOS</a:t>
            </a:r>
          </a:p>
          <a:p>
            <a:endParaRPr lang="en-NL" dirty="0"/>
          </a:p>
        </p:txBody>
      </p:sp>
      <p:sp>
        <p:nvSpPr>
          <p:cNvPr id="12" name="Rectangle 11">
            <a:extLst>
              <a:ext uri="{FF2B5EF4-FFF2-40B4-BE49-F238E27FC236}">
                <a16:creationId xmlns:a16="http://schemas.microsoft.com/office/drawing/2014/main" id="{4FBAB4DA-0AA4-210B-5A47-BFC78027ED90}"/>
              </a:ext>
            </a:extLst>
          </p:cNvPr>
          <p:cNvSpPr/>
          <p:nvPr/>
        </p:nvSpPr>
        <p:spPr>
          <a:xfrm>
            <a:off x="1443938" y="4336509"/>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25709E8E-7887-BF97-D22A-A5E6336C73AB}"/>
              </a:ext>
            </a:extLst>
          </p:cNvPr>
          <p:cNvSpPr txBox="1"/>
          <p:nvPr/>
        </p:nvSpPr>
        <p:spPr>
          <a:xfrm>
            <a:off x="1938529" y="4838729"/>
            <a:ext cx="6687691" cy="800219"/>
          </a:xfrm>
          <a:prstGeom prst="rect">
            <a:avLst/>
          </a:prstGeom>
          <a:noFill/>
        </p:spPr>
        <p:txBody>
          <a:bodyPr wrap="square" rtlCol="0">
            <a:spAutoFit/>
          </a:bodyPr>
          <a:lstStyle/>
          <a:p>
            <a:r>
              <a:rPr lang="en-NL" sz="2800" dirty="0"/>
              <a:t>Sysprep (for Windows)</a:t>
            </a:r>
          </a:p>
          <a:p>
            <a:endParaRPr lang="en-NL" dirty="0"/>
          </a:p>
        </p:txBody>
      </p:sp>
      <p:sp>
        <p:nvSpPr>
          <p:cNvPr id="14" name="Rectangle 13">
            <a:extLst>
              <a:ext uri="{FF2B5EF4-FFF2-40B4-BE49-F238E27FC236}">
                <a16:creationId xmlns:a16="http://schemas.microsoft.com/office/drawing/2014/main" id="{5733F9DF-4E38-9836-43C1-86ED89223DE5}"/>
              </a:ext>
            </a:extLst>
          </p:cNvPr>
          <p:cNvSpPr/>
          <p:nvPr/>
        </p:nvSpPr>
        <p:spPr>
          <a:xfrm>
            <a:off x="1443938" y="4945276"/>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extBox 17">
            <a:extLst>
              <a:ext uri="{FF2B5EF4-FFF2-40B4-BE49-F238E27FC236}">
                <a16:creationId xmlns:a16="http://schemas.microsoft.com/office/drawing/2014/main" id="{0A8110DF-EFFD-9898-7339-F03CA0F50CA2}"/>
              </a:ext>
            </a:extLst>
          </p:cNvPr>
          <p:cNvSpPr txBox="1"/>
          <p:nvPr/>
        </p:nvSpPr>
        <p:spPr>
          <a:xfrm>
            <a:off x="1938529" y="5477532"/>
            <a:ext cx="6687691" cy="800219"/>
          </a:xfrm>
          <a:prstGeom prst="rect">
            <a:avLst/>
          </a:prstGeom>
          <a:noFill/>
        </p:spPr>
        <p:txBody>
          <a:bodyPr wrap="square" rtlCol="0">
            <a:spAutoFit/>
          </a:bodyPr>
          <a:lstStyle/>
          <a:p>
            <a:r>
              <a:rPr lang="en-NL" sz="2800" dirty="0"/>
              <a:t>Cloud-Init (for Linux)</a:t>
            </a:r>
          </a:p>
          <a:p>
            <a:endParaRPr lang="en-NL" dirty="0"/>
          </a:p>
        </p:txBody>
      </p:sp>
      <p:sp>
        <p:nvSpPr>
          <p:cNvPr id="19" name="Rectangle 18">
            <a:extLst>
              <a:ext uri="{FF2B5EF4-FFF2-40B4-BE49-F238E27FC236}">
                <a16:creationId xmlns:a16="http://schemas.microsoft.com/office/drawing/2014/main" id="{2F9FE609-56F2-68C1-14FF-C2306249E702}"/>
              </a:ext>
            </a:extLst>
          </p:cNvPr>
          <p:cNvSpPr/>
          <p:nvPr/>
        </p:nvSpPr>
        <p:spPr>
          <a:xfrm>
            <a:off x="1443938" y="5584079"/>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TextBox 19">
            <a:extLst>
              <a:ext uri="{FF2B5EF4-FFF2-40B4-BE49-F238E27FC236}">
                <a16:creationId xmlns:a16="http://schemas.microsoft.com/office/drawing/2014/main" id="{8D62ABAE-1A29-6F2F-6BE3-0DC2C784B8E1}"/>
              </a:ext>
            </a:extLst>
          </p:cNvPr>
          <p:cNvSpPr txBox="1"/>
          <p:nvPr/>
        </p:nvSpPr>
        <p:spPr>
          <a:xfrm>
            <a:off x="1938529" y="6057781"/>
            <a:ext cx="6687691" cy="800219"/>
          </a:xfrm>
          <a:prstGeom prst="rect">
            <a:avLst/>
          </a:prstGeom>
          <a:noFill/>
        </p:spPr>
        <p:txBody>
          <a:bodyPr wrap="square" rtlCol="0">
            <a:spAutoFit/>
          </a:bodyPr>
          <a:lstStyle/>
          <a:p>
            <a:r>
              <a:rPr lang="en-NL" sz="2800" dirty="0"/>
              <a:t>Categories</a:t>
            </a:r>
          </a:p>
          <a:p>
            <a:endParaRPr lang="en-NL" dirty="0"/>
          </a:p>
        </p:txBody>
      </p:sp>
      <p:sp>
        <p:nvSpPr>
          <p:cNvPr id="21" name="Rectangle 20">
            <a:extLst>
              <a:ext uri="{FF2B5EF4-FFF2-40B4-BE49-F238E27FC236}">
                <a16:creationId xmlns:a16="http://schemas.microsoft.com/office/drawing/2014/main" id="{5F8F5334-B502-F472-47E4-47627211785A}"/>
              </a:ext>
            </a:extLst>
          </p:cNvPr>
          <p:cNvSpPr/>
          <p:nvPr/>
        </p:nvSpPr>
        <p:spPr>
          <a:xfrm>
            <a:off x="1443938" y="6164328"/>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49176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VM</a:t>
            </a:r>
          </a:p>
        </p:txBody>
      </p:sp>
      <p:sp>
        <p:nvSpPr>
          <p:cNvPr id="30" name="TextBox 29">
            <a:extLst>
              <a:ext uri="{FF2B5EF4-FFF2-40B4-BE49-F238E27FC236}">
                <a16:creationId xmlns:a16="http://schemas.microsoft.com/office/drawing/2014/main" id="{3052529D-C1A4-1C9F-F789-E26EE0B2C62E}"/>
              </a:ext>
            </a:extLst>
          </p:cNvPr>
          <p:cNvSpPr txBox="1"/>
          <p:nvPr/>
        </p:nvSpPr>
        <p:spPr>
          <a:xfrm>
            <a:off x="1679812" y="1842275"/>
            <a:ext cx="6687691" cy="800219"/>
          </a:xfrm>
          <a:prstGeom prst="rect">
            <a:avLst/>
          </a:prstGeom>
          <a:noFill/>
        </p:spPr>
        <p:txBody>
          <a:bodyPr wrap="square" rtlCol="0">
            <a:spAutoFit/>
          </a:bodyPr>
          <a:lstStyle/>
          <a:p>
            <a:r>
              <a:rPr lang="en-NL" sz="2800" dirty="0"/>
              <a:t>Create a VM</a:t>
            </a:r>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156646" y="1869707"/>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DB52BAD1-A3DC-DEC1-D133-1AF63E738B5E}"/>
              </a:ext>
            </a:extLst>
          </p:cNvPr>
          <p:cNvSpPr txBox="1"/>
          <p:nvPr/>
        </p:nvSpPr>
        <p:spPr>
          <a:xfrm>
            <a:off x="2202978" y="2563377"/>
            <a:ext cx="6687691" cy="800219"/>
          </a:xfrm>
          <a:prstGeom prst="rect">
            <a:avLst/>
          </a:prstGeom>
          <a:noFill/>
        </p:spPr>
        <p:txBody>
          <a:bodyPr wrap="square" rtlCol="0">
            <a:spAutoFit/>
          </a:bodyPr>
          <a:lstStyle/>
          <a:p>
            <a:r>
              <a:rPr lang="en-NL" sz="2800" dirty="0"/>
              <a:t>Configuration</a:t>
            </a:r>
          </a:p>
          <a:p>
            <a:endParaRPr lang="en-NL" dirty="0"/>
          </a:p>
        </p:txBody>
      </p:sp>
      <p:sp>
        <p:nvSpPr>
          <p:cNvPr id="6" name="Rectangle 5">
            <a:extLst>
              <a:ext uri="{FF2B5EF4-FFF2-40B4-BE49-F238E27FC236}">
                <a16:creationId xmlns:a16="http://schemas.microsoft.com/office/drawing/2014/main" id="{6624EEC1-C07A-062A-8B19-86E21C088479}"/>
              </a:ext>
            </a:extLst>
          </p:cNvPr>
          <p:cNvSpPr/>
          <p:nvPr/>
        </p:nvSpPr>
        <p:spPr>
          <a:xfrm>
            <a:off x="1679812" y="2669926"/>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TextBox 7">
            <a:extLst>
              <a:ext uri="{FF2B5EF4-FFF2-40B4-BE49-F238E27FC236}">
                <a16:creationId xmlns:a16="http://schemas.microsoft.com/office/drawing/2014/main" id="{C2796752-C97D-CBAF-DEF6-97D6D429D2DD}"/>
              </a:ext>
            </a:extLst>
          </p:cNvPr>
          <p:cNvSpPr txBox="1"/>
          <p:nvPr/>
        </p:nvSpPr>
        <p:spPr>
          <a:xfrm>
            <a:off x="2202978" y="3229843"/>
            <a:ext cx="6687691" cy="800219"/>
          </a:xfrm>
          <a:prstGeom prst="rect">
            <a:avLst/>
          </a:prstGeom>
          <a:noFill/>
        </p:spPr>
        <p:txBody>
          <a:bodyPr wrap="square" rtlCol="0">
            <a:spAutoFit/>
          </a:bodyPr>
          <a:lstStyle/>
          <a:p>
            <a:r>
              <a:rPr lang="en-NL" sz="2800" dirty="0"/>
              <a:t>Resources</a:t>
            </a:r>
          </a:p>
          <a:p>
            <a:endParaRPr lang="en-NL" dirty="0"/>
          </a:p>
        </p:txBody>
      </p:sp>
      <p:sp>
        <p:nvSpPr>
          <p:cNvPr id="9" name="Rectangle 8">
            <a:extLst>
              <a:ext uri="{FF2B5EF4-FFF2-40B4-BE49-F238E27FC236}">
                <a16:creationId xmlns:a16="http://schemas.microsoft.com/office/drawing/2014/main" id="{DE4175A7-AC80-395A-2CB1-EAD6412D98B1}"/>
              </a:ext>
            </a:extLst>
          </p:cNvPr>
          <p:cNvSpPr/>
          <p:nvPr/>
        </p:nvSpPr>
        <p:spPr>
          <a:xfrm>
            <a:off x="1679812" y="3336392"/>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9327332F-2C7E-8835-A0E5-312DDDAEE7D3}"/>
              </a:ext>
            </a:extLst>
          </p:cNvPr>
          <p:cNvSpPr txBox="1"/>
          <p:nvPr/>
        </p:nvSpPr>
        <p:spPr>
          <a:xfrm>
            <a:off x="2202978" y="3896309"/>
            <a:ext cx="6687691" cy="800219"/>
          </a:xfrm>
          <a:prstGeom prst="rect">
            <a:avLst/>
          </a:prstGeom>
          <a:noFill/>
        </p:spPr>
        <p:txBody>
          <a:bodyPr wrap="square" rtlCol="0">
            <a:spAutoFit/>
          </a:bodyPr>
          <a:lstStyle/>
          <a:p>
            <a:r>
              <a:rPr lang="en-NL" sz="2800" dirty="0"/>
              <a:t>Management</a:t>
            </a:r>
          </a:p>
          <a:p>
            <a:endParaRPr lang="en-NL" dirty="0"/>
          </a:p>
        </p:txBody>
      </p:sp>
      <p:sp>
        <p:nvSpPr>
          <p:cNvPr id="12" name="Rectangle 11">
            <a:extLst>
              <a:ext uri="{FF2B5EF4-FFF2-40B4-BE49-F238E27FC236}">
                <a16:creationId xmlns:a16="http://schemas.microsoft.com/office/drawing/2014/main" id="{CBB8C19E-516A-76E0-3C0F-C74C22A934D3}"/>
              </a:ext>
            </a:extLst>
          </p:cNvPr>
          <p:cNvSpPr/>
          <p:nvPr/>
        </p:nvSpPr>
        <p:spPr>
          <a:xfrm>
            <a:off x="1679812" y="4002858"/>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CB26CF67-8572-B191-72BE-E238B9BAD270}"/>
              </a:ext>
            </a:extLst>
          </p:cNvPr>
          <p:cNvSpPr txBox="1"/>
          <p:nvPr/>
        </p:nvSpPr>
        <p:spPr>
          <a:xfrm>
            <a:off x="959774" y="5203450"/>
            <a:ext cx="184731" cy="646331"/>
          </a:xfrm>
          <a:prstGeom prst="rect">
            <a:avLst/>
          </a:prstGeom>
          <a:noFill/>
        </p:spPr>
        <p:txBody>
          <a:bodyPr wrap="none" rtlCol="0">
            <a:spAutoFit/>
          </a:bodyPr>
          <a:lstStyle/>
          <a:p>
            <a:endParaRPr lang="en-NL" dirty="0"/>
          </a:p>
          <a:p>
            <a:endParaRPr lang="en-NL" dirty="0"/>
          </a:p>
        </p:txBody>
      </p:sp>
      <p:sp>
        <p:nvSpPr>
          <p:cNvPr id="14" name="TextBox 13">
            <a:extLst>
              <a:ext uri="{FF2B5EF4-FFF2-40B4-BE49-F238E27FC236}">
                <a16:creationId xmlns:a16="http://schemas.microsoft.com/office/drawing/2014/main" id="{75F86734-2F3A-FFBA-FE13-EFFCD05DB65E}"/>
              </a:ext>
            </a:extLst>
          </p:cNvPr>
          <p:cNvSpPr txBox="1"/>
          <p:nvPr/>
        </p:nvSpPr>
        <p:spPr>
          <a:xfrm>
            <a:off x="2202978" y="4667151"/>
            <a:ext cx="6687691" cy="800219"/>
          </a:xfrm>
          <a:prstGeom prst="rect">
            <a:avLst/>
          </a:prstGeom>
          <a:noFill/>
        </p:spPr>
        <p:txBody>
          <a:bodyPr wrap="square" rtlCol="0">
            <a:spAutoFit/>
          </a:bodyPr>
          <a:lstStyle/>
          <a:p>
            <a:r>
              <a:rPr lang="en-NL" sz="2800" dirty="0"/>
              <a:t>Review</a:t>
            </a:r>
          </a:p>
          <a:p>
            <a:endParaRPr lang="en-NL" dirty="0"/>
          </a:p>
        </p:txBody>
      </p:sp>
      <p:sp>
        <p:nvSpPr>
          <p:cNvPr id="18" name="Rectangle 17">
            <a:extLst>
              <a:ext uri="{FF2B5EF4-FFF2-40B4-BE49-F238E27FC236}">
                <a16:creationId xmlns:a16="http://schemas.microsoft.com/office/drawing/2014/main" id="{DF000E1F-728E-0045-A6D1-FFF7BC07349E}"/>
              </a:ext>
            </a:extLst>
          </p:cNvPr>
          <p:cNvSpPr/>
          <p:nvPr/>
        </p:nvSpPr>
        <p:spPr>
          <a:xfrm>
            <a:off x="1679812" y="4773700"/>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Rectangle 18">
            <a:extLst>
              <a:ext uri="{FF2B5EF4-FFF2-40B4-BE49-F238E27FC236}">
                <a16:creationId xmlns:a16="http://schemas.microsoft.com/office/drawing/2014/main" id="{7BF22A24-44BE-A88E-1A17-9E458EBBAA09}"/>
              </a:ext>
            </a:extLst>
          </p:cNvPr>
          <p:cNvSpPr/>
          <p:nvPr/>
        </p:nvSpPr>
        <p:spPr>
          <a:xfrm>
            <a:off x="1267162" y="54673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TextBox 19">
            <a:extLst>
              <a:ext uri="{FF2B5EF4-FFF2-40B4-BE49-F238E27FC236}">
                <a16:creationId xmlns:a16="http://schemas.microsoft.com/office/drawing/2014/main" id="{0C6E5859-FC5C-21DA-9049-4736289B37FA}"/>
              </a:ext>
            </a:extLst>
          </p:cNvPr>
          <p:cNvSpPr txBox="1"/>
          <p:nvPr/>
        </p:nvSpPr>
        <p:spPr>
          <a:xfrm>
            <a:off x="1908412" y="5362993"/>
            <a:ext cx="6687691" cy="800219"/>
          </a:xfrm>
          <a:prstGeom prst="rect">
            <a:avLst/>
          </a:prstGeom>
          <a:noFill/>
        </p:spPr>
        <p:txBody>
          <a:bodyPr wrap="square" rtlCol="0">
            <a:spAutoFit/>
          </a:bodyPr>
          <a:lstStyle/>
          <a:p>
            <a:r>
              <a:rPr lang="en-NL" sz="2800" dirty="0"/>
              <a:t>Agent VM (a special case)</a:t>
            </a:r>
          </a:p>
          <a:p>
            <a:endParaRPr lang="en-NL" dirty="0"/>
          </a:p>
        </p:txBody>
      </p:sp>
    </p:spTree>
    <p:extLst>
      <p:ext uri="{BB962C8B-B14F-4D97-AF65-F5344CB8AC3E}">
        <p14:creationId xmlns:p14="http://schemas.microsoft.com/office/powerpoint/2010/main" val="144562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Enabling Nutanix guest tools</a:t>
            </a:r>
          </a:p>
        </p:txBody>
      </p:sp>
      <p:sp>
        <p:nvSpPr>
          <p:cNvPr id="30" name="TextBox 29">
            <a:extLst>
              <a:ext uri="{FF2B5EF4-FFF2-40B4-BE49-F238E27FC236}">
                <a16:creationId xmlns:a16="http://schemas.microsoft.com/office/drawing/2014/main" id="{3052529D-C1A4-1C9F-F789-E26EE0B2C62E}"/>
              </a:ext>
            </a:extLst>
          </p:cNvPr>
          <p:cNvSpPr txBox="1"/>
          <p:nvPr/>
        </p:nvSpPr>
        <p:spPr>
          <a:xfrm>
            <a:off x="1679812" y="1737616"/>
            <a:ext cx="6687691" cy="800219"/>
          </a:xfrm>
          <a:prstGeom prst="rect">
            <a:avLst/>
          </a:prstGeom>
          <a:noFill/>
        </p:spPr>
        <p:txBody>
          <a:bodyPr wrap="square" rtlCol="0">
            <a:spAutoFit/>
          </a:bodyPr>
          <a:lstStyle/>
          <a:p>
            <a:r>
              <a:rPr lang="en-NL" sz="2800" dirty="0"/>
              <a:t>What are Nutanix Guest Tools</a:t>
            </a:r>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156646" y="1869707"/>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DB52BAD1-A3DC-DEC1-D133-1AF63E738B5E}"/>
              </a:ext>
            </a:extLst>
          </p:cNvPr>
          <p:cNvSpPr txBox="1"/>
          <p:nvPr/>
        </p:nvSpPr>
        <p:spPr>
          <a:xfrm>
            <a:off x="2202978" y="2563377"/>
            <a:ext cx="6687691" cy="800219"/>
          </a:xfrm>
          <a:prstGeom prst="rect">
            <a:avLst/>
          </a:prstGeom>
          <a:noFill/>
        </p:spPr>
        <p:txBody>
          <a:bodyPr wrap="square" rtlCol="0">
            <a:spAutoFit/>
          </a:bodyPr>
          <a:lstStyle/>
          <a:p>
            <a:r>
              <a:rPr lang="en-GB" sz="2800" dirty="0"/>
              <a:t>C</a:t>
            </a:r>
            <a:r>
              <a:rPr lang="en-NL" sz="2800" dirty="0"/>
              <a:t>ommunication with CVM</a:t>
            </a:r>
          </a:p>
          <a:p>
            <a:endParaRPr lang="en-NL" dirty="0"/>
          </a:p>
        </p:txBody>
      </p:sp>
      <p:sp>
        <p:nvSpPr>
          <p:cNvPr id="6" name="Rectangle 5">
            <a:extLst>
              <a:ext uri="{FF2B5EF4-FFF2-40B4-BE49-F238E27FC236}">
                <a16:creationId xmlns:a16="http://schemas.microsoft.com/office/drawing/2014/main" id="{6624EEC1-C07A-062A-8B19-86E21C088479}"/>
              </a:ext>
            </a:extLst>
          </p:cNvPr>
          <p:cNvSpPr/>
          <p:nvPr/>
        </p:nvSpPr>
        <p:spPr>
          <a:xfrm>
            <a:off x="1679812" y="2669926"/>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TextBox 7">
            <a:extLst>
              <a:ext uri="{FF2B5EF4-FFF2-40B4-BE49-F238E27FC236}">
                <a16:creationId xmlns:a16="http://schemas.microsoft.com/office/drawing/2014/main" id="{C2796752-C97D-CBAF-DEF6-97D6D429D2DD}"/>
              </a:ext>
            </a:extLst>
          </p:cNvPr>
          <p:cNvSpPr txBox="1"/>
          <p:nvPr/>
        </p:nvSpPr>
        <p:spPr>
          <a:xfrm>
            <a:off x="2202978" y="3229843"/>
            <a:ext cx="9137074" cy="800219"/>
          </a:xfrm>
          <a:prstGeom prst="rect">
            <a:avLst/>
          </a:prstGeom>
          <a:noFill/>
        </p:spPr>
        <p:txBody>
          <a:bodyPr wrap="square" rtlCol="0">
            <a:spAutoFit/>
          </a:bodyPr>
          <a:lstStyle/>
          <a:p>
            <a:r>
              <a:rPr lang="en-NL" sz="2800" dirty="0"/>
              <a:t>Self-Service Restore ( file level restore )</a:t>
            </a:r>
          </a:p>
          <a:p>
            <a:endParaRPr lang="en-NL" dirty="0"/>
          </a:p>
        </p:txBody>
      </p:sp>
      <p:sp>
        <p:nvSpPr>
          <p:cNvPr id="9" name="Rectangle 8">
            <a:extLst>
              <a:ext uri="{FF2B5EF4-FFF2-40B4-BE49-F238E27FC236}">
                <a16:creationId xmlns:a16="http://schemas.microsoft.com/office/drawing/2014/main" id="{DE4175A7-AC80-395A-2CB1-EAD6412D98B1}"/>
              </a:ext>
            </a:extLst>
          </p:cNvPr>
          <p:cNvSpPr/>
          <p:nvPr/>
        </p:nvSpPr>
        <p:spPr>
          <a:xfrm>
            <a:off x="1679812" y="3336392"/>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9327332F-2C7E-8835-A0E5-312DDDAEE7D3}"/>
              </a:ext>
            </a:extLst>
          </p:cNvPr>
          <p:cNvSpPr txBox="1"/>
          <p:nvPr/>
        </p:nvSpPr>
        <p:spPr>
          <a:xfrm>
            <a:off x="2202978" y="3896309"/>
            <a:ext cx="8869575" cy="800219"/>
          </a:xfrm>
          <a:prstGeom prst="rect">
            <a:avLst/>
          </a:prstGeom>
          <a:noFill/>
        </p:spPr>
        <p:txBody>
          <a:bodyPr wrap="square" rtlCol="0">
            <a:spAutoFit/>
          </a:bodyPr>
          <a:lstStyle/>
          <a:p>
            <a:r>
              <a:rPr lang="en-NL" sz="2800" dirty="0"/>
              <a:t>VSS ( for application consistent snapshots )</a:t>
            </a:r>
          </a:p>
          <a:p>
            <a:endParaRPr lang="en-NL" dirty="0"/>
          </a:p>
        </p:txBody>
      </p:sp>
      <p:sp>
        <p:nvSpPr>
          <p:cNvPr id="12" name="Rectangle 11">
            <a:extLst>
              <a:ext uri="{FF2B5EF4-FFF2-40B4-BE49-F238E27FC236}">
                <a16:creationId xmlns:a16="http://schemas.microsoft.com/office/drawing/2014/main" id="{CBB8C19E-516A-76E0-3C0F-C74C22A934D3}"/>
              </a:ext>
            </a:extLst>
          </p:cNvPr>
          <p:cNvSpPr/>
          <p:nvPr/>
        </p:nvSpPr>
        <p:spPr>
          <a:xfrm>
            <a:off x="1679812" y="4002858"/>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CB26CF67-8572-B191-72BE-E238B9BAD270}"/>
              </a:ext>
            </a:extLst>
          </p:cNvPr>
          <p:cNvSpPr txBox="1"/>
          <p:nvPr/>
        </p:nvSpPr>
        <p:spPr>
          <a:xfrm>
            <a:off x="959774" y="5203450"/>
            <a:ext cx="184731" cy="646331"/>
          </a:xfrm>
          <a:prstGeom prst="rect">
            <a:avLst/>
          </a:prstGeom>
          <a:noFill/>
        </p:spPr>
        <p:txBody>
          <a:bodyPr wrap="none" rtlCol="0">
            <a:spAutoFit/>
          </a:bodyPr>
          <a:lstStyle/>
          <a:p>
            <a:endParaRPr lang="en-NL" dirty="0"/>
          </a:p>
          <a:p>
            <a:endParaRPr lang="en-NL" dirty="0"/>
          </a:p>
        </p:txBody>
      </p:sp>
      <p:sp>
        <p:nvSpPr>
          <p:cNvPr id="14" name="TextBox 13">
            <a:extLst>
              <a:ext uri="{FF2B5EF4-FFF2-40B4-BE49-F238E27FC236}">
                <a16:creationId xmlns:a16="http://schemas.microsoft.com/office/drawing/2014/main" id="{75F86734-2F3A-FFBA-FE13-EFFCD05DB65E}"/>
              </a:ext>
            </a:extLst>
          </p:cNvPr>
          <p:cNvSpPr txBox="1"/>
          <p:nvPr/>
        </p:nvSpPr>
        <p:spPr>
          <a:xfrm>
            <a:off x="2202978" y="4667151"/>
            <a:ext cx="8080610" cy="800219"/>
          </a:xfrm>
          <a:prstGeom prst="rect">
            <a:avLst/>
          </a:prstGeom>
          <a:noFill/>
        </p:spPr>
        <p:txBody>
          <a:bodyPr wrap="square" rtlCol="0">
            <a:spAutoFit/>
          </a:bodyPr>
          <a:lstStyle/>
          <a:p>
            <a:r>
              <a:rPr lang="en-NL" sz="2800" dirty="0"/>
              <a:t>Static IP address preservation in case of DR</a:t>
            </a:r>
          </a:p>
          <a:p>
            <a:endParaRPr lang="en-NL" dirty="0"/>
          </a:p>
        </p:txBody>
      </p:sp>
      <p:sp>
        <p:nvSpPr>
          <p:cNvPr id="18" name="Rectangle 17">
            <a:extLst>
              <a:ext uri="{FF2B5EF4-FFF2-40B4-BE49-F238E27FC236}">
                <a16:creationId xmlns:a16="http://schemas.microsoft.com/office/drawing/2014/main" id="{DF000E1F-728E-0045-A6D1-FFF7BC07349E}"/>
              </a:ext>
            </a:extLst>
          </p:cNvPr>
          <p:cNvSpPr/>
          <p:nvPr/>
        </p:nvSpPr>
        <p:spPr>
          <a:xfrm>
            <a:off x="1679812" y="4773700"/>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Rectangle 18">
            <a:extLst>
              <a:ext uri="{FF2B5EF4-FFF2-40B4-BE49-F238E27FC236}">
                <a16:creationId xmlns:a16="http://schemas.microsoft.com/office/drawing/2014/main" id="{7BF22A24-44BE-A88E-1A17-9E458EBBAA09}"/>
              </a:ext>
            </a:extLst>
          </p:cNvPr>
          <p:cNvSpPr/>
          <p:nvPr/>
        </p:nvSpPr>
        <p:spPr>
          <a:xfrm>
            <a:off x="1267162" y="54673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TextBox 19">
            <a:extLst>
              <a:ext uri="{FF2B5EF4-FFF2-40B4-BE49-F238E27FC236}">
                <a16:creationId xmlns:a16="http://schemas.microsoft.com/office/drawing/2014/main" id="{0C6E5859-FC5C-21DA-9049-4736289B37FA}"/>
              </a:ext>
            </a:extLst>
          </p:cNvPr>
          <p:cNvSpPr txBox="1"/>
          <p:nvPr/>
        </p:nvSpPr>
        <p:spPr>
          <a:xfrm>
            <a:off x="1908412" y="5362993"/>
            <a:ext cx="9016426" cy="800219"/>
          </a:xfrm>
          <a:prstGeom prst="rect">
            <a:avLst/>
          </a:prstGeom>
          <a:noFill/>
        </p:spPr>
        <p:txBody>
          <a:bodyPr wrap="square" rtlCol="0">
            <a:spAutoFit/>
          </a:bodyPr>
          <a:lstStyle/>
          <a:p>
            <a:r>
              <a:rPr lang="en-NL" sz="2800" dirty="0"/>
              <a:t>Installed via Prism Central or Prism Element</a:t>
            </a:r>
          </a:p>
          <a:p>
            <a:endParaRPr lang="en-NL" dirty="0"/>
          </a:p>
        </p:txBody>
      </p:sp>
    </p:spTree>
    <p:extLst>
      <p:ext uri="{BB962C8B-B14F-4D97-AF65-F5344CB8AC3E}">
        <p14:creationId xmlns:p14="http://schemas.microsoft.com/office/powerpoint/2010/main" val="77281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D378-48D3-3919-31C3-2C4CCA6F0C72}"/>
              </a:ext>
            </a:extLst>
          </p:cNvPr>
          <p:cNvSpPr>
            <a:spLocks noGrp="1"/>
          </p:cNvSpPr>
          <p:nvPr>
            <p:ph type="title"/>
          </p:nvPr>
        </p:nvSpPr>
        <p:spPr/>
        <p:txBody>
          <a:bodyPr/>
          <a:lstStyle/>
          <a:p>
            <a:r>
              <a:rPr lang="nl-NL" dirty="0"/>
              <a:t>Summary</a:t>
            </a:r>
            <a:endParaRPr lang="en-NL" dirty="0"/>
          </a:p>
        </p:txBody>
      </p:sp>
      <p:sp>
        <p:nvSpPr>
          <p:cNvPr id="8" name="TextBox 7">
            <a:extLst>
              <a:ext uri="{FF2B5EF4-FFF2-40B4-BE49-F238E27FC236}">
                <a16:creationId xmlns:a16="http://schemas.microsoft.com/office/drawing/2014/main" id="{793FDDB0-024F-113C-DEA0-6E42D59623D1}"/>
              </a:ext>
            </a:extLst>
          </p:cNvPr>
          <p:cNvSpPr txBox="1"/>
          <p:nvPr/>
        </p:nvSpPr>
        <p:spPr>
          <a:xfrm>
            <a:off x="622068" y="1717239"/>
            <a:ext cx="11131781" cy="4401205"/>
          </a:xfrm>
          <a:prstGeom prst="rect">
            <a:avLst/>
          </a:prstGeom>
          <a:noFill/>
        </p:spPr>
        <p:txBody>
          <a:bodyPr wrap="square">
            <a:spAutoFit/>
          </a:bodyPr>
          <a:lstStyle/>
          <a:p>
            <a:pPr algn="l" fontAlgn="base">
              <a:buFont typeface="Arial" panose="020B0604020202020204" pitchFamily="34" charset="0"/>
              <a:buChar char="•"/>
            </a:pPr>
            <a:r>
              <a:rPr lang="en-GB" sz="2800" b="0" i="0" dirty="0">
                <a:solidFill>
                  <a:srgbClr val="313537"/>
                </a:solidFill>
                <a:effectLst/>
                <a:latin typeface="var(--font-family-body)"/>
              </a:rPr>
              <a:t>How to navigate to and use the VMs dashboard in Prism Central.</a:t>
            </a:r>
          </a:p>
          <a:p>
            <a:pPr algn="l" fontAlgn="base">
              <a:buFont typeface="Arial" panose="020B0604020202020204" pitchFamily="34" charset="0"/>
              <a:buChar char="•"/>
            </a:pPr>
            <a:endParaRPr lang="en-GB" sz="2800" b="0" i="0" dirty="0">
              <a:solidFill>
                <a:srgbClr val="313537"/>
              </a:solidFill>
              <a:effectLst/>
              <a:latin typeface="var(--font-family-body)"/>
            </a:endParaRPr>
          </a:p>
          <a:p>
            <a:pPr algn="l" fontAlgn="base">
              <a:buFont typeface="Arial" panose="020B0604020202020204" pitchFamily="34" charset="0"/>
              <a:buChar char="•"/>
            </a:pPr>
            <a:r>
              <a:rPr lang="en-GB" sz="2800" b="0" i="0" dirty="0">
                <a:solidFill>
                  <a:srgbClr val="313537"/>
                </a:solidFill>
                <a:effectLst/>
                <a:latin typeface="var(--font-family-body)"/>
              </a:rPr>
              <a:t>The prerequisites for VM creation, including networks, images, </a:t>
            </a:r>
            <a:r>
              <a:rPr lang="en-GB" sz="2800" b="0" i="0" dirty="0" err="1">
                <a:solidFill>
                  <a:srgbClr val="313537"/>
                </a:solidFill>
                <a:effectLst/>
                <a:latin typeface="var(--font-family-body)"/>
              </a:rPr>
              <a:t>VirtIO</a:t>
            </a:r>
            <a:r>
              <a:rPr lang="en-GB" sz="2800" b="0" i="0" dirty="0">
                <a:solidFill>
                  <a:srgbClr val="313537"/>
                </a:solidFill>
                <a:effectLst/>
                <a:latin typeface="var(--font-family-body)"/>
              </a:rPr>
              <a:t> drivers, </a:t>
            </a:r>
            <a:r>
              <a:rPr lang="en-GB" sz="2800" b="0" i="0" dirty="0" err="1">
                <a:solidFill>
                  <a:srgbClr val="313537"/>
                </a:solidFill>
                <a:effectLst/>
                <a:latin typeface="var(--font-family-body)"/>
              </a:rPr>
              <a:t>Sysprep</a:t>
            </a:r>
            <a:r>
              <a:rPr lang="en-GB" sz="2800" b="0" i="0" dirty="0">
                <a:solidFill>
                  <a:srgbClr val="313537"/>
                </a:solidFill>
                <a:effectLst/>
                <a:latin typeface="var(--font-family-body)"/>
              </a:rPr>
              <a:t>, and cloud-init.</a:t>
            </a:r>
          </a:p>
          <a:p>
            <a:pPr algn="l" fontAlgn="base">
              <a:buFont typeface="Arial" panose="020B0604020202020204" pitchFamily="34" charset="0"/>
              <a:buChar char="•"/>
            </a:pPr>
            <a:endParaRPr lang="en-GB" sz="2800" b="0" i="0" dirty="0">
              <a:solidFill>
                <a:srgbClr val="313537"/>
              </a:solidFill>
              <a:effectLst/>
              <a:latin typeface="var(--font-family-body)"/>
            </a:endParaRPr>
          </a:p>
          <a:p>
            <a:pPr algn="l" fontAlgn="base">
              <a:buFont typeface="Arial" panose="020B0604020202020204" pitchFamily="34" charset="0"/>
              <a:buChar char="•"/>
            </a:pPr>
            <a:r>
              <a:rPr lang="en-GB" sz="2800" b="0" i="0" dirty="0">
                <a:solidFill>
                  <a:srgbClr val="313537"/>
                </a:solidFill>
                <a:effectLst/>
                <a:latin typeface="var(--font-family-body)"/>
              </a:rPr>
              <a:t>How to create a VM as a Prism Central Administrator.</a:t>
            </a:r>
          </a:p>
          <a:p>
            <a:pPr algn="l" fontAlgn="base"/>
            <a:endParaRPr lang="en-GB" sz="2800" b="0" i="0" dirty="0">
              <a:solidFill>
                <a:srgbClr val="313537"/>
              </a:solidFill>
              <a:effectLst/>
              <a:latin typeface="var(--font-family-body)"/>
            </a:endParaRPr>
          </a:p>
          <a:p>
            <a:pPr algn="l" fontAlgn="base">
              <a:buFont typeface="Arial" panose="020B0604020202020204" pitchFamily="34" charset="0"/>
              <a:buChar char="•"/>
            </a:pPr>
            <a:r>
              <a:rPr lang="en-GB" sz="2800" b="0" i="0" dirty="0">
                <a:solidFill>
                  <a:srgbClr val="313537"/>
                </a:solidFill>
                <a:effectLst/>
                <a:latin typeface="var(--font-family-body)"/>
              </a:rPr>
              <a:t>How to enable and install Nutanix Guest Tools, for access to advanced VM management capabilities.</a:t>
            </a:r>
          </a:p>
          <a:p>
            <a:pPr algn="l" fontAlgn="base"/>
            <a:endParaRPr lang="en-GB" sz="2800" b="0" i="0" dirty="0">
              <a:solidFill>
                <a:srgbClr val="313537"/>
              </a:solidFill>
              <a:effectLst/>
              <a:latin typeface="var(--font-family-body)"/>
            </a:endParaRPr>
          </a:p>
        </p:txBody>
      </p:sp>
    </p:spTree>
    <p:extLst>
      <p:ext uri="{BB962C8B-B14F-4D97-AF65-F5344CB8AC3E}">
        <p14:creationId xmlns:p14="http://schemas.microsoft.com/office/powerpoint/2010/main" val="4199134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yqErbd7"/>
  <p:tag name="ARTICULATE_SLIDE_COUNT" val="34"/>
  <p:tag name="ARTICULATE_PROJECT_OPEN" val="0"/>
</p:tagLst>
</file>

<file path=ppt/theme/theme1.xml><?xml version="1.0" encoding="utf-8"?>
<a:theme xmlns:a="http://schemas.openxmlformats.org/drawingml/2006/main" name="Office Theme">
  <a:themeElements>
    <a:clrScheme name="Fast Lane Color Theme">
      <a:dk1>
        <a:sysClr val="windowText" lastClr="000000"/>
      </a:dk1>
      <a:lt1>
        <a:sysClr val="window" lastClr="FFFFFF"/>
      </a:lt1>
      <a:dk2>
        <a:srgbClr val="590508"/>
      </a:dk2>
      <a:lt2>
        <a:srgbClr val="AE1A27"/>
      </a:lt2>
      <a:accent1>
        <a:srgbClr val="9BACB2"/>
      </a:accent1>
      <a:accent2>
        <a:srgbClr val="D2E2EA"/>
      </a:accent2>
      <a:accent3>
        <a:srgbClr val="1E3B46"/>
      </a:accent3>
      <a:accent4>
        <a:srgbClr val="858383"/>
      </a:accent4>
      <a:accent5>
        <a:srgbClr val="076F8A"/>
      </a:accent5>
      <a:accent6>
        <a:srgbClr val="3D3D3D"/>
      </a:accent6>
      <a:hlink>
        <a:srgbClr val="AE1A27"/>
      </a:hlink>
      <a:folHlink>
        <a:srgbClr val="858383"/>
      </a:folHlink>
    </a:clrScheme>
    <a:fontScheme name="Fast Lane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 2020 Training" id="{4362B38B-553E-4B1B-A87E-326954824200}" vid="{03C7A873-681C-467D-AE6D-A56836B3DE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dc60f07d-ddb3-4160-bf20-2e0d9f7877d1" Revision="1" Stencil="System.MyShapes" StencilVersion="1.0"/>
</Control>
</file>

<file path=customXml/item2.xml><?xml version="1.0" encoding="utf-8"?>
<Control xmlns="http://schemas.microsoft.com/VisualStudio/2011/storyboarding/control">
  <Id Name="dc60f07d-ddb3-4160-bf20-2e0d9f7877d1" Revision="1" Stencil="System.MyShapes" StencilVersion="1.0"/>
</Control>
</file>

<file path=customXml/item3.xml><?xml version="1.0" encoding="utf-8"?>
<ct:contentTypeSchema xmlns:ct="http://schemas.microsoft.com/office/2006/metadata/contentType" xmlns:ma="http://schemas.microsoft.com/office/2006/metadata/properties/metaAttributes" ct:_="" ma:_="" ma:contentTypeName="Document" ma:contentTypeID="0x0101005F8114185030AD44BBB299CE0D883B7E" ma:contentTypeVersion="10" ma:contentTypeDescription="Create a new document." ma:contentTypeScope="" ma:versionID="f8a5cb076cf68037b7855c19ada45b50">
  <xsd:schema xmlns:xsd="http://www.w3.org/2001/XMLSchema" xmlns:xs="http://www.w3.org/2001/XMLSchema" xmlns:p="http://schemas.microsoft.com/office/2006/metadata/properties" xmlns:ns2="20745e4f-6b77-4442-aede-583cc1daecc0" xmlns:ns3="205f9dfb-fd5a-4eac-94c7-be58fa4aa158" targetNamespace="http://schemas.microsoft.com/office/2006/metadata/properties" ma:root="true" ma:fieldsID="85c33629182651e3fb4d1165a4b0969c" ns2:_="" ns3:_="">
    <xsd:import namespace="20745e4f-6b77-4442-aede-583cc1daecc0"/>
    <xsd:import namespace="205f9dfb-fd5a-4eac-94c7-be58fa4aa1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5e4f-6b77-4442-aede-583cc1dae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f564dcc-d30d-477c-a61d-ad4d61a66d6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5f9dfb-fd5a-4eac-94c7-be58fa4aa1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8154f34-9498-4e03-a657-093fcf9140c1}" ma:internalName="TaxCatchAll" ma:showField="CatchAllData" ma:web="205f9dfb-fd5a-4eac-94c7-be58fa4aa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0745e4f-6b77-4442-aede-583cc1daecc0">
      <Terms xmlns="http://schemas.microsoft.com/office/infopath/2007/PartnerControls"/>
    </lcf76f155ced4ddcb4097134ff3c332f>
    <TaxCatchAll xmlns="205f9dfb-fd5a-4eac-94c7-be58fa4aa158" xsi:nil="true"/>
  </documentManagement>
</p:properties>
</file>

<file path=customXml/item5.xml><?xml version="1.0" encoding="utf-8"?>
<Control xmlns="http://schemas.microsoft.com/VisualStudio/2011/storyboarding/control">
  <Id Name="1498f2ea-f18d-4b3b-adf9-0dafc7fe178c" Revision="1" Stencil="System.MyShapes" StencilVersion="1.0"/>
</Control>
</file>

<file path=customXml/item6.xml><?xml version="1.0" encoding="utf-8"?>
<Control xmlns="http://schemas.microsoft.com/VisualStudio/2011/storyboarding/control">
  <Id Name="1498f2ea-f18d-4b3b-adf9-0dafc7fe178c" Revision="1" Stencil="System.MyShapes" StencilVersion="1.0"/>
</Control>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Control xmlns="http://schemas.microsoft.com/VisualStudio/2011/storyboarding/control">
  <Id Name="ab171ecb-ae85-4847-b4e7-00d16549b887" Revision="1" Stencil="System.MyShapes" StencilVersion="1.0"/>
</Control>
</file>

<file path=customXml/item9.xml><?xml version="1.0" encoding="utf-8"?>
<Control xmlns="http://schemas.microsoft.com/VisualStudio/2011/storyboarding/control">
  <Id Name="1498f2ea-f18d-4b3b-adf9-0dafc7fe178c" Revision="1" Stencil="System.MyShapes" StencilVersion="1.0"/>
</Control>
</file>

<file path=customXml/itemProps1.xml><?xml version="1.0" encoding="utf-8"?>
<ds:datastoreItem xmlns:ds="http://schemas.openxmlformats.org/officeDocument/2006/customXml" ds:itemID="{EB8D970C-BF2A-493C-88E1-917D51F9B07D}">
  <ds:schemaRefs>
    <ds:schemaRef ds:uri="http://schemas.microsoft.com/VisualStudio/2011/storyboarding/control"/>
  </ds:schemaRefs>
</ds:datastoreItem>
</file>

<file path=customXml/itemProps2.xml><?xml version="1.0" encoding="utf-8"?>
<ds:datastoreItem xmlns:ds="http://schemas.openxmlformats.org/officeDocument/2006/customXml" ds:itemID="{F3B18307-07BF-4A53-9209-3184F4BDBCE1}">
  <ds:schemaRefs>
    <ds:schemaRef ds:uri="http://schemas.microsoft.com/VisualStudio/2011/storyboarding/control"/>
  </ds:schemaRefs>
</ds:datastoreItem>
</file>

<file path=customXml/itemProps3.xml><?xml version="1.0" encoding="utf-8"?>
<ds:datastoreItem xmlns:ds="http://schemas.openxmlformats.org/officeDocument/2006/customXml" ds:itemID="{47D80447-B11D-4279-BA6A-005263A9E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45e4f-6b77-4442-aede-583cc1daecc0"/>
    <ds:schemaRef ds:uri="205f9dfb-fd5a-4eac-94c7-be58fa4aa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E2037A3-1BF5-4E2E-A6BC-394F260BD144}">
  <ds:schemaRefs>
    <ds:schemaRef ds:uri="http://schemas.microsoft.com/office/2006/metadata/properties"/>
    <ds:schemaRef ds:uri="http://schemas.microsoft.com/office/infopath/2007/PartnerControls"/>
    <ds:schemaRef ds:uri="959433b9-78c1-4d1f-a75e-0a3798c50e4e"/>
    <ds:schemaRef ds:uri="43f9da51-be8f-4b20-b382-36d7289006be"/>
    <ds:schemaRef ds:uri="797f0267-8ec4-410d-a220-a4e994b6456e"/>
    <ds:schemaRef ds:uri="9acdb5ce-4a98-4adf-a5f4-9fb3aac0d8ce"/>
    <ds:schemaRef ds:uri="20745e4f-6b77-4442-aede-583cc1daecc0"/>
    <ds:schemaRef ds:uri="205f9dfb-fd5a-4eac-94c7-be58fa4aa158"/>
  </ds:schemaRefs>
</ds:datastoreItem>
</file>

<file path=customXml/itemProps5.xml><?xml version="1.0" encoding="utf-8"?>
<ds:datastoreItem xmlns:ds="http://schemas.openxmlformats.org/officeDocument/2006/customXml" ds:itemID="{C2EEEA08-5D08-4238-8530-50F4561448AC}">
  <ds:schemaRefs>
    <ds:schemaRef ds:uri="http://schemas.microsoft.com/VisualStudio/2011/storyboarding/control"/>
  </ds:schemaRefs>
</ds:datastoreItem>
</file>

<file path=customXml/itemProps6.xml><?xml version="1.0" encoding="utf-8"?>
<ds:datastoreItem xmlns:ds="http://schemas.openxmlformats.org/officeDocument/2006/customXml" ds:itemID="{CB4EE9CF-FAAA-4B43-832E-707CB18F5D4D}">
  <ds:schemaRefs>
    <ds:schemaRef ds:uri="http://schemas.microsoft.com/VisualStudio/2011/storyboarding/control"/>
  </ds:schemaRefs>
</ds:datastoreItem>
</file>

<file path=customXml/itemProps7.xml><?xml version="1.0" encoding="utf-8"?>
<ds:datastoreItem xmlns:ds="http://schemas.openxmlformats.org/officeDocument/2006/customXml" ds:itemID="{C9337E19-7339-4B56-BD5B-E540D32BE624}">
  <ds:schemaRefs>
    <ds:schemaRef ds:uri="http://schemas.microsoft.com/sharepoint/v3/contenttype/forms"/>
  </ds:schemaRefs>
</ds:datastoreItem>
</file>

<file path=customXml/itemProps8.xml><?xml version="1.0" encoding="utf-8"?>
<ds:datastoreItem xmlns:ds="http://schemas.openxmlformats.org/officeDocument/2006/customXml" ds:itemID="{F8B11371-D9CF-4F55-A324-4C2C5EC820B5}">
  <ds:schemaRefs>
    <ds:schemaRef ds:uri="http://schemas.microsoft.com/VisualStudio/2011/storyboarding/control"/>
  </ds:schemaRefs>
</ds:datastoreItem>
</file>

<file path=customXml/itemProps9.xml><?xml version="1.0" encoding="utf-8"?>
<ds:datastoreItem xmlns:ds="http://schemas.openxmlformats.org/officeDocument/2006/customXml" ds:itemID="{0A4F9BA7-7750-42B2-B413-8C8D236BC23E}">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3623</TotalTime>
  <Words>1436</Words>
  <Application>Microsoft Macintosh PowerPoint</Application>
  <PresentationFormat>Widescreen</PresentationFormat>
  <Paragraphs>128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Body</vt:lpstr>
      <vt:lpstr>Calibri</vt:lpstr>
      <vt:lpstr>Century Gothic</vt:lpstr>
      <vt:lpstr>Gotham Light</vt:lpstr>
      <vt:lpstr>Ntnx</vt:lpstr>
      <vt:lpstr>var(--font-family-body)</vt:lpstr>
      <vt:lpstr>Office Theme</vt:lpstr>
      <vt:lpstr>PowerPoint Presentation</vt:lpstr>
      <vt:lpstr>VMs in AHV</vt:lpstr>
      <vt:lpstr>The VMs Dashboard</vt:lpstr>
      <vt:lpstr>VM Details page</vt:lpstr>
      <vt:lpstr>Creating vms</vt:lpstr>
      <vt:lpstr>Creating A VM</vt:lpstr>
      <vt:lpstr>Enabling Nutanix guest tools</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Watson</dc:creator>
  <cp:lastModifiedBy>peter van der weerd</cp:lastModifiedBy>
  <cp:revision>122</cp:revision>
  <cp:lastPrinted>2023-06-18T13:35:22Z</cp:lastPrinted>
  <dcterms:created xsi:type="dcterms:W3CDTF">2018-08-08T16:01:19Z</dcterms:created>
  <dcterms:modified xsi:type="dcterms:W3CDTF">2023-07-10T09:47:41Z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350D3773-A21B-48B8-8131-890E62BB0FB0</vt:lpwstr>
  </property>
  <property fmtid="{D5CDD505-2E9C-101B-9397-08002B2CF9AE}" pid="3" name="ArticulatePath">
    <vt:lpwstr>FAST LANE PP TEMPLATE + DESIGN GUIDE KM2018</vt:lpwstr>
  </property>
  <property fmtid="{D5CDD505-2E9C-101B-9397-08002B2CF9AE}" pid="4" name="ContentTypeId">
    <vt:lpwstr>0x0101005F8114185030AD44BBB299CE0D883B7E</vt:lpwstr>
  </property>
</Properties>
</file>